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theme/theme2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2" r:id="rId2"/>
    <p:sldMasterId id="2147483684" r:id="rId3"/>
    <p:sldMasterId id="2147483696" r:id="rId4"/>
    <p:sldMasterId id="2147483708" r:id="rId5"/>
    <p:sldMasterId id="2147483720" r:id="rId6"/>
    <p:sldMasterId id="2147483732" r:id="rId7"/>
    <p:sldMasterId id="2147483744" r:id="rId8"/>
    <p:sldMasterId id="2147483756" r:id="rId9"/>
    <p:sldMasterId id="2147483768" r:id="rId10"/>
    <p:sldMasterId id="2147483780" r:id="rId11"/>
    <p:sldMasterId id="2147483792" r:id="rId12"/>
    <p:sldMasterId id="2147483804" r:id="rId13"/>
    <p:sldMasterId id="2147483816" r:id="rId14"/>
    <p:sldMasterId id="2147483828" r:id="rId15"/>
    <p:sldMasterId id="2147483840" r:id="rId16"/>
    <p:sldMasterId id="2147483852" r:id="rId17"/>
    <p:sldMasterId id="2147483864" r:id="rId18"/>
    <p:sldMasterId id="2147483876" r:id="rId19"/>
  </p:sldMasterIdLst>
  <p:notesMasterIdLst>
    <p:notesMasterId r:id="rId1060"/>
  </p:notesMasterIdLst>
  <p:handoutMasterIdLst>
    <p:handoutMasterId r:id="rId1061"/>
  </p:handoutMasterIdLst>
  <p:sldIdLst>
    <p:sldId id="1184" r:id="rId20"/>
    <p:sldId id="1185" r:id="rId21"/>
    <p:sldId id="266" r:id="rId22"/>
    <p:sldId id="281" r:id="rId23"/>
    <p:sldId id="282" r:id="rId24"/>
    <p:sldId id="260" r:id="rId25"/>
    <p:sldId id="552" r:id="rId26"/>
    <p:sldId id="553" r:id="rId27"/>
    <p:sldId id="554" r:id="rId28"/>
    <p:sldId id="484" r:id="rId29"/>
    <p:sldId id="1321" r:id="rId30"/>
    <p:sldId id="1322" r:id="rId31"/>
    <p:sldId id="647" r:id="rId32"/>
    <p:sldId id="575" r:id="rId33"/>
    <p:sldId id="1208" r:id="rId34"/>
    <p:sldId id="1209" r:id="rId35"/>
    <p:sldId id="1762" r:id="rId36"/>
    <p:sldId id="1210" r:id="rId37"/>
    <p:sldId id="574" r:id="rId38"/>
    <p:sldId id="1311" r:id="rId39"/>
    <p:sldId id="1312" r:id="rId40"/>
    <p:sldId id="1313" r:id="rId41"/>
    <p:sldId id="1314" r:id="rId42"/>
    <p:sldId id="276" r:id="rId43"/>
    <p:sldId id="1211" r:id="rId44"/>
    <p:sldId id="1212" r:id="rId45"/>
    <p:sldId id="1213" r:id="rId46"/>
    <p:sldId id="1330" r:id="rId47"/>
    <p:sldId id="259" r:id="rId48"/>
    <p:sldId id="262" r:id="rId49"/>
    <p:sldId id="644" r:id="rId50"/>
    <p:sldId id="469" r:id="rId51"/>
    <p:sldId id="470" r:id="rId52"/>
    <p:sldId id="462" r:id="rId53"/>
    <p:sldId id="417" r:id="rId54"/>
    <p:sldId id="1331" r:id="rId55"/>
    <p:sldId id="328" r:id="rId56"/>
    <p:sldId id="1214" r:id="rId57"/>
    <p:sldId id="1215" r:id="rId58"/>
    <p:sldId id="1236" r:id="rId59"/>
    <p:sldId id="1216" r:id="rId60"/>
    <p:sldId id="412" r:id="rId61"/>
    <p:sldId id="384" r:id="rId62"/>
    <p:sldId id="1320" r:id="rId63"/>
    <p:sldId id="1315" r:id="rId64"/>
    <p:sldId id="1316" r:id="rId65"/>
    <p:sldId id="1317" r:id="rId66"/>
    <p:sldId id="1318" r:id="rId67"/>
    <p:sldId id="1319" r:id="rId68"/>
    <p:sldId id="652" r:id="rId69"/>
    <p:sldId id="649" r:id="rId70"/>
    <p:sldId id="258" r:id="rId71"/>
    <p:sldId id="263" r:id="rId72"/>
    <p:sldId id="645" r:id="rId73"/>
    <p:sldId id="424" r:id="rId74"/>
    <p:sldId id="651" r:id="rId75"/>
    <p:sldId id="317" r:id="rId76"/>
    <p:sldId id="277" r:id="rId77"/>
    <p:sldId id="278" r:id="rId78"/>
    <p:sldId id="646" r:id="rId79"/>
    <p:sldId id="1323" r:id="rId80"/>
    <p:sldId id="1324" r:id="rId81"/>
    <p:sldId id="1325" r:id="rId82"/>
    <p:sldId id="1326" r:id="rId83"/>
    <p:sldId id="1327" r:id="rId84"/>
    <p:sldId id="1328" r:id="rId85"/>
    <p:sldId id="653" r:id="rId86"/>
    <p:sldId id="667" r:id="rId87"/>
    <p:sldId id="668" r:id="rId88"/>
    <p:sldId id="1310" r:id="rId89"/>
    <p:sldId id="648" r:id="rId90"/>
    <p:sldId id="283" r:id="rId91"/>
    <p:sldId id="1217" r:id="rId92"/>
    <p:sldId id="1218" r:id="rId93"/>
    <p:sldId id="1219" r:id="rId94"/>
    <p:sldId id="1220" r:id="rId95"/>
    <p:sldId id="1329" r:id="rId96"/>
    <p:sldId id="1221" r:id="rId97"/>
    <p:sldId id="1222" r:id="rId98"/>
    <p:sldId id="1223" r:id="rId99"/>
    <p:sldId id="1224" r:id="rId100"/>
    <p:sldId id="1225" r:id="rId101"/>
    <p:sldId id="1226" r:id="rId102"/>
    <p:sldId id="1227" r:id="rId103"/>
    <p:sldId id="1228" r:id="rId104"/>
    <p:sldId id="1229" r:id="rId105"/>
    <p:sldId id="1230" r:id="rId106"/>
    <p:sldId id="1231" r:id="rId107"/>
    <p:sldId id="1232" r:id="rId108"/>
    <p:sldId id="1233" r:id="rId109"/>
    <p:sldId id="1234" r:id="rId110"/>
    <p:sldId id="1235" r:id="rId111"/>
    <p:sldId id="1692" r:id="rId112"/>
    <p:sldId id="1587" r:id="rId113"/>
    <p:sldId id="1729" r:id="rId114"/>
    <p:sldId id="1772" r:id="rId115"/>
    <p:sldId id="1776" r:id="rId116"/>
    <p:sldId id="1778" r:id="rId117"/>
    <p:sldId id="1779" r:id="rId118"/>
    <p:sldId id="1780" r:id="rId119"/>
    <p:sldId id="1186" r:id="rId120"/>
    <p:sldId id="882" r:id="rId121"/>
    <p:sldId id="464" r:id="rId122"/>
    <p:sldId id="598" r:id="rId123"/>
    <p:sldId id="1689" r:id="rId124"/>
    <p:sldId id="879" r:id="rId125"/>
    <p:sldId id="880" r:id="rId126"/>
    <p:sldId id="881" r:id="rId127"/>
    <p:sldId id="1237" r:id="rId128"/>
    <p:sldId id="887" r:id="rId129"/>
    <p:sldId id="890" r:id="rId130"/>
    <p:sldId id="891" r:id="rId131"/>
    <p:sldId id="899" r:id="rId132"/>
    <p:sldId id="895" r:id="rId133"/>
    <p:sldId id="896" r:id="rId134"/>
    <p:sldId id="1488" r:id="rId135"/>
    <p:sldId id="892" r:id="rId136"/>
    <p:sldId id="893" r:id="rId137"/>
    <p:sldId id="898" r:id="rId138"/>
    <p:sldId id="897" r:id="rId139"/>
    <p:sldId id="894" r:id="rId140"/>
    <p:sldId id="900" r:id="rId141"/>
    <p:sldId id="901" r:id="rId142"/>
    <p:sldId id="902" r:id="rId143"/>
    <p:sldId id="1239" r:id="rId144"/>
    <p:sldId id="1087" r:id="rId145"/>
    <p:sldId id="1489" r:id="rId146"/>
    <p:sldId id="1490" r:id="rId147"/>
    <p:sldId id="1240" r:id="rId148"/>
    <p:sldId id="1238" r:id="rId149"/>
    <p:sldId id="1187" r:id="rId150"/>
    <p:sldId id="1101" r:id="rId151"/>
    <p:sldId id="275" r:id="rId152"/>
    <p:sldId id="318" r:id="rId153"/>
    <p:sldId id="1081" r:id="rId154"/>
    <p:sldId id="1086" r:id="rId155"/>
    <p:sldId id="1078" r:id="rId156"/>
    <p:sldId id="1110" r:id="rId157"/>
    <p:sldId id="1092" r:id="rId158"/>
    <p:sldId id="400" r:id="rId159"/>
    <p:sldId id="333" r:id="rId160"/>
    <p:sldId id="368" r:id="rId161"/>
    <p:sldId id="369" r:id="rId162"/>
    <p:sldId id="1103" r:id="rId163"/>
    <p:sldId id="1061" r:id="rId164"/>
    <p:sldId id="665" r:id="rId165"/>
    <p:sldId id="366" r:id="rId166"/>
    <p:sldId id="1109" r:id="rId167"/>
    <p:sldId id="1111" r:id="rId168"/>
    <p:sldId id="1112" r:id="rId169"/>
    <p:sldId id="1332" r:id="rId170"/>
    <p:sldId id="1333" r:id="rId171"/>
    <p:sldId id="1334" r:id="rId172"/>
    <p:sldId id="1335" r:id="rId173"/>
    <p:sldId id="1336" r:id="rId174"/>
    <p:sldId id="1337" r:id="rId175"/>
    <p:sldId id="1338" r:id="rId176"/>
    <p:sldId id="1339" r:id="rId177"/>
    <p:sldId id="1340" r:id="rId178"/>
    <p:sldId id="1341" r:id="rId179"/>
    <p:sldId id="1342" r:id="rId180"/>
    <p:sldId id="1343" r:id="rId181"/>
    <p:sldId id="1344" r:id="rId182"/>
    <p:sldId id="1345" r:id="rId183"/>
    <p:sldId id="570" r:id="rId184"/>
    <p:sldId id="339" r:id="rId185"/>
    <p:sldId id="340" r:id="rId186"/>
    <p:sldId id="1247" r:id="rId187"/>
    <p:sldId id="1259" r:id="rId188"/>
    <p:sldId id="1346" r:id="rId189"/>
    <p:sldId id="1347" r:id="rId190"/>
    <p:sldId id="1348" r:id="rId191"/>
    <p:sldId id="1349" r:id="rId192"/>
    <p:sldId id="1350" r:id="rId193"/>
    <p:sldId id="1351" r:id="rId194"/>
    <p:sldId id="1711" r:id="rId195"/>
    <p:sldId id="1352" r:id="rId196"/>
    <p:sldId id="1353" r:id="rId197"/>
    <p:sldId id="1354" r:id="rId198"/>
    <p:sldId id="1355" r:id="rId199"/>
    <p:sldId id="1356" r:id="rId200"/>
    <p:sldId id="1357" r:id="rId201"/>
    <p:sldId id="1358" r:id="rId202"/>
    <p:sldId id="1359" r:id="rId203"/>
    <p:sldId id="1360" r:id="rId204"/>
    <p:sldId id="1362" r:id="rId205"/>
    <p:sldId id="1363" r:id="rId206"/>
    <p:sldId id="1364" r:id="rId207"/>
    <p:sldId id="1365" r:id="rId208"/>
    <p:sldId id="1366" r:id="rId209"/>
    <p:sldId id="1367" r:id="rId210"/>
    <p:sldId id="1368" r:id="rId211"/>
    <p:sldId id="1369" r:id="rId212"/>
    <p:sldId id="1370" r:id="rId213"/>
    <p:sldId id="1371" r:id="rId214"/>
    <p:sldId id="1372" r:id="rId215"/>
    <p:sldId id="1373" r:id="rId216"/>
    <p:sldId id="1374" r:id="rId217"/>
    <p:sldId id="1375" r:id="rId218"/>
    <p:sldId id="1376" r:id="rId219"/>
    <p:sldId id="1377" r:id="rId220"/>
    <p:sldId id="1378" r:id="rId221"/>
    <p:sldId id="1380" r:id="rId222"/>
    <p:sldId id="1381" r:id="rId223"/>
    <p:sldId id="1382" r:id="rId224"/>
    <p:sldId id="1361" r:id="rId225"/>
    <p:sldId id="1379" r:id="rId226"/>
    <p:sldId id="280" r:id="rId227"/>
    <p:sldId id="1102" r:id="rId228"/>
    <p:sldId id="1100" r:id="rId229"/>
    <p:sldId id="602" r:id="rId230"/>
    <p:sldId id="631" r:id="rId231"/>
    <p:sldId id="269" r:id="rId232"/>
    <p:sldId id="638" r:id="rId233"/>
    <p:sldId id="637" r:id="rId234"/>
    <p:sldId id="272" r:id="rId235"/>
    <p:sldId id="273" r:id="rId236"/>
    <p:sldId id="274" r:id="rId237"/>
    <p:sldId id="664" r:id="rId238"/>
    <p:sldId id="1728" r:id="rId239"/>
    <p:sldId id="1070" r:id="rId240"/>
    <p:sldId id="1062" r:id="rId241"/>
    <p:sldId id="365" r:id="rId242"/>
    <p:sldId id="335" r:id="rId243"/>
    <p:sldId id="337" r:id="rId244"/>
    <p:sldId id="1131" r:id="rId245"/>
    <p:sldId id="1132" r:id="rId246"/>
    <p:sldId id="1241" r:id="rId247"/>
    <p:sldId id="1242" r:id="rId248"/>
    <p:sldId id="1243" r:id="rId249"/>
    <p:sldId id="1244" r:id="rId250"/>
    <p:sldId id="1245" r:id="rId251"/>
    <p:sldId id="1246" r:id="rId252"/>
    <p:sldId id="1248" r:id="rId253"/>
    <p:sldId id="1249" r:id="rId254"/>
    <p:sldId id="1250" r:id="rId255"/>
    <p:sldId id="1251" r:id="rId256"/>
    <p:sldId id="1252" r:id="rId257"/>
    <p:sldId id="1253" r:id="rId258"/>
    <p:sldId id="1254" r:id="rId259"/>
    <p:sldId id="1255" r:id="rId260"/>
    <p:sldId id="1256" r:id="rId261"/>
    <p:sldId id="1257" r:id="rId262"/>
    <p:sldId id="1258" r:id="rId263"/>
    <p:sldId id="1260" r:id="rId264"/>
    <p:sldId id="1261" r:id="rId265"/>
    <p:sldId id="1262" r:id="rId266"/>
    <p:sldId id="1263" r:id="rId267"/>
    <p:sldId id="1264" r:id="rId268"/>
    <p:sldId id="1491" r:id="rId269"/>
    <p:sldId id="1492" r:id="rId270"/>
    <p:sldId id="1493" r:id="rId271"/>
    <p:sldId id="1494" r:id="rId272"/>
    <p:sldId id="1495" r:id="rId273"/>
    <p:sldId id="1496" r:id="rId274"/>
    <p:sldId id="1497" r:id="rId275"/>
    <p:sldId id="1498" r:id="rId276"/>
    <p:sldId id="1499" r:id="rId277"/>
    <p:sldId id="1500" r:id="rId278"/>
    <p:sldId id="1501" r:id="rId279"/>
    <p:sldId id="1502" r:id="rId280"/>
    <p:sldId id="1503" r:id="rId281"/>
    <p:sldId id="1504" r:id="rId282"/>
    <p:sldId id="1505" r:id="rId283"/>
    <p:sldId id="1506" r:id="rId284"/>
    <p:sldId id="1507" r:id="rId285"/>
    <p:sldId id="1508" r:id="rId286"/>
    <p:sldId id="1509" r:id="rId287"/>
    <p:sldId id="1510" r:id="rId288"/>
    <p:sldId id="1511" r:id="rId289"/>
    <p:sldId id="1512" r:id="rId290"/>
    <p:sldId id="1513" r:id="rId291"/>
    <p:sldId id="1514" r:id="rId292"/>
    <p:sldId id="1515" r:id="rId293"/>
    <p:sldId id="1516" r:id="rId294"/>
    <p:sldId id="1517" r:id="rId295"/>
    <p:sldId id="1518" r:id="rId296"/>
    <p:sldId id="1519" r:id="rId297"/>
    <p:sldId id="1520" r:id="rId298"/>
    <p:sldId id="1521" r:id="rId299"/>
    <p:sldId id="1522" r:id="rId300"/>
    <p:sldId id="1523" r:id="rId301"/>
    <p:sldId id="1524" r:id="rId302"/>
    <p:sldId id="1584" r:id="rId303"/>
    <p:sldId id="1637" r:id="rId304"/>
    <p:sldId id="1638" r:id="rId305"/>
    <p:sldId id="1639" r:id="rId306"/>
    <p:sldId id="1640" r:id="rId307"/>
    <p:sldId id="1641" r:id="rId308"/>
    <p:sldId id="1642" r:id="rId309"/>
    <p:sldId id="1643" r:id="rId310"/>
    <p:sldId id="1644" r:id="rId311"/>
    <p:sldId id="1710" r:id="rId312"/>
    <p:sldId id="1645" r:id="rId313"/>
    <p:sldId id="1646" r:id="rId314"/>
    <p:sldId id="1647" r:id="rId315"/>
    <p:sldId id="1648" r:id="rId316"/>
    <p:sldId id="1649" r:id="rId317"/>
    <p:sldId id="1650" r:id="rId318"/>
    <p:sldId id="1651" r:id="rId319"/>
    <p:sldId id="1721" r:id="rId320"/>
    <p:sldId id="1722" r:id="rId321"/>
    <p:sldId id="1724" r:id="rId322"/>
    <p:sldId id="1725" r:id="rId323"/>
    <p:sldId id="1726" r:id="rId324"/>
    <p:sldId id="1727" r:id="rId325"/>
    <p:sldId id="1652" r:id="rId326"/>
    <p:sldId id="1653" r:id="rId327"/>
    <p:sldId id="1654" r:id="rId328"/>
    <p:sldId id="1655" r:id="rId329"/>
    <p:sldId id="1656" r:id="rId330"/>
    <p:sldId id="1657" r:id="rId331"/>
    <p:sldId id="1658" r:id="rId332"/>
    <p:sldId id="1659" r:id="rId333"/>
    <p:sldId id="1660" r:id="rId334"/>
    <p:sldId id="1661" r:id="rId335"/>
    <p:sldId id="1662" r:id="rId336"/>
    <p:sldId id="1663" r:id="rId337"/>
    <p:sldId id="1664" r:id="rId338"/>
    <p:sldId id="1665" r:id="rId339"/>
    <p:sldId id="1666" r:id="rId340"/>
    <p:sldId id="1667" r:id="rId341"/>
    <p:sldId id="1668" r:id="rId342"/>
    <p:sldId id="1669" r:id="rId343"/>
    <p:sldId id="1670" r:id="rId344"/>
    <p:sldId id="1671" r:id="rId345"/>
    <p:sldId id="1672" r:id="rId346"/>
    <p:sldId id="1673" r:id="rId347"/>
    <p:sldId id="1674" r:id="rId348"/>
    <p:sldId id="1675" r:id="rId349"/>
    <p:sldId id="1676" r:id="rId350"/>
    <p:sldId id="1677" r:id="rId351"/>
    <p:sldId id="1678" r:id="rId352"/>
    <p:sldId id="1679" r:id="rId353"/>
    <p:sldId id="1680" r:id="rId354"/>
    <p:sldId id="1681" r:id="rId355"/>
    <p:sldId id="1682" r:id="rId356"/>
    <p:sldId id="1683" r:id="rId357"/>
    <p:sldId id="1684" r:id="rId358"/>
    <p:sldId id="1685" r:id="rId359"/>
    <p:sldId id="1686" r:id="rId360"/>
    <p:sldId id="1687" r:id="rId361"/>
    <p:sldId id="1688" r:id="rId362"/>
    <p:sldId id="1700" r:id="rId363"/>
    <p:sldId id="1701" r:id="rId364"/>
    <p:sldId id="1702" r:id="rId365"/>
    <p:sldId id="1703" r:id="rId366"/>
    <p:sldId id="1704" r:id="rId367"/>
    <p:sldId id="1705" r:id="rId368"/>
    <p:sldId id="1731" r:id="rId369"/>
    <p:sldId id="1742" r:id="rId370"/>
    <p:sldId id="1743" r:id="rId371"/>
    <p:sldId id="1744" r:id="rId372"/>
    <p:sldId id="1753" r:id="rId373"/>
    <p:sldId id="1745" r:id="rId374"/>
    <p:sldId id="1750" r:id="rId375"/>
    <p:sldId id="1754" r:id="rId376"/>
    <p:sldId id="1755" r:id="rId377"/>
    <p:sldId id="1751" r:id="rId378"/>
    <p:sldId id="1756" r:id="rId379"/>
    <p:sldId id="1757" r:id="rId380"/>
    <p:sldId id="1758" r:id="rId381"/>
    <p:sldId id="1759" r:id="rId382"/>
    <p:sldId id="1760" r:id="rId383"/>
    <p:sldId id="1761" r:id="rId384"/>
    <p:sldId id="1765" r:id="rId385"/>
    <p:sldId id="1766" r:id="rId386"/>
    <p:sldId id="1767" r:id="rId387"/>
    <p:sldId id="1769" r:id="rId388"/>
    <p:sldId id="1770" r:id="rId389"/>
    <p:sldId id="1774" r:id="rId390"/>
    <p:sldId id="1782" r:id="rId391"/>
    <p:sldId id="1830" r:id="rId392"/>
    <p:sldId id="1831" r:id="rId393"/>
    <p:sldId id="1839" r:id="rId394"/>
    <p:sldId id="1837" r:id="rId395"/>
    <p:sldId id="1840" r:id="rId396"/>
    <p:sldId id="1835" r:id="rId397"/>
    <p:sldId id="1838" r:id="rId398"/>
    <p:sldId id="1733" r:id="rId399"/>
    <p:sldId id="1734" r:id="rId400"/>
    <p:sldId id="1735" r:id="rId401"/>
    <p:sldId id="1736" r:id="rId402"/>
    <p:sldId id="1737" r:id="rId403"/>
    <p:sldId id="1738" r:id="rId404"/>
    <p:sldId id="1739" r:id="rId405"/>
    <p:sldId id="1740" r:id="rId406"/>
    <p:sldId id="1741" r:id="rId407"/>
    <p:sldId id="1188" r:id="rId408"/>
    <p:sldId id="1283" r:id="rId409"/>
    <p:sldId id="1284" r:id="rId410"/>
    <p:sldId id="1383" r:id="rId411"/>
    <p:sldId id="1483" r:id="rId412"/>
    <p:sldId id="1484" r:id="rId413"/>
    <p:sldId id="1485" r:id="rId414"/>
    <p:sldId id="1589" r:id="rId415"/>
    <p:sldId id="1590" r:id="rId416"/>
    <p:sldId id="1591" r:id="rId417"/>
    <p:sldId id="1592" r:id="rId418"/>
    <p:sldId id="1723" r:id="rId419"/>
    <p:sldId id="1749" r:id="rId420"/>
    <p:sldId id="1412" r:id="rId421"/>
    <p:sldId id="1823" r:id="rId422"/>
    <p:sldId id="1286" r:id="rId423"/>
    <p:sldId id="1593" r:id="rId424"/>
    <p:sldId id="1709" r:id="rId425"/>
    <p:sldId id="1822" r:id="rId426"/>
    <p:sldId id="633" r:id="rId427"/>
    <p:sldId id="634" r:id="rId428"/>
    <p:sldId id="625" r:id="rId429"/>
    <p:sldId id="626" r:id="rId430"/>
    <p:sldId id="627" r:id="rId431"/>
    <p:sldId id="641" r:id="rId432"/>
    <p:sldId id="628" r:id="rId433"/>
    <p:sldId id="629" r:id="rId434"/>
    <p:sldId id="1265" r:id="rId435"/>
    <p:sldId id="1266" r:id="rId436"/>
    <p:sldId id="1267" r:id="rId437"/>
    <p:sldId id="1268" r:id="rId438"/>
    <p:sldId id="1269" r:id="rId439"/>
    <p:sldId id="1270" r:id="rId440"/>
    <p:sldId id="1271" r:id="rId441"/>
    <p:sldId id="1391" r:id="rId442"/>
    <p:sldId id="1392" r:id="rId443"/>
    <p:sldId id="1393" r:id="rId444"/>
    <p:sldId id="1394" r:id="rId445"/>
    <p:sldId id="1525" r:id="rId446"/>
    <p:sldId id="1526" r:id="rId447"/>
    <p:sldId id="1527" r:id="rId448"/>
    <p:sldId id="1528" r:id="rId449"/>
    <p:sldId id="1529" r:id="rId450"/>
    <p:sldId id="1530" r:id="rId451"/>
    <p:sldId id="1531" r:id="rId452"/>
    <p:sldId id="1532" r:id="rId453"/>
    <p:sldId id="1389" r:id="rId454"/>
    <p:sldId id="1390" r:id="rId455"/>
    <p:sldId id="1272" r:id="rId456"/>
    <p:sldId id="1273" r:id="rId457"/>
    <p:sldId id="1274" r:id="rId458"/>
    <p:sldId id="1275" r:id="rId459"/>
    <p:sldId id="1386" r:id="rId460"/>
    <p:sldId id="1805" r:id="rId461"/>
    <p:sldId id="1387" r:id="rId462"/>
    <p:sldId id="1388" r:id="rId463"/>
    <p:sldId id="1814" r:id="rId464"/>
    <p:sldId id="1815" r:id="rId465"/>
    <p:sldId id="1816" r:id="rId466"/>
    <p:sldId id="1395" r:id="rId467"/>
    <p:sldId id="1396" r:id="rId468"/>
    <p:sldId id="1826" r:id="rId469"/>
    <p:sldId id="1397" r:id="rId470"/>
    <p:sldId id="1398" r:id="rId471"/>
    <p:sldId id="1399" r:id="rId472"/>
    <p:sldId id="1533" r:id="rId473"/>
    <p:sldId id="1534" r:id="rId474"/>
    <p:sldId id="1535" r:id="rId475"/>
    <p:sldId id="1536" r:id="rId476"/>
    <p:sldId id="1537" r:id="rId477"/>
    <p:sldId id="1539" r:id="rId478"/>
    <p:sldId id="1540" r:id="rId479"/>
    <p:sldId id="1276" r:id="rId480"/>
    <p:sldId id="1277" r:id="rId481"/>
    <p:sldId id="1278" r:id="rId482"/>
    <p:sldId id="1279" r:id="rId483"/>
    <p:sldId id="1053" r:id="rId484"/>
    <p:sldId id="630" r:id="rId485"/>
    <p:sldId id="639" r:id="rId486"/>
    <p:sldId id="1074" r:id="rId487"/>
    <p:sldId id="1400" r:id="rId488"/>
    <p:sldId id="1401" r:id="rId489"/>
    <p:sldId id="624" r:id="rId490"/>
    <p:sldId id="618" r:id="rId491"/>
    <p:sldId id="632" r:id="rId492"/>
    <p:sldId id="1402" r:id="rId493"/>
    <p:sldId id="1403" r:id="rId494"/>
    <p:sldId id="1404" r:id="rId495"/>
    <p:sldId id="1405" r:id="rId496"/>
    <p:sldId id="1406" r:id="rId497"/>
    <p:sldId id="1407" r:id="rId498"/>
    <p:sldId id="1408" r:id="rId499"/>
    <p:sldId id="1409" r:id="rId500"/>
    <p:sldId id="1549" r:id="rId501"/>
    <p:sldId id="1602" r:id="rId502"/>
    <p:sldId id="1603" r:id="rId503"/>
    <p:sldId id="1605" r:id="rId504"/>
    <p:sldId id="1606" r:id="rId505"/>
    <p:sldId id="1611" r:id="rId506"/>
    <p:sldId id="1538" r:id="rId507"/>
    <p:sldId id="1827" r:id="rId508"/>
    <p:sldId id="1595" r:id="rId509"/>
    <p:sldId id="1596" r:id="rId510"/>
    <p:sldId id="1597" r:id="rId511"/>
    <p:sldId id="1598" r:id="rId512"/>
    <p:sldId id="1601" r:id="rId513"/>
    <p:sldId id="595" r:id="rId514"/>
    <p:sldId id="1588" r:id="rId515"/>
    <p:sldId id="1604" r:id="rId516"/>
    <p:sldId id="1069" r:id="rId517"/>
    <p:sldId id="1600" r:id="rId518"/>
    <p:sldId id="1280" r:id="rId519"/>
    <p:sldId id="636" r:id="rId520"/>
    <p:sldId id="1090" r:id="rId521"/>
    <p:sldId id="635" r:id="rId522"/>
    <p:sldId id="617" r:id="rId523"/>
    <p:sldId id="1541" r:id="rId524"/>
    <p:sldId id="1608" r:id="rId525"/>
    <p:sldId id="1708" r:id="rId526"/>
    <p:sldId id="1607" r:id="rId527"/>
    <p:sldId id="1707" r:id="rId528"/>
    <p:sldId id="1599" r:id="rId529"/>
    <p:sldId id="1828" r:id="rId530"/>
    <p:sldId id="1609" r:id="rId531"/>
    <p:sldId id="1610" r:id="rId532"/>
    <p:sldId id="1542" r:id="rId533"/>
    <p:sldId id="1543" r:id="rId534"/>
    <p:sldId id="1544" r:id="rId535"/>
    <p:sldId id="1545" r:id="rId536"/>
    <p:sldId id="1546" r:id="rId537"/>
    <p:sldId id="1547" r:id="rId538"/>
    <p:sldId id="1548" r:id="rId539"/>
    <p:sldId id="1550" r:id="rId540"/>
    <p:sldId id="1551" r:id="rId541"/>
    <p:sldId id="1552" r:id="rId542"/>
    <p:sldId id="1553" r:id="rId543"/>
    <p:sldId id="1706" r:id="rId544"/>
    <p:sldId id="614" r:id="rId545"/>
    <p:sldId id="619" r:id="rId546"/>
    <p:sldId id="599" r:id="rId547"/>
    <p:sldId id="623" r:id="rId548"/>
    <p:sldId id="1281" r:id="rId549"/>
    <p:sldId id="1282" r:id="rId550"/>
    <p:sldId id="615" r:id="rId551"/>
    <p:sldId id="620" r:id="rId552"/>
    <p:sldId id="621" r:id="rId553"/>
    <p:sldId id="622" r:id="rId554"/>
    <p:sldId id="600" r:id="rId555"/>
    <p:sldId id="616" r:id="rId556"/>
    <p:sldId id="601" r:id="rId557"/>
    <p:sldId id="1554" r:id="rId558"/>
    <p:sldId id="1555" r:id="rId559"/>
    <p:sldId id="1556" r:id="rId560"/>
    <p:sldId id="1557" r:id="rId561"/>
    <p:sldId id="1558" r:id="rId562"/>
    <p:sldId id="1559" r:id="rId563"/>
    <p:sldId id="1560" r:id="rId564"/>
    <p:sldId id="1561" r:id="rId565"/>
    <p:sldId id="348" r:id="rId566"/>
    <p:sldId id="1071" r:id="rId567"/>
    <p:sldId id="1072" r:id="rId568"/>
    <p:sldId id="1091" r:id="rId569"/>
    <p:sldId id="1099" r:id="rId570"/>
    <p:sldId id="1580" r:id="rId571"/>
    <p:sldId id="1189" r:id="rId572"/>
    <p:sldId id="597" r:id="rId573"/>
    <p:sldId id="1064" r:id="rId574"/>
    <p:sldId id="1065" r:id="rId575"/>
    <p:sldId id="1075" r:id="rId576"/>
    <p:sldId id="1094" r:id="rId577"/>
    <p:sldId id="916" r:id="rId578"/>
    <p:sldId id="917" r:id="rId579"/>
    <p:sldId id="918" r:id="rId580"/>
    <p:sldId id="509" r:id="rId581"/>
    <p:sldId id="1059" r:id="rId582"/>
    <p:sldId id="513" r:id="rId583"/>
    <p:sldId id="406" r:id="rId584"/>
    <p:sldId id="1049" r:id="rId585"/>
    <p:sldId id="1417" r:id="rId586"/>
    <p:sldId id="1095" r:id="rId587"/>
    <p:sldId id="1581" r:id="rId588"/>
    <p:sldId id="1190" r:id="rId589"/>
    <p:sldId id="313" r:id="rId590"/>
    <p:sldId id="1077" r:id="rId591"/>
    <p:sldId id="907" r:id="rId592"/>
    <p:sldId id="912" r:id="rId593"/>
    <p:sldId id="1076" r:id="rId594"/>
    <p:sldId id="908" r:id="rId595"/>
    <p:sldId id="915" r:id="rId596"/>
    <p:sldId id="909" r:id="rId597"/>
    <p:sldId id="1481" r:id="rId598"/>
    <p:sldId id="1482" r:id="rId599"/>
    <p:sldId id="1829" r:id="rId600"/>
    <p:sldId id="910" r:id="rId601"/>
    <p:sldId id="906" r:id="rId602"/>
    <p:sldId id="913" r:id="rId603"/>
    <p:sldId id="911" r:id="rId604"/>
    <p:sldId id="1093" r:id="rId605"/>
    <p:sldId id="905" r:id="rId606"/>
    <p:sldId id="1783" r:id="rId607"/>
    <p:sldId id="1819" r:id="rId608"/>
    <p:sldId id="1191" r:id="rId609"/>
    <p:sldId id="1194" r:id="rId610"/>
    <p:sldId id="1195" r:id="rId611"/>
    <p:sldId id="297" r:id="rId612"/>
    <p:sldId id="1292" r:id="rId613"/>
    <p:sldId id="1293" r:id="rId614"/>
    <p:sldId id="1294" r:id="rId615"/>
    <p:sldId id="344" r:id="rId616"/>
    <p:sldId id="1288" r:id="rId617"/>
    <p:sldId id="1289" r:id="rId618"/>
    <p:sldId id="1290" r:id="rId619"/>
    <p:sldId id="1562" r:id="rId620"/>
    <p:sldId id="1563" r:id="rId621"/>
    <p:sldId id="1564" r:id="rId622"/>
    <p:sldId id="1612" r:id="rId623"/>
    <p:sldId id="1613" r:id="rId624"/>
    <p:sldId id="1777" r:id="rId625"/>
    <p:sldId id="1817" r:id="rId626"/>
    <p:sldId id="1291" r:id="rId627"/>
    <p:sldId id="1295" r:id="rId628"/>
    <p:sldId id="1050" r:id="rId629"/>
    <p:sldId id="962" r:id="rId630"/>
    <p:sldId id="1784" r:id="rId631"/>
    <p:sldId id="937" r:id="rId632"/>
    <p:sldId id="947" r:id="rId633"/>
    <p:sldId id="302" r:id="rId634"/>
    <p:sldId id="446" r:id="rId635"/>
    <p:sldId id="450" r:id="rId636"/>
    <p:sldId id="943" r:id="rId637"/>
    <p:sldId id="449" r:id="rId638"/>
    <p:sldId id="944" r:id="rId639"/>
    <p:sldId id="945" r:id="rId640"/>
    <p:sldId id="1410" r:id="rId641"/>
    <p:sldId id="1411" r:id="rId642"/>
    <p:sldId id="485" r:id="rId643"/>
    <p:sldId id="1196" r:id="rId644"/>
    <p:sldId id="1422" r:id="rId645"/>
    <p:sldId id="1305" r:id="rId646"/>
    <p:sldId id="1306" r:id="rId647"/>
    <p:sldId id="1296" r:id="rId648"/>
    <p:sldId id="1297" r:id="rId649"/>
    <p:sldId id="1298" r:id="rId650"/>
    <p:sldId id="447" r:id="rId651"/>
    <p:sldId id="1748" r:id="rId652"/>
    <p:sldId id="486" r:id="rId653"/>
    <p:sldId id="487" r:id="rId654"/>
    <p:sldId id="539" r:id="rId655"/>
    <p:sldId id="540" r:id="rId656"/>
    <p:sldId id="437" r:id="rId657"/>
    <p:sldId id="555" r:id="rId658"/>
    <p:sldId id="439" r:id="rId659"/>
    <p:sldId id="496" r:id="rId660"/>
    <p:sldId id="288" r:id="rId661"/>
    <p:sldId id="433" r:id="rId662"/>
    <p:sldId id="963" r:id="rId663"/>
    <p:sldId id="964" r:id="rId664"/>
    <p:sldId id="966" r:id="rId665"/>
    <p:sldId id="965" r:id="rId666"/>
    <p:sldId id="948" r:id="rId667"/>
    <p:sldId id="1568" r:id="rId668"/>
    <p:sldId id="1618" r:id="rId669"/>
    <p:sldId id="1619" r:id="rId670"/>
    <p:sldId id="1620" r:id="rId671"/>
    <p:sldId id="1621" r:id="rId672"/>
    <p:sldId id="1622" r:id="rId673"/>
    <p:sldId id="1623" r:id="rId674"/>
    <p:sldId id="1624" r:id="rId675"/>
    <p:sldId id="1625" r:id="rId676"/>
    <p:sldId id="1626" r:id="rId677"/>
    <p:sldId id="1627" r:id="rId678"/>
    <p:sldId id="1628" r:id="rId679"/>
    <p:sldId id="1768" r:id="rId680"/>
    <p:sldId id="1197" r:id="rId681"/>
    <p:sldId id="1420" r:id="rId682"/>
    <p:sldId id="1042" r:id="rId683"/>
    <p:sldId id="1614" r:id="rId684"/>
    <p:sldId id="1615" r:id="rId685"/>
    <p:sldId id="1616" r:id="rId686"/>
    <p:sldId id="1198" r:id="rId687"/>
    <p:sldId id="1043" r:id="rId688"/>
    <p:sldId id="1617" r:id="rId689"/>
    <p:sldId id="1199" r:id="rId690"/>
    <p:sldId id="969" r:id="rId691"/>
    <p:sldId id="960" r:id="rId692"/>
    <p:sldId id="292" r:id="rId693"/>
    <p:sldId id="1200" r:id="rId694"/>
    <p:sldId id="1201" r:id="rId695"/>
    <p:sldId id="455" r:id="rId696"/>
    <p:sldId id="958" r:id="rId697"/>
    <p:sldId id="289" r:id="rId698"/>
    <p:sldId id="1001" r:id="rId699"/>
    <p:sldId id="490" r:id="rId700"/>
    <p:sldId id="491" r:id="rId701"/>
    <p:sldId id="989" r:id="rId702"/>
    <p:sldId id="1202" r:id="rId703"/>
    <p:sldId id="1421" r:id="rId704"/>
    <p:sldId id="1299" r:id="rId705"/>
    <p:sldId id="1300" r:id="rId706"/>
    <p:sldId id="1301" r:id="rId707"/>
    <p:sldId id="1302" r:id="rId708"/>
    <p:sldId id="1303" r:id="rId709"/>
    <p:sldId id="1309" r:id="rId710"/>
    <p:sldId id="1002" r:id="rId711"/>
    <p:sldId id="456" r:id="rId712"/>
    <p:sldId id="323" r:id="rId713"/>
    <p:sldId id="293" r:id="rId714"/>
    <p:sldId id="475" r:id="rId715"/>
    <p:sldId id="1413" r:id="rId716"/>
    <p:sldId id="1414" r:id="rId717"/>
    <p:sldId id="1415" r:id="rId718"/>
    <p:sldId id="460" r:id="rId719"/>
    <p:sldId id="959" r:id="rId720"/>
    <p:sldId id="391" r:id="rId721"/>
    <p:sldId id="994" r:id="rId722"/>
    <p:sldId id="535" r:id="rId723"/>
    <p:sldId id="984" r:id="rId724"/>
    <p:sldId id="538" r:id="rId725"/>
    <p:sldId id="542" r:id="rId726"/>
    <p:sldId id="541" r:id="rId727"/>
    <p:sldId id="543" r:id="rId728"/>
    <p:sldId id="544" r:id="rId729"/>
    <p:sldId id="545" r:id="rId730"/>
    <p:sldId id="983" r:id="rId731"/>
    <p:sldId id="557" r:id="rId732"/>
    <p:sldId id="558" r:id="rId733"/>
    <p:sldId id="559" r:id="rId734"/>
    <p:sldId id="560" r:id="rId735"/>
    <p:sldId id="561" r:id="rId736"/>
    <p:sldId id="564" r:id="rId737"/>
    <p:sldId id="565" r:id="rId738"/>
    <p:sldId id="566" r:id="rId739"/>
    <p:sldId id="567" r:id="rId740"/>
    <p:sldId id="568" r:id="rId741"/>
    <p:sldId id="569" r:id="rId742"/>
    <p:sldId id="532" r:id="rId743"/>
    <p:sldId id="986" r:id="rId744"/>
    <p:sldId id="531" r:id="rId745"/>
    <p:sldId id="296" r:id="rId746"/>
    <p:sldId id="547" r:id="rId747"/>
    <p:sldId id="988" r:id="rId748"/>
    <p:sldId id="523" r:id="rId749"/>
    <p:sldId id="476" r:id="rId750"/>
    <p:sldId id="428" r:id="rId751"/>
    <p:sldId id="429" r:id="rId752"/>
    <p:sldId id="442" r:id="rId753"/>
    <p:sldId id="444" r:id="rId754"/>
    <p:sldId id="440" r:id="rId755"/>
    <p:sldId id="1003" r:id="rId756"/>
    <p:sldId id="1575" r:id="rId757"/>
    <p:sldId id="1203" r:id="rId758"/>
    <p:sldId id="975" r:id="rId759"/>
    <p:sldId id="285" r:id="rId760"/>
    <p:sldId id="977" r:id="rId761"/>
    <p:sldId id="973" r:id="rId762"/>
    <p:sldId id="971" r:id="rId763"/>
    <p:sldId id="976" r:id="rId764"/>
    <p:sldId id="1304" r:id="rId765"/>
    <p:sldId id="457" r:id="rId766"/>
    <p:sldId id="1576" r:id="rId767"/>
    <p:sldId id="1577" r:id="rId768"/>
    <p:sldId id="1572" r:id="rId769"/>
    <p:sldId id="1204" r:id="rId770"/>
    <p:sldId id="505" r:id="rId771"/>
    <p:sldId id="322" r:id="rId772"/>
    <p:sldId id="461" r:id="rId773"/>
    <p:sldId id="478" r:id="rId774"/>
    <p:sldId id="493" r:id="rId775"/>
    <p:sldId id="286" r:id="rId776"/>
    <p:sldId id="955" r:id="rId777"/>
    <p:sldId id="1044" r:id="rId778"/>
    <p:sldId id="1045" r:id="rId779"/>
    <p:sldId id="1046" r:id="rId780"/>
    <p:sldId id="1047" r:id="rId781"/>
    <p:sldId id="1052" r:id="rId782"/>
    <p:sldId id="1055" r:id="rId783"/>
    <p:sldId id="1056" r:id="rId784"/>
    <p:sldId id="1058" r:id="rId785"/>
    <p:sldId id="1307" r:id="rId786"/>
    <p:sldId id="1308" r:id="rId787"/>
    <p:sldId id="1085" r:id="rId788"/>
    <p:sldId id="1179" r:id="rId789"/>
    <p:sldId id="1180" r:id="rId790"/>
    <p:sldId id="1418" r:id="rId791"/>
    <p:sldId id="1419" r:id="rId792"/>
    <p:sldId id="1569" r:id="rId793"/>
    <p:sldId id="1570" r:id="rId794"/>
    <p:sldId id="1571" r:id="rId795"/>
    <p:sldId id="1573" r:id="rId796"/>
    <p:sldId id="1574" r:id="rId797"/>
    <p:sldId id="1578" r:id="rId798"/>
    <p:sldId id="1579" r:id="rId799"/>
    <p:sldId id="1582" r:id="rId800"/>
    <p:sldId id="1583" r:id="rId801"/>
    <p:sldId id="1787" r:id="rId802"/>
    <p:sldId id="1788" r:id="rId803"/>
    <p:sldId id="1789" r:id="rId804"/>
    <p:sldId id="1790" r:id="rId805"/>
    <p:sldId id="1791" r:id="rId806"/>
    <p:sldId id="1792" r:id="rId807"/>
    <p:sldId id="1793" r:id="rId808"/>
    <p:sldId id="1794" r:id="rId809"/>
    <p:sldId id="1795" r:id="rId810"/>
    <p:sldId id="1796" r:id="rId811"/>
    <p:sldId id="1797" r:id="rId812"/>
    <p:sldId id="1798" r:id="rId813"/>
    <p:sldId id="1799" r:id="rId814"/>
    <p:sldId id="1712" r:id="rId815"/>
    <p:sldId id="1080" r:id="rId816"/>
    <p:sldId id="1629" r:id="rId817"/>
    <p:sldId id="1630" r:id="rId818"/>
    <p:sldId id="1631" r:id="rId819"/>
    <p:sldId id="1785" r:id="rId820"/>
    <p:sldId id="1800" r:id="rId821"/>
    <p:sldId id="1801" r:id="rId822"/>
    <p:sldId id="1802" r:id="rId823"/>
    <p:sldId id="1804" r:id="rId824"/>
    <p:sldId id="1803" r:id="rId825"/>
    <p:sldId id="1806" r:id="rId826"/>
    <p:sldId id="1807" r:id="rId827"/>
    <p:sldId id="1808" r:id="rId828"/>
    <p:sldId id="1809" r:id="rId829"/>
    <p:sldId id="1810" r:id="rId830"/>
    <p:sldId id="1813" r:id="rId831"/>
    <p:sldId id="1818" r:id="rId832"/>
    <p:sldId id="1821" r:id="rId833"/>
    <p:sldId id="1832" r:id="rId834"/>
    <p:sldId id="1833" r:id="rId835"/>
    <p:sldId id="1713" r:id="rId836"/>
    <p:sldId id="1714" r:id="rId837"/>
    <p:sldId id="1812" r:id="rId838"/>
    <p:sldId id="1811" r:id="rId839"/>
    <p:sldId id="1715" r:id="rId840"/>
    <p:sldId id="1192" r:id="rId841"/>
    <p:sldId id="578" r:id="rId842"/>
    <p:sldId id="883" r:id="rId843"/>
    <p:sldId id="1635" r:id="rId844"/>
    <p:sldId id="730" r:id="rId845"/>
    <p:sldId id="678" r:id="rId846"/>
    <p:sldId id="613" r:id="rId847"/>
    <p:sldId id="679" r:id="rId848"/>
    <p:sldId id="661" r:id="rId849"/>
    <p:sldId id="733" r:id="rId850"/>
    <p:sldId id="736" r:id="rId851"/>
    <p:sldId id="737" r:id="rId852"/>
    <p:sldId id="738" r:id="rId853"/>
    <p:sldId id="739" r:id="rId854"/>
    <p:sldId id="740" r:id="rId855"/>
    <p:sldId id="741" r:id="rId856"/>
    <p:sldId id="742" r:id="rId857"/>
    <p:sldId id="743" r:id="rId858"/>
    <p:sldId id="744" r:id="rId859"/>
    <p:sldId id="745" r:id="rId860"/>
    <p:sldId id="746" r:id="rId861"/>
    <p:sldId id="747" r:id="rId862"/>
    <p:sldId id="681" r:id="rId863"/>
    <p:sldId id="683" r:id="rId864"/>
    <p:sldId id="577" r:id="rId865"/>
    <p:sldId id="748" r:id="rId866"/>
    <p:sldId id="853" r:id="rId867"/>
    <p:sldId id="851" r:id="rId868"/>
    <p:sldId id="852" r:id="rId869"/>
    <p:sldId id="850" r:id="rId870"/>
    <p:sldId id="1634" r:id="rId871"/>
    <p:sldId id="1205" r:id="rId872"/>
    <p:sldId id="751" r:id="rId873"/>
    <p:sldId id="753" r:id="rId874"/>
    <p:sldId id="754" r:id="rId875"/>
    <p:sldId id="750" r:id="rId876"/>
    <p:sldId id="752" r:id="rId877"/>
    <p:sldId id="1206" r:id="rId878"/>
    <p:sldId id="828" r:id="rId879"/>
    <p:sldId id="830" r:id="rId880"/>
    <p:sldId id="834" r:id="rId881"/>
    <p:sldId id="842" r:id="rId882"/>
    <p:sldId id="838" r:id="rId883"/>
    <p:sldId id="843" r:id="rId884"/>
    <p:sldId id="831" r:id="rId885"/>
    <p:sldId id="835" r:id="rId886"/>
    <p:sldId id="844" r:id="rId887"/>
    <p:sldId id="839" r:id="rId888"/>
    <p:sldId id="847" r:id="rId889"/>
    <p:sldId id="832" r:id="rId890"/>
    <p:sldId id="836" r:id="rId891"/>
    <p:sldId id="845" r:id="rId892"/>
    <p:sldId id="840" r:id="rId893"/>
    <p:sldId id="848" r:id="rId894"/>
    <p:sldId id="833" r:id="rId895"/>
    <p:sldId id="837" r:id="rId896"/>
    <p:sldId id="846" r:id="rId897"/>
    <p:sldId id="841" r:id="rId898"/>
    <p:sldId id="779" r:id="rId899"/>
    <p:sldId id="854" r:id="rId900"/>
    <p:sldId id="855" r:id="rId901"/>
    <p:sldId id="780" r:id="rId902"/>
    <p:sldId id="856" r:id="rId903"/>
    <p:sldId id="857" r:id="rId904"/>
    <p:sldId id="829" r:id="rId905"/>
    <p:sldId id="1082" r:id="rId906"/>
    <p:sldId id="868" r:id="rId907"/>
    <p:sldId id="869" r:id="rId908"/>
    <p:sldId id="867" r:id="rId909"/>
    <p:sldId id="870" r:id="rId910"/>
    <p:sldId id="871" r:id="rId911"/>
    <p:sldId id="786" r:id="rId912"/>
    <p:sldId id="790" r:id="rId913"/>
    <p:sldId id="872" r:id="rId914"/>
    <p:sldId id="787" r:id="rId915"/>
    <p:sldId id="789" r:id="rId916"/>
    <p:sldId id="820" r:id="rId917"/>
    <p:sldId id="821" r:id="rId918"/>
    <p:sldId id="822" r:id="rId919"/>
    <p:sldId id="825" r:id="rId920"/>
    <p:sldId id="827" r:id="rId921"/>
    <p:sldId id="863" r:id="rId922"/>
    <p:sldId id="862" r:id="rId923"/>
    <p:sldId id="859" r:id="rId924"/>
    <p:sldId id="873" r:id="rId925"/>
    <p:sldId id="864" r:id="rId926"/>
    <p:sldId id="865" r:id="rId927"/>
    <p:sldId id="866" r:id="rId928"/>
    <p:sldId id="781" r:id="rId929"/>
    <p:sldId id="861" r:id="rId930"/>
    <p:sldId id="860" r:id="rId931"/>
    <p:sldId id="774" r:id="rId932"/>
    <p:sldId id="1786" r:id="rId933"/>
    <p:sldId id="778" r:id="rId934"/>
    <p:sldId id="816" r:id="rId935"/>
    <p:sldId id="817" r:id="rId936"/>
    <p:sldId id="818" r:id="rId937"/>
    <p:sldId id="819" r:id="rId938"/>
    <p:sldId id="874" r:id="rId939"/>
    <p:sldId id="875" r:id="rId940"/>
    <p:sldId id="876" r:id="rId941"/>
    <p:sldId id="877" r:id="rId942"/>
    <p:sldId id="813" r:id="rId943"/>
    <p:sldId id="776" r:id="rId944"/>
    <p:sldId id="814" r:id="rId945"/>
    <p:sldId id="815" r:id="rId946"/>
    <p:sldId id="777" r:id="rId947"/>
    <p:sldId id="782" r:id="rId948"/>
    <p:sldId id="784" r:id="rId949"/>
    <p:sldId id="785" r:id="rId950"/>
    <p:sldId id="783" r:id="rId951"/>
    <p:sldId id="792" r:id="rId952"/>
    <p:sldId id="794" r:id="rId953"/>
    <p:sldId id="793" r:id="rId954"/>
    <p:sldId id="795" r:id="rId955"/>
    <p:sldId id="796" r:id="rId956"/>
    <p:sldId id="1207" r:id="rId957"/>
    <p:sldId id="758" r:id="rId958"/>
    <p:sldId id="759" r:id="rId959"/>
    <p:sldId id="593" r:id="rId960"/>
    <p:sldId id="676" r:id="rId961"/>
    <p:sldId id="677" r:id="rId962"/>
    <p:sldId id="757" r:id="rId963"/>
    <p:sldId id="612" r:id="rId964"/>
    <p:sldId id="761" r:id="rId965"/>
    <p:sldId id="763" r:id="rId966"/>
    <p:sldId id="764" r:id="rId967"/>
    <p:sldId id="762" r:id="rId968"/>
    <p:sldId id="760" r:id="rId969"/>
    <p:sldId id="672" r:id="rId970"/>
    <p:sldId id="610" r:id="rId971"/>
    <p:sldId id="884" r:id="rId972"/>
    <p:sldId id="885" r:id="rId973"/>
    <p:sldId id="886" r:id="rId974"/>
    <p:sldId id="1193" r:id="rId975"/>
    <p:sldId id="1423" r:id="rId976"/>
    <p:sldId id="1824" r:id="rId977"/>
    <p:sldId id="1825" r:id="rId978"/>
    <p:sldId id="1566" r:id="rId979"/>
    <p:sldId id="1426" r:id="rId980"/>
    <p:sldId id="1427" r:id="rId981"/>
    <p:sldId id="1424" r:id="rId982"/>
    <p:sldId id="1567" r:id="rId983"/>
    <p:sldId id="927" r:id="rId984"/>
    <p:sldId id="1428" r:id="rId985"/>
    <p:sldId id="1429" r:id="rId986"/>
    <p:sldId id="926" r:id="rId987"/>
    <p:sldId id="1431" r:id="rId988"/>
    <p:sldId id="1432" r:id="rId989"/>
    <p:sldId id="1433" r:id="rId990"/>
    <p:sldId id="920" r:id="rId991"/>
    <p:sldId id="1434" r:id="rId992"/>
    <p:sldId id="1435" r:id="rId993"/>
    <p:sldId id="1436" r:id="rId994"/>
    <p:sldId id="930" r:id="rId995"/>
    <p:sldId id="1437" r:id="rId996"/>
    <p:sldId id="1438" r:id="rId997"/>
    <p:sldId id="1439" r:id="rId998"/>
    <p:sldId id="921" r:id="rId999"/>
    <p:sldId id="1440" r:id="rId1000"/>
    <p:sldId id="1441" r:id="rId1001"/>
    <p:sldId id="1442" r:id="rId1002"/>
    <p:sldId id="931" r:id="rId1003"/>
    <p:sldId id="1443" r:id="rId1004"/>
    <p:sldId id="1444" r:id="rId1005"/>
    <p:sldId id="1445" r:id="rId1006"/>
    <p:sldId id="925" r:id="rId1007"/>
    <p:sldId id="1446" r:id="rId1008"/>
    <p:sldId id="1447" r:id="rId1009"/>
    <p:sldId id="1448" r:id="rId1010"/>
    <p:sldId id="929" r:id="rId1011"/>
    <p:sldId id="1449" r:id="rId1012"/>
    <p:sldId id="1450" r:id="rId1013"/>
    <p:sldId id="1451" r:id="rId1014"/>
    <p:sldId id="922" r:id="rId1015"/>
    <p:sldId id="1452" r:id="rId1016"/>
    <p:sldId id="1453" r:id="rId1017"/>
    <p:sldId id="1454" r:id="rId1018"/>
    <p:sldId id="923" r:id="rId1019"/>
    <p:sldId id="1455" r:id="rId1020"/>
    <p:sldId id="1456" r:id="rId1021"/>
    <p:sldId id="1457" r:id="rId1022"/>
    <p:sldId id="928" r:id="rId1023"/>
    <p:sldId id="1458" r:id="rId1024"/>
    <p:sldId id="932" r:id="rId1025"/>
    <p:sldId id="1461" r:id="rId1026"/>
    <p:sldId id="1462" r:id="rId1027"/>
    <p:sldId id="1463" r:id="rId1028"/>
    <p:sldId id="933" r:id="rId1029"/>
    <p:sldId id="1464" r:id="rId1030"/>
    <p:sldId id="1465" r:id="rId1031"/>
    <p:sldId id="1466" r:id="rId1032"/>
    <p:sldId id="934" r:id="rId1033"/>
    <p:sldId id="1467" r:id="rId1034"/>
    <p:sldId id="1468" r:id="rId1035"/>
    <p:sldId id="1469" r:id="rId1036"/>
    <p:sldId id="935" r:id="rId1037"/>
    <p:sldId id="1470" r:id="rId1038"/>
    <p:sldId id="1471" r:id="rId1039"/>
    <p:sldId id="474" r:id="rId1040"/>
    <p:sldId id="1473" r:id="rId1041"/>
    <p:sldId id="1474" r:id="rId1042"/>
    <p:sldId id="1475" r:id="rId1043"/>
    <p:sldId id="1636" r:id="rId1044"/>
    <p:sldId id="1163" r:id="rId1045"/>
    <p:sldId id="1476" r:id="rId1046"/>
    <p:sldId id="1477" r:id="rId1047"/>
    <p:sldId id="1478" r:id="rId1048"/>
    <p:sldId id="1158" r:id="rId1049"/>
    <p:sldId id="1479" r:id="rId1050"/>
    <p:sldId id="1480" r:id="rId1051"/>
    <p:sldId id="1691" r:id="rId1052"/>
    <p:sldId id="1690" r:id="rId1053"/>
    <p:sldId id="1693" r:id="rId1054"/>
    <p:sldId id="1694" r:id="rId1055"/>
    <p:sldId id="1697" r:id="rId1056"/>
    <p:sldId id="1698" r:id="rId1057"/>
    <p:sldId id="1730" r:id="rId1058"/>
    <p:sldId id="1746" r:id="rId1059"/>
  </p:sldIdLst>
  <p:sldSz cx="9144000" cy="6858000" type="screen4x3"/>
  <p:notesSz cx="7099300" cy="10234613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파워포인트 디자인 소스북 소개" id="{6E4D9E88-BD60-446F-93A7-58C442EC317B}">
          <p14:sldIdLst>
            <p14:sldId id="1184"/>
            <p14:sldId id="1185"/>
          </p14:sldIdLst>
        </p14:section>
        <p14:section name="표지" id="{EFAE6E80-6154-4D97-91F6-61DABC118704}">
          <p14:sldIdLst>
            <p14:sldId id="266"/>
            <p14:sldId id="281"/>
            <p14:sldId id="282"/>
            <p14:sldId id="260"/>
            <p14:sldId id="552"/>
            <p14:sldId id="553"/>
            <p14:sldId id="554"/>
            <p14:sldId id="484"/>
            <p14:sldId id="1321"/>
            <p14:sldId id="1322"/>
            <p14:sldId id="647"/>
            <p14:sldId id="575"/>
            <p14:sldId id="1208"/>
            <p14:sldId id="1209"/>
            <p14:sldId id="1762"/>
            <p14:sldId id="1210"/>
            <p14:sldId id="574"/>
            <p14:sldId id="1311"/>
            <p14:sldId id="1312"/>
            <p14:sldId id="1313"/>
            <p14:sldId id="1314"/>
            <p14:sldId id="276"/>
            <p14:sldId id="1211"/>
            <p14:sldId id="1212"/>
            <p14:sldId id="1213"/>
            <p14:sldId id="1330"/>
            <p14:sldId id="259"/>
            <p14:sldId id="262"/>
            <p14:sldId id="644"/>
            <p14:sldId id="469"/>
            <p14:sldId id="470"/>
            <p14:sldId id="462"/>
            <p14:sldId id="417"/>
            <p14:sldId id="1331"/>
            <p14:sldId id="328"/>
            <p14:sldId id="1214"/>
            <p14:sldId id="1215"/>
            <p14:sldId id="1236"/>
            <p14:sldId id="1216"/>
            <p14:sldId id="412"/>
            <p14:sldId id="384"/>
            <p14:sldId id="1320"/>
            <p14:sldId id="1315"/>
            <p14:sldId id="1316"/>
            <p14:sldId id="1317"/>
            <p14:sldId id="1318"/>
            <p14:sldId id="1319"/>
            <p14:sldId id="652"/>
            <p14:sldId id="649"/>
            <p14:sldId id="258"/>
            <p14:sldId id="263"/>
            <p14:sldId id="645"/>
            <p14:sldId id="424"/>
            <p14:sldId id="651"/>
            <p14:sldId id="317"/>
            <p14:sldId id="277"/>
            <p14:sldId id="278"/>
            <p14:sldId id="646"/>
            <p14:sldId id="1323"/>
            <p14:sldId id="1324"/>
            <p14:sldId id="1325"/>
            <p14:sldId id="1326"/>
            <p14:sldId id="1327"/>
            <p14:sldId id="1328"/>
            <p14:sldId id="653"/>
            <p14:sldId id="667"/>
            <p14:sldId id="668"/>
            <p14:sldId id="1310"/>
            <p14:sldId id="648"/>
            <p14:sldId id="283"/>
            <p14:sldId id="1217"/>
            <p14:sldId id="1218"/>
            <p14:sldId id="1219"/>
            <p14:sldId id="1220"/>
            <p14:sldId id="1329"/>
            <p14:sldId id="1221"/>
            <p14:sldId id="1222"/>
            <p14:sldId id="1223"/>
            <p14:sldId id="1224"/>
            <p14:sldId id="1225"/>
            <p14:sldId id="1226"/>
            <p14:sldId id="1227"/>
            <p14:sldId id="1228"/>
            <p14:sldId id="1229"/>
            <p14:sldId id="1230"/>
            <p14:sldId id="1231"/>
            <p14:sldId id="1232"/>
            <p14:sldId id="1233"/>
            <p14:sldId id="1234"/>
            <p14:sldId id="1235"/>
            <p14:sldId id="1692"/>
            <p14:sldId id="1587"/>
            <p14:sldId id="1729"/>
            <p14:sldId id="1772"/>
            <p14:sldId id="1776"/>
            <p14:sldId id="1778"/>
            <p14:sldId id="1779"/>
            <p14:sldId id="1780"/>
          </p14:sldIdLst>
        </p14:section>
        <p14:section name="목차" id="{9E71EA4A-314B-40AC-8C04-FFEC4E12B2CC}">
          <p14:sldIdLst>
            <p14:sldId id="1186"/>
            <p14:sldId id="882"/>
            <p14:sldId id="464"/>
            <p14:sldId id="598"/>
            <p14:sldId id="1689"/>
            <p14:sldId id="879"/>
            <p14:sldId id="880"/>
            <p14:sldId id="881"/>
            <p14:sldId id="1237"/>
            <p14:sldId id="887"/>
            <p14:sldId id="890"/>
            <p14:sldId id="891"/>
            <p14:sldId id="899"/>
            <p14:sldId id="895"/>
            <p14:sldId id="896"/>
            <p14:sldId id="1488"/>
            <p14:sldId id="892"/>
            <p14:sldId id="893"/>
            <p14:sldId id="898"/>
            <p14:sldId id="897"/>
            <p14:sldId id="894"/>
            <p14:sldId id="900"/>
            <p14:sldId id="901"/>
            <p14:sldId id="902"/>
            <p14:sldId id="1239"/>
            <p14:sldId id="1087"/>
            <p14:sldId id="1489"/>
            <p14:sldId id="1490"/>
            <p14:sldId id="1240"/>
            <p14:sldId id="1238"/>
          </p14:sldIdLst>
        </p14:section>
        <p14:section name="슬라이드 레이아웃" id="{F687322D-677D-4EDE-9939-D6C5DBAFE6E2}">
          <p14:sldIdLst>
            <p14:sldId id="1187"/>
            <p14:sldId id="1101"/>
            <p14:sldId id="275"/>
            <p14:sldId id="318"/>
            <p14:sldId id="1081"/>
            <p14:sldId id="1086"/>
            <p14:sldId id="1078"/>
            <p14:sldId id="1110"/>
            <p14:sldId id="1092"/>
            <p14:sldId id="400"/>
            <p14:sldId id="333"/>
            <p14:sldId id="368"/>
            <p14:sldId id="369"/>
            <p14:sldId id="1103"/>
            <p14:sldId id="1061"/>
            <p14:sldId id="665"/>
            <p14:sldId id="366"/>
            <p14:sldId id="1109"/>
            <p14:sldId id="1111"/>
            <p14:sldId id="1112"/>
            <p14:sldId id="1332"/>
            <p14:sldId id="1333"/>
            <p14:sldId id="1334"/>
            <p14:sldId id="1335"/>
            <p14:sldId id="1336"/>
            <p14:sldId id="1337"/>
            <p14:sldId id="1338"/>
            <p14:sldId id="1339"/>
            <p14:sldId id="1340"/>
            <p14:sldId id="1341"/>
            <p14:sldId id="1342"/>
            <p14:sldId id="1343"/>
            <p14:sldId id="1344"/>
            <p14:sldId id="1345"/>
            <p14:sldId id="570"/>
            <p14:sldId id="339"/>
            <p14:sldId id="340"/>
            <p14:sldId id="1247"/>
            <p14:sldId id="1259"/>
            <p14:sldId id="1346"/>
            <p14:sldId id="1347"/>
            <p14:sldId id="1348"/>
            <p14:sldId id="1349"/>
            <p14:sldId id="1350"/>
            <p14:sldId id="1351"/>
            <p14:sldId id="1711"/>
            <p14:sldId id="1352"/>
            <p14:sldId id="1353"/>
            <p14:sldId id="1354"/>
            <p14:sldId id="1355"/>
            <p14:sldId id="1356"/>
            <p14:sldId id="1357"/>
            <p14:sldId id="1358"/>
            <p14:sldId id="1359"/>
            <p14:sldId id="1360"/>
            <p14:sldId id="1362"/>
            <p14:sldId id="1363"/>
            <p14:sldId id="1364"/>
            <p14:sldId id="1365"/>
            <p14:sldId id="1366"/>
            <p14:sldId id="1367"/>
            <p14:sldId id="1368"/>
            <p14:sldId id="1369"/>
            <p14:sldId id="1370"/>
            <p14:sldId id="1371"/>
            <p14:sldId id="1372"/>
            <p14:sldId id="1373"/>
            <p14:sldId id="1374"/>
            <p14:sldId id="1375"/>
            <p14:sldId id="1376"/>
            <p14:sldId id="1377"/>
            <p14:sldId id="1378"/>
            <p14:sldId id="1380"/>
            <p14:sldId id="1381"/>
            <p14:sldId id="1382"/>
            <p14:sldId id="1361"/>
            <p14:sldId id="1379"/>
            <p14:sldId id="280"/>
            <p14:sldId id="1102"/>
            <p14:sldId id="1100"/>
            <p14:sldId id="602"/>
            <p14:sldId id="631"/>
            <p14:sldId id="269"/>
            <p14:sldId id="638"/>
            <p14:sldId id="637"/>
            <p14:sldId id="272"/>
            <p14:sldId id="273"/>
            <p14:sldId id="274"/>
            <p14:sldId id="664"/>
            <p14:sldId id="1728"/>
            <p14:sldId id="1070"/>
            <p14:sldId id="1062"/>
            <p14:sldId id="365"/>
            <p14:sldId id="335"/>
            <p14:sldId id="337"/>
            <p14:sldId id="1131"/>
            <p14:sldId id="1132"/>
            <p14:sldId id="1241"/>
            <p14:sldId id="1242"/>
            <p14:sldId id="1243"/>
            <p14:sldId id="1244"/>
            <p14:sldId id="1245"/>
            <p14:sldId id="1246"/>
            <p14:sldId id="1248"/>
            <p14:sldId id="1249"/>
            <p14:sldId id="1250"/>
            <p14:sldId id="1251"/>
            <p14:sldId id="1252"/>
            <p14:sldId id="1253"/>
            <p14:sldId id="1254"/>
            <p14:sldId id="1255"/>
            <p14:sldId id="1256"/>
            <p14:sldId id="1257"/>
            <p14:sldId id="1258"/>
            <p14:sldId id="1260"/>
            <p14:sldId id="1261"/>
            <p14:sldId id="1262"/>
            <p14:sldId id="1263"/>
            <p14:sldId id="1264"/>
            <p14:sldId id="1491"/>
            <p14:sldId id="1492"/>
            <p14:sldId id="1493"/>
            <p14:sldId id="1494"/>
            <p14:sldId id="1495"/>
            <p14:sldId id="1496"/>
            <p14:sldId id="1497"/>
            <p14:sldId id="1498"/>
            <p14:sldId id="1499"/>
            <p14:sldId id="1500"/>
            <p14:sldId id="1501"/>
            <p14:sldId id="1502"/>
            <p14:sldId id="1503"/>
            <p14:sldId id="1504"/>
            <p14:sldId id="1505"/>
            <p14:sldId id="1506"/>
            <p14:sldId id="1507"/>
            <p14:sldId id="1508"/>
            <p14:sldId id="1509"/>
            <p14:sldId id="1510"/>
            <p14:sldId id="1511"/>
            <p14:sldId id="1512"/>
            <p14:sldId id="1513"/>
            <p14:sldId id="1514"/>
            <p14:sldId id="1515"/>
            <p14:sldId id="1516"/>
            <p14:sldId id="1517"/>
            <p14:sldId id="1518"/>
            <p14:sldId id="1519"/>
            <p14:sldId id="1520"/>
            <p14:sldId id="1521"/>
            <p14:sldId id="1522"/>
            <p14:sldId id="1523"/>
            <p14:sldId id="1524"/>
            <p14:sldId id="1584"/>
            <p14:sldId id="1637"/>
            <p14:sldId id="1638"/>
            <p14:sldId id="1639"/>
            <p14:sldId id="1640"/>
            <p14:sldId id="1641"/>
            <p14:sldId id="1642"/>
            <p14:sldId id="1643"/>
            <p14:sldId id="1644"/>
            <p14:sldId id="1710"/>
            <p14:sldId id="1645"/>
            <p14:sldId id="1646"/>
            <p14:sldId id="1647"/>
            <p14:sldId id="1648"/>
            <p14:sldId id="1649"/>
            <p14:sldId id="1650"/>
            <p14:sldId id="1651"/>
            <p14:sldId id="1721"/>
            <p14:sldId id="1722"/>
            <p14:sldId id="1724"/>
            <p14:sldId id="1725"/>
            <p14:sldId id="1726"/>
            <p14:sldId id="1727"/>
            <p14:sldId id="1652"/>
            <p14:sldId id="1653"/>
            <p14:sldId id="1654"/>
            <p14:sldId id="1655"/>
            <p14:sldId id="1656"/>
            <p14:sldId id="1657"/>
            <p14:sldId id="1658"/>
            <p14:sldId id="1659"/>
            <p14:sldId id="1660"/>
            <p14:sldId id="1661"/>
            <p14:sldId id="1662"/>
            <p14:sldId id="1663"/>
            <p14:sldId id="1664"/>
            <p14:sldId id="1665"/>
            <p14:sldId id="1666"/>
            <p14:sldId id="1667"/>
            <p14:sldId id="1668"/>
            <p14:sldId id="1669"/>
            <p14:sldId id="1670"/>
            <p14:sldId id="1671"/>
            <p14:sldId id="1672"/>
            <p14:sldId id="1673"/>
            <p14:sldId id="1674"/>
            <p14:sldId id="1675"/>
            <p14:sldId id="1676"/>
            <p14:sldId id="1677"/>
            <p14:sldId id="1678"/>
            <p14:sldId id="1679"/>
            <p14:sldId id="1680"/>
            <p14:sldId id="1681"/>
            <p14:sldId id="1682"/>
            <p14:sldId id="1683"/>
            <p14:sldId id="1684"/>
            <p14:sldId id="1685"/>
            <p14:sldId id="1686"/>
            <p14:sldId id="1687"/>
            <p14:sldId id="1688"/>
            <p14:sldId id="1700"/>
            <p14:sldId id="1701"/>
            <p14:sldId id="1702"/>
            <p14:sldId id="1703"/>
            <p14:sldId id="1704"/>
            <p14:sldId id="1705"/>
            <p14:sldId id="1731"/>
            <p14:sldId id="1742"/>
            <p14:sldId id="1743"/>
            <p14:sldId id="1744"/>
            <p14:sldId id="1753"/>
            <p14:sldId id="1745"/>
            <p14:sldId id="1750"/>
            <p14:sldId id="1754"/>
            <p14:sldId id="1755"/>
            <p14:sldId id="1751"/>
            <p14:sldId id="1756"/>
            <p14:sldId id="1757"/>
            <p14:sldId id="1758"/>
            <p14:sldId id="1759"/>
            <p14:sldId id="1760"/>
            <p14:sldId id="1761"/>
            <p14:sldId id="1765"/>
            <p14:sldId id="1766"/>
            <p14:sldId id="1767"/>
            <p14:sldId id="1769"/>
            <p14:sldId id="1770"/>
            <p14:sldId id="1774"/>
            <p14:sldId id="1782"/>
            <p14:sldId id="1830"/>
            <p14:sldId id="1831"/>
            <p14:sldId id="1839"/>
            <p14:sldId id="1837"/>
            <p14:sldId id="1840"/>
            <p14:sldId id="1835"/>
            <p14:sldId id="1838"/>
          </p14:sldIdLst>
        </p14:section>
        <p14:section name="페이지번호" id="{A9EE4573-01EA-4FB4-B967-BD06DE91C486}">
          <p14:sldIdLst>
            <p14:sldId id="1733"/>
            <p14:sldId id="1734"/>
            <p14:sldId id="1735"/>
            <p14:sldId id="1736"/>
            <p14:sldId id="1737"/>
            <p14:sldId id="1738"/>
            <p14:sldId id="1739"/>
            <p14:sldId id="1740"/>
            <p14:sldId id="1741"/>
          </p14:sldIdLst>
        </p14:section>
        <p14:section name="텍스트" id="{680D61D4-B502-4A24-B6E8-DA06D3B411A7}">
          <p14:sldIdLst>
            <p14:sldId id="1188"/>
            <p14:sldId id="1283"/>
            <p14:sldId id="1284"/>
            <p14:sldId id="1383"/>
            <p14:sldId id="1483"/>
            <p14:sldId id="1484"/>
            <p14:sldId id="1485"/>
            <p14:sldId id="1589"/>
            <p14:sldId id="1590"/>
            <p14:sldId id="1591"/>
            <p14:sldId id="1592"/>
            <p14:sldId id="1723"/>
            <p14:sldId id="1749"/>
            <p14:sldId id="1412"/>
            <p14:sldId id="1823"/>
            <p14:sldId id="1286"/>
            <p14:sldId id="1593"/>
            <p14:sldId id="1709"/>
            <p14:sldId id="1822"/>
            <p14:sldId id="633"/>
            <p14:sldId id="634"/>
            <p14:sldId id="625"/>
            <p14:sldId id="626"/>
            <p14:sldId id="627"/>
            <p14:sldId id="641"/>
            <p14:sldId id="628"/>
            <p14:sldId id="629"/>
            <p14:sldId id="1265"/>
            <p14:sldId id="1266"/>
            <p14:sldId id="1267"/>
            <p14:sldId id="1268"/>
            <p14:sldId id="1269"/>
            <p14:sldId id="1270"/>
            <p14:sldId id="1271"/>
            <p14:sldId id="1391"/>
            <p14:sldId id="1392"/>
            <p14:sldId id="1393"/>
            <p14:sldId id="1394"/>
            <p14:sldId id="1525"/>
            <p14:sldId id="1526"/>
            <p14:sldId id="1527"/>
            <p14:sldId id="1528"/>
            <p14:sldId id="1529"/>
            <p14:sldId id="1530"/>
            <p14:sldId id="1531"/>
            <p14:sldId id="1532"/>
            <p14:sldId id="1389"/>
            <p14:sldId id="1390"/>
            <p14:sldId id="1272"/>
            <p14:sldId id="1273"/>
            <p14:sldId id="1274"/>
            <p14:sldId id="1275"/>
            <p14:sldId id="1386"/>
            <p14:sldId id="1805"/>
            <p14:sldId id="1387"/>
            <p14:sldId id="1388"/>
            <p14:sldId id="1814"/>
            <p14:sldId id="1815"/>
            <p14:sldId id="1816"/>
            <p14:sldId id="1395"/>
            <p14:sldId id="1396"/>
            <p14:sldId id="1826"/>
            <p14:sldId id="1397"/>
            <p14:sldId id="1398"/>
            <p14:sldId id="1399"/>
            <p14:sldId id="1533"/>
            <p14:sldId id="1534"/>
            <p14:sldId id="1535"/>
            <p14:sldId id="1536"/>
            <p14:sldId id="1537"/>
            <p14:sldId id="1539"/>
            <p14:sldId id="1540"/>
            <p14:sldId id="1276"/>
            <p14:sldId id="1277"/>
            <p14:sldId id="1278"/>
            <p14:sldId id="1279"/>
            <p14:sldId id="1053"/>
            <p14:sldId id="630"/>
            <p14:sldId id="639"/>
            <p14:sldId id="1074"/>
            <p14:sldId id="1400"/>
            <p14:sldId id="1401"/>
            <p14:sldId id="624"/>
            <p14:sldId id="618"/>
            <p14:sldId id="632"/>
            <p14:sldId id="1402"/>
            <p14:sldId id="1403"/>
            <p14:sldId id="1404"/>
            <p14:sldId id="1405"/>
            <p14:sldId id="1406"/>
            <p14:sldId id="1407"/>
            <p14:sldId id="1408"/>
            <p14:sldId id="1409"/>
            <p14:sldId id="1549"/>
            <p14:sldId id="1602"/>
            <p14:sldId id="1603"/>
            <p14:sldId id="1605"/>
            <p14:sldId id="1606"/>
            <p14:sldId id="1611"/>
            <p14:sldId id="1538"/>
            <p14:sldId id="1827"/>
            <p14:sldId id="1595"/>
            <p14:sldId id="1596"/>
            <p14:sldId id="1597"/>
            <p14:sldId id="1598"/>
            <p14:sldId id="1601"/>
            <p14:sldId id="595"/>
            <p14:sldId id="1588"/>
            <p14:sldId id="1604"/>
            <p14:sldId id="1069"/>
            <p14:sldId id="1600"/>
            <p14:sldId id="1280"/>
            <p14:sldId id="636"/>
            <p14:sldId id="1090"/>
            <p14:sldId id="635"/>
            <p14:sldId id="617"/>
            <p14:sldId id="1541"/>
            <p14:sldId id="1608"/>
            <p14:sldId id="1708"/>
            <p14:sldId id="1607"/>
            <p14:sldId id="1707"/>
            <p14:sldId id="1599"/>
            <p14:sldId id="1828"/>
            <p14:sldId id="1609"/>
            <p14:sldId id="1610"/>
            <p14:sldId id="1542"/>
            <p14:sldId id="1543"/>
            <p14:sldId id="1544"/>
            <p14:sldId id="1545"/>
            <p14:sldId id="1546"/>
            <p14:sldId id="1547"/>
            <p14:sldId id="1548"/>
            <p14:sldId id="1550"/>
            <p14:sldId id="1551"/>
            <p14:sldId id="1552"/>
            <p14:sldId id="1553"/>
            <p14:sldId id="1706"/>
            <p14:sldId id="614"/>
            <p14:sldId id="619"/>
            <p14:sldId id="599"/>
            <p14:sldId id="623"/>
            <p14:sldId id="1281"/>
            <p14:sldId id="1282"/>
            <p14:sldId id="615"/>
            <p14:sldId id="620"/>
            <p14:sldId id="621"/>
            <p14:sldId id="622"/>
            <p14:sldId id="600"/>
            <p14:sldId id="616"/>
            <p14:sldId id="601"/>
            <p14:sldId id="1554"/>
            <p14:sldId id="1555"/>
            <p14:sldId id="1556"/>
            <p14:sldId id="1557"/>
            <p14:sldId id="1558"/>
            <p14:sldId id="1559"/>
            <p14:sldId id="1560"/>
            <p14:sldId id="1561"/>
            <p14:sldId id="348"/>
            <p14:sldId id="1071"/>
            <p14:sldId id="1072"/>
            <p14:sldId id="1091"/>
            <p14:sldId id="1099"/>
            <p14:sldId id="1580"/>
          </p14:sldIdLst>
        </p14:section>
        <p14:section name="연혁" id="{02E32978-B324-4551-8B37-E473188381F8}">
          <p14:sldIdLst>
            <p14:sldId id="1189"/>
            <p14:sldId id="597"/>
            <p14:sldId id="1064"/>
            <p14:sldId id="1065"/>
            <p14:sldId id="1075"/>
            <p14:sldId id="1094"/>
            <p14:sldId id="916"/>
            <p14:sldId id="917"/>
            <p14:sldId id="918"/>
            <p14:sldId id="509"/>
            <p14:sldId id="1059"/>
            <p14:sldId id="513"/>
            <p14:sldId id="406"/>
            <p14:sldId id="1049"/>
            <p14:sldId id="1417"/>
            <p14:sldId id="1095"/>
            <p14:sldId id="1581"/>
          </p14:sldIdLst>
        </p14:section>
        <p14:section name="조직도" id="{FA16FA38-6855-4883-A016-1679D4675DDF}">
          <p14:sldIdLst>
            <p14:sldId id="1190"/>
            <p14:sldId id="313"/>
            <p14:sldId id="1077"/>
            <p14:sldId id="907"/>
            <p14:sldId id="912"/>
            <p14:sldId id="1076"/>
            <p14:sldId id="908"/>
            <p14:sldId id="915"/>
            <p14:sldId id="909"/>
            <p14:sldId id="1481"/>
            <p14:sldId id="1482"/>
            <p14:sldId id="1829"/>
            <p14:sldId id="910"/>
            <p14:sldId id="906"/>
            <p14:sldId id="913"/>
            <p14:sldId id="911"/>
            <p14:sldId id="1093"/>
            <p14:sldId id="905"/>
            <p14:sldId id="1783"/>
            <p14:sldId id="1819"/>
          </p14:sldIdLst>
        </p14:section>
        <p14:section name="다이어그램" id="{351314E7-4D11-4684-8AA8-77E51433587C}">
          <p14:sldIdLst>
            <p14:sldId id="1191"/>
            <p14:sldId id="1194"/>
            <p14:sldId id="1195"/>
            <p14:sldId id="297"/>
            <p14:sldId id="1292"/>
            <p14:sldId id="1293"/>
            <p14:sldId id="1294"/>
            <p14:sldId id="344"/>
            <p14:sldId id="1288"/>
            <p14:sldId id="1289"/>
            <p14:sldId id="1290"/>
            <p14:sldId id="1562"/>
            <p14:sldId id="1563"/>
            <p14:sldId id="1564"/>
            <p14:sldId id="1612"/>
            <p14:sldId id="1613"/>
            <p14:sldId id="1777"/>
            <p14:sldId id="1817"/>
            <p14:sldId id="1291"/>
            <p14:sldId id="1295"/>
            <p14:sldId id="1050"/>
            <p14:sldId id="962"/>
            <p14:sldId id="1784"/>
            <p14:sldId id="937"/>
            <p14:sldId id="947"/>
            <p14:sldId id="302"/>
            <p14:sldId id="446"/>
            <p14:sldId id="450"/>
            <p14:sldId id="943"/>
            <p14:sldId id="449"/>
            <p14:sldId id="944"/>
            <p14:sldId id="945"/>
            <p14:sldId id="1410"/>
            <p14:sldId id="1411"/>
            <p14:sldId id="485"/>
            <p14:sldId id="1196"/>
            <p14:sldId id="1422"/>
            <p14:sldId id="1305"/>
            <p14:sldId id="1306"/>
            <p14:sldId id="1296"/>
            <p14:sldId id="1297"/>
            <p14:sldId id="1298"/>
            <p14:sldId id="447"/>
            <p14:sldId id="1748"/>
            <p14:sldId id="486"/>
            <p14:sldId id="487"/>
            <p14:sldId id="539"/>
            <p14:sldId id="540"/>
            <p14:sldId id="437"/>
            <p14:sldId id="555"/>
            <p14:sldId id="439"/>
            <p14:sldId id="496"/>
            <p14:sldId id="288"/>
            <p14:sldId id="433"/>
            <p14:sldId id="963"/>
            <p14:sldId id="964"/>
            <p14:sldId id="966"/>
            <p14:sldId id="965"/>
            <p14:sldId id="948"/>
            <p14:sldId id="1568"/>
            <p14:sldId id="1618"/>
            <p14:sldId id="1619"/>
            <p14:sldId id="1620"/>
            <p14:sldId id="1621"/>
            <p14:sldId id="1622"/>
            <p14:sldId id="1623"/>
            <p14:sldId id="1624"/>
            <p14:sldId id="1625"/>
            <p14:sldId id="1626"/>
            <p14:sldId id="1627"/>
            <p14:sldId id="1628"/>
            <p14:sldId id="1768"/>
            <p14:sldId id="1197"/>
            <p14:sldId id="1420"/>
            <p14:sldId id="1042"/>
            <p14:sldId id="1614"/>
            <p14:sldId id="1615"/>
            <p14:sldId id="1616"/>
            <p14:sldId id="1198"/>
            <p14:sldId id="1043"/>
            <p14:sldId id="1617"/>
            <p14:sldId id="1199"/>
            <p14:sldId id="969"/>
            <p14:sldId id="960"/>
            <p14:sldId id="292"/>
            <p14:sldId id="1200"/>
            <p14:sldId id="1201"/>
            <p14:sldId id="455"/>
            <p14:sldId id="958"/>
            <p14:sldId id="289"/>
            <p14:sldId id="1001"/>
            <p14:sldId id="490"/>
            <p14:sldId id="491"/>
            <p14:sldId id="989"/>
            <p14:sldId id="1202"/>
            <p14:sldId id="1421"/>
            <p14:sldId id="1299"/>
            <p14:sldId id="1300"/>
            <p14:sldId id="1301"/>
            <p14:sldId id="1302"/>
            <p14:sldId id="1303"/>
            <p14:sldId id="1309"/>
            <p14:sldId id="1002"/>
            <p14:sldId id="456"/>
            <p14:sldId id="323"/>
            <p14:sldId id="293"/>
            <p14:sldId id="475"/>
            <p14:sldId id="1413"/>
            <p14:sldId id="1414"/>
            <p14:sldId id="1415"/>
            <p14:sldId id="460"/>
            <p14:sldId id="959"/>
            <p14:sldId id="391"/>
            <p14:sldId id="994"/>
            <p14:sldId id="535"/>
            <p14:sldId id="984"/>
            <p14:sldId id="538"/>
            <p14:sldId id="542"/>
            <p14:sldId id="541"/>
            <p14:sldId id="543"/>
            <p14:sldId id="544"/>
            <p14:sldId id="545"/>
            <p14:sldId id="983"/>
            <p14:sldId id="557"/>
            <p14:sldId id="558"/>
            <p14:sldId id="559"/>
            <p14:sldId id="560"/>
            <p14:sldId id="561"/>
            <p14:sldId id="564"/>
            <p14:sldId id="565"/>
            <p14:sldId id="566"/>
            <p14:sldId id="567"/>
            <p14:sldId id="568"/>
            <p14:sldId id="569"/>
            <p14:sldId id="532"/>
            <p14:sldId id="986"/>
            <p14:sldId id="531"/>
            <p14:sldId id="296"/>
            <p14:sldId id="547"/>
            <p14:sldId id="988"/>
            <p14:sldId id="523"/>
            <p14:sldId id="476"/>
            <p14:sldId id="428"/>
            <p14:sldId id="429"/>
            <p14:sldId id="442"/>
            <p14:sldId id="444"/>
            <p14:sldId id="440"/>
            <p14:sldId id="1003"/>
            <p14:sldId id="1575"/>
            <p14:sldId id="1203"/>
            <p14:sldId id="975"/>
            <p14:sldId id="285"/>
            <p14:sldId id="977"/>
            <p14:sldId id="973"/>
            <p14:sldId id="971"/>
            <p14:sldId id="976"/>
            <p14:sldId id="1304"/>
            <p14:sldId id="457"/>
            <p14:sldId id="1576"/>
            <p14:sldId id="1577"/>
            <p14:sldId id="1572"/>
            <p14:sldId id="1204"/>
            <p14:sldId id="505"/>
            <p14:sldId id="322"/>
            <p14:sldId id="461"/>
            <p14:sldId id="478"/>
            <p14:sldId id="493"/>
            <p14:sldId id="286"/>
            <p14:sldId id="955"/>
            <p14:sldId id="1044"/>
            <p14:sldId id="1045"/>
            <p14:sldId id="1046"/>
            <p14:sldId id="1047"/>
            <p14:sldId id="1052"/>
            <p14:sldId id="1055"/>
            <p14:sldId id="1056"/>
            <p14:sldId id="1058"/>
            <p14:sldId id="1307"/>
            <p14:sldId id="1308"/>
            <p14:sldId id="1085"/>
            <p14:sldId id="1179"/>
            <p14:sldId id="1180"/>
            <p14:sldId id="1418"/>
            <p14:sldId id="1419"/>
            <p14:sldId id="1569"/>
            <p14:sldId id="1570"/>
            <p14:sldId id="1571"/>
            <p14:sldId id="1573"/>
            <p14:sldId id="1574"/>
            <p14:sldId id="1578"/>
            <p14:sldId id="1579"/>
            <p14:sldId id="1582"/>
            <p14:sldId id="1583"/>
            <p14:sldId id="1787"/>
            <p14:sldId id="1788"/>
            <p14:sldId id="1789"/>
            <p14:sldId id="1790"/>
            <p14:sldId id="1791"/>
            <p14:sldId id="1792"/>
            <p14:sldId id="1793"/>
            <p14:sldId id="1794"/>
            <p14:sldId id="1795"/>
            <p14:sldId id="1796"/>
            <p14:sldId id="1797"/>
            <p14:sldId id="1798"/>
            <p14:sldId id="1799"/>
            <p14:sldId id="1712"/>
            <p14:sldId id="1080"/>
            <p14:sldId id="1629"/>
            <p14:sldId id="1630"/>
            <p14:sldId id="1631"/>
            <p14:sldId id="1785"/>
            <p14:sldId id="1800"/>
            <p14:sldId id="1801"/>
            <p14:sldId id="1802"/>
            <p14:sldId id="1804"/>
            <p14:sldId id="1803"/>
            <p14:sldId id="1806"/>
            <p14:sldId id="1807"/>
            <p14:sldId id="1808"/>
            <p14:sldId id="1809"/>
            <p14:sldId id="1810"/>
            <p14:sldId id="1813"/>
            <p14:sldId id="1818"/>
            <p14:sldId id="1821"/>
            <p14:sldId id="1832"/>
            <p14:sldId id="1833"/>
          </p14:sldIdLst>
        </p14:section>
        <p14:section name="이미지" id="{9683D8D5-5DF0-4C98-9B8B-531869048D25}">
          <p14:sldIdLst>
            <p14:sldId id="1713"/>
            <p14:sldId id="1714"/>
            <p14:sldId id="1812"/>
            <p14:sldId id="1811"/>
            <p14:sldId id="1715"/>
          </p14:sldIdLst>
        </p14:section>
        <p14:section name="표" id="{ABFAF131-6632-4941-A884-DC456CF2506B}">
          <p14:sldIdLst>
            <p14:sldId id="1192"/>
            <p14:sldId id="578"/>
            <p14:sldId id="883"/>
            <p14:sldId id="1635"/>
            <p14:sldId id="730"/>
            <p14:sldId id="678"/>
            <p14:sldId id="613"/>
            <p14:sldId id="679"/>
            <p14:sldId id="661"/>
            <p14:sldId id="733"/>
            <p14:sldId id="736"/>
            <p14:sldId id="737"/>
            <p14:sldId id="738"/>
            <p14:sldId id="739"/>
            <p14:sldId id="740"/>
            <p14:sldId id="741"/>
            <p14:sldId id="742"/>
            <p14:sldId id="743"/>
            <p14:sldId id="744"/>
            <p14:sldId id="745"/>
            <p14:sldId id="746"/>
            <p14:sldId id="747"/>
            <p14:sldId id="681"/>
            <p14:sldId id="683"/>
            <p14:sldId id="577"/>
            <p14:sldId id="748"/>
            <p14:sldId id="853"/>
            <p14:sldId id="851"/>
            <p14:sldId id="852"/>
            <p14:sldId id="850"/>
            <p14:sldId id="1634"/>
            <p14:sldId id="1205"/>
            <p14:sldId id="751"/>
            <p14:sldId id="753"/>
            <p14:sldId id="754"/>
            <p14:sldId id="750"/>
            <p14:sldId id="752"/>
            <p14:sldId id="1206"/>
            <p14:sldId id="828"/>
            <p14:sldId id="830"/>
            <p14:sldId id="834"/>
            <p14:sldId id="842"/>
            <p14:sldId id="838"/>
            <p14:sldId id="843"/>
            <p14:sldId id="831"/>
            <p14:sldId id="835"/>
            <p14:sldId id="844"/>
            <p14:sldId id="839"/>
            <p14:sldId id="847"/>
            <p14:sldId id="832"/>
            <p14:sldId id="836"/>
            <p14:sldId id="845"/>
            <p14:sldId id="840"/>
            <p14:sldId id="848"/>
            <p14:sldId id="833"/>
            <p14:sldId id="837"/>
            <p14:sldId id="846"/>
            <p14:sldId id="841"/>
            <p14:sldId id="779"/>
            <p14:sldId id="854"/>
            <p14:sldId id="855"/>
            <p14:sldId id="780"/>
            <p14:sldId id="856"/>
            <p14:sldId id="857"/>
            <p14:sldId id="829"/>
            <p14:sldId id="1082"/>
            <p14:sldId id="868"/>
            <p14:sldId id="869"/>
            <p14:sldId id="867"/>
            <p14:sldId id="870"/>
            <p14:sldId id="871"/>
            <p14:sldId id="786"/>
            <p14:sldId id="790"/>
            <p14:sldId id="872"/>
            <p14:sldId id="787"/>
            <p14:sldId id="789"/>
            <p14:sldId id="820"/>
            <p14:sldId id="821"/>
            <p14:sldId id="822"/>
            <p14:sldId id="825"/>
            <p14:sldId id="827"/>
            <p14:sldId id="863"/>
            <p14:sldId id="862"/>
            <p14:sldId id="859"/>
            <p14:sldId id="873"/>
            <p14:sldId id="864"/>
            <p14:sldId id="865"/>
            <p14:sldId id="866"/>
            <p14:sldId id="781"/>
            <p14:sldId id="861"/>
            <p14:sldId id="860"/>
            <p14:sldId id="774"/>
            <p14:sldId id="1786"/>
            <p14:sldId id="778"/>
            <p14:sldId id="816"/>
            <p14:sldId id="817"/>
            <p14:sldId id="818"/>
            <p14:sldId id="819"/>
            <p14:sldId id="874"/>
            <p14:sldId id="875"/>
            <p14:sldId id="876"/>
            <p14:sldId id="877"/>
            <p14:sldId id="813"/>
            <p14:sldId id="776"/>
            <p14:sldId id="814"/>
            <p14:sldId id="815"/>
            <p14:sldId id="777"/>
            <p14:sldId id="782"/>
            <p14:sldId id="784"/>
            <p14:sldId id="785"/>
            <p14:sldId id="783"/>
            <p14:sldId id="792"/>
            <p14:sldId id="794"/>
            <p14:sldId id="793"/>
            <p14:sldId id="795"/>
            <p14:sldId id="796"/>
            <p14:sldId id="1207"/>
            <p14:sldId id="758"/>
            <p14:sldId id="759"/>
            <p14:sldId id="593"/>
            <p14:sldId id="676"/>
            <p14:sldId id="677"/>
            <p14:sldId id="757"/>
            <p14:sldId id="612"/>
            <p14:sldId id="761"/>
            <p14:sldId id="763"/>
            <p14:sldId id="764"/>
            <p14:sldId id="762"/>
            <p14:sldId id="760"/>
            <p14:sldId id="672"/>
            <p14:sldId id="610"/>
            <p14:sldId id="884"/>
            <p14:sldId id="885"/>
            <p14:sldId id="886"/>
          </p14:sldIdLst>
        </p14:section>
        <p14:section name="차트" id="{0FCFD099-CBA3-4C5D-BF7A-0666F14DA8B6}">
          <p14:sldIdLst>
            <p14:sldId id="1193"/>
            <p14:sldId id="1423"/>
            <p14:sldId id="1824"/>
            <p14:sldId id="1825"/>
            <p14:sldId id="1566"/>
            <p14:sldId id="1426"/>
            <p14:sldId id="1427"/>
            <p14:sldId id="1424"/>
            <p14:sldId id="1567"/>
            <p14:sldId id="927"/>
            <p14:sldId id="1428"/>
            <p14:sldId id="1429"/>
            <p14:sldId id="926"/>
            <p14:sldId id="1431"/>
            <p14:sldId id="1432"/>
            <p14:sldId id="1433"/>
            <p14:sldId id="920"/>
            <p14:sldId id="1434"/>
            <p14:sldId id="1435"/>
            <p14:sldId id="1436"/>
            <p14:sldId id="930"/>
            <p14:sldId id="1437"/>
            <p14:sldId id="1438"/>
            <p14:sldId id="1439"/>
            <p14:sldId id="921"/>
            <p14:sldId id="1440"/>
            <p14:sldId id="1441"/>
            <p14:sldId id="1442"/>
            <p14:sldId id="931"/>
            <p14:sldId id="1443"/>
            <p14:sldId id="1444"/>
            <p14:sldId id="1445"/>
            <p14:sldId id="925"/>
            <p14:sldId id="1446"/>
            <p14:sldId id="1447"/>
            <p14:sldId id="1448"/>
            <p14:sldId id="929"/>
            <p14:sldId id="1449"/>
            <p14:sldId id="1450"/>
            <p14:sldId id="1451"/>
            <p14:sldId id="922"/>
            <p14:sldId id="1452"/>
            <p14:sldId id="1453"/>
            <p14:sldId id="1454"/>
            <p14:sldId id="923"/>
            <p14:sldId id="1455"/>
            <p14:sldId id="1456"/>
            <p14:sldId id="1457"/>
            <p14:sldId id="928"/>
            <p14:sldId id="1458"/>
            <p14:sldId id="932"/>
            <p14:sldId id="1461"/>
            <p14:sldId id="1462"/>
            <p14:sldId id="1463"/>
            <p14:sldId id="933"/>
            <p14:sldId id="1464"/>
            <p14:sldId id="1465"/>
            <p14:sldId id="1466"/>
            <p14:sldId id="934"/>
            <p14:sldId id="1467"/>
            <p14:sldId id="1468"/>
            <p14:sldId id="1469"/>
            <p14:sldId id="935"/>
            <p14:sldId id="1470"/>
            <p14:sldId id="1471"/>
            <p14:sldId id="474"/>
            <p14:sldId id="1473"/>
            <p14:sldId id="1474"/>
            <p14:sldId id="1475"/>
            <p14:sldId id="1636"/>
            <p14:sldId id="1163"/>
            <p14:sldId id="1476"/>
            <p14:sldId id="1477"/>
            <p14:sldId id="1478"/>
            <p14:sldId id="1158"/>
            <p14:sldId id="1479"/>
            <p14:sldId id="1480"/>
          </p14:sldIdLst>
        </p14:section>
        <p14:section name="애니메이션" id="{D59D16B8-1215-475D-9DCD-C591D4BBD353}">
          <p14:sldIdLst>
            <p14:sldId id="1691"/>
            <p14:sldId id="1690"/>
            <p14:sldId id="1693"/>
            <p14:sldId id="1694"/>
            <p14:sldId id="1697"/>
            <p14:sldId id="1698"/>
            <p14:sldId id="1730"/>
            <p14:sldId id="1746"/>
          </p14:sldIdLst>
        </p14:section>
        <p14:section name="제목 없는 구역" id="{2474D213-4C81-4A18-8496-2BE22D219434}">
          <p14:sldIdLst/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7375E"/>
    <a:srgbClr val="10253F"/>
    <a:srgbClr val="C00000"/>
    <a:srgbClr val="4D4D4D"/>
    <a:srgbClr val="000000"/>
    <a:srgbClr val="3792AB"/>
    <a:srgbClr val="19434F"/>
    <a:srgbClr val="632523"/>
    <a:srgbClr val="262626"/>
    <a:srgbClr val="7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188" autoAdjust="0"/>
    <p:restoredTop sz="97734" autoAdjust="0"/>
  </p:normalViewPr>
  <p:slideViewPr>
    <p:cSldViewPr>
      <p:cViewPr varScale="1">
        <p:scale>
          <a:sx n="71" d="100"/>
          <a:sy n="71" d="100"/>
        </p:scale>
        <p:origin x="-1572" y="-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3698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2" d="100"/>
        <a:sy n="82" d="100"/>
      </p:scale>
      <p:origin x="0" y="0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8.xml"/><Relationship Id="rId671" Type="http://schemas.openxmlformats.org/officeDocument/2006/relationships/slide" Target="slides/slide652.xml"/><Relationship Id="rId769" Type="http://schemas.openxmlformats.org/officeDocument/2006/relationships/slide" Target="slides/slide750.xml"/><Relationship Id="rId976" Type="http://schemas.openxmlformats.org/officeDocument/2006/relationships/slide" Target="slides/slide957.xml"/><Relationship Id="rId21" Type="http://schemas.openxmlformats.org/officeDocument/2006/relationships/slide" Target="slides/slide2.xml"/><Relationship Id="rId324" Type="http://schemas.openxmlformats.org/officeDocument/2006/relationships/slide" Target="slides/slide305.xml"/><Relationship Id="rId531" Type="http://schemas.openxmlformats.org/officeDocument/2006/relationships/slide" Target="slides/slide512.xml"/><Relationship Id="rId629" Type="http://schemas.openxmlformats.org/officeDocument/2006/relationships/slide" Target="slides/slide610.xml"/><Relationship Id="rId170" Type="http://schemas.openxmlformats.org/officeDocument/2006/relationships/slide" Target="slides/slide151.xml"/><Relationship Id="rId836" Type="http://schemas.openxmlformats.org/officeDocument/2006/relationships/slide" Target="slides/slide817.xml"/><Relationship Id="rId1021" Type="http://schemas.openxmlformats.org/officeDocument/2006/relationships/slide" Target="slides/slide1002.xml"/><Relationship Id="rId268" Type="http://schemas.openxmlformats.org/officeDocument/2006/relationships/slide" Target="slides/slide249.xml"/><Relationship Id="rId475" Type="http://schemas.openxmlformats.org/officeDocument/2006/relationships/slide" Target="slides/slide456.xml"/><Relationship Id="rId682" Type="http://schemas.openxmlformats.org/officeDocument/2006/relationships/slide" Target="slides/slide663.xml"/><Relationship Id="rId903" Type="http://schemas.openxmlformats.org/officeDocument/2006/relationships/slide" Target="slides/slide884.xml"/><Relationship Id="rId32" Type="http://schemas.openxmlformats.org/officeDocument/2006/relationships/slide" Target="slides/slide13.xml"/><Relationship Id="rId128" Type="http://schemas.openxmlformats.org/officeDocument/2006/relationships/slide" Target="slides/slide109.xml"/><Relationship Id="rId335" Type="http://schemas.openxmlformats.org/officeDocument/2006/relationships/slide" Target="slides/slide316.xml"/><Relationship Id="rId542" Type="http://schemas.openxmlformats.org/officeDocument/2006/relationships/slide" Target="slides/slide523.xml"/><Relationship Id="rId987" Type="http://schemas.openxmlformats.org/officeDocument/2006/relationships/slide" Target="slides/slide968.xml"/><Relationship Id="rId181" Type="http://schemas.openxmlformats.org/officeDocument/2006/relationships/slide" Target="slides/slide162.xml"/><Relationship Id="rId402" Type="http://schemas.openxmlformats.org/officeDocument/2006/relationships/slide" Target="slides/slide383.xml"/><Relationship Id="rId847" Type="http://schemas.openxmlformats.org/officeDocument/2006/relationships/slide" Target="slides/slide828.xml"/><Relationship Id="rId1032" Type="http://schemas.openxmlformats.org/officeDocument/2006/relationships/slide" Target="slides/slide1013.xml"/><Relationship Id="rId279" Type="http://schemas.openxmlformats.org/officeDocument/2006/relationships/slide" Target="slides/slide260.xml"/><Relationship Id="rId486" Type="http://schemas.openxmlformats.org/officeDocument/2006/relationships/slide" Target="slides/slide467.xml"/><Relationship Id="rId693" Type="http://schemas.openxmlformats.org/officeDocument/2006/relationships/slide" Target="slides/slide674.xml"/><Relationship Id="rId707" Type="http://schemas.openxmlformats.org/officeDocument/2006/relationships/slide" Target="slides/slide688.xml"/><Relationship Id="rId914" Type="http://schemas.openxmlformats.org/officeDocument/2006/relationships/slide" Target="slides/slide895.xml"/><Relationship Id="rId43" Type="http://schemas.openxmlformats.org/officeDocument/2006/relationships/slide" Target="slides/slide24.xml"/><Relationship Id="rId139" Type="http://schemas.openxmlformats.org/officeDocument/2006/relationships/slide" Target="slides/slide120.xml"/><Relationship Id="rId346" Type="http://schemas.openxmlformats.org/officeDocument/2006/relationships/slide" Target="slides/slide327.xml"/><Relationship Id="rId553" Type="http://schemas.openxmlformats.org/officeDocument/2006/relationships/slide" Target="slides/slide534.xml"/><Relationship Id="rId760" Type="http://schemas.openxmlformats.org/officeDocument/2006/relationships/slide" Target="slides/slide741.xml"/><Relationship Id="rId998" Type="http://schemas.openxmlformats.org/officeDocument/2006/relationships/slide" Target="slides/slide979.xml"/><Relationship Id="rId192" Type="http://schemas.openxmlformats.org/officeDocument/2006/relationships/slide" Target="slides/slide173.xml"/><Relationship Id="rId206" Type="http://schemas.openxmlformats.org/officeDocument/2006/relationships/slide" Target="slides/slide187.xml"/><Relationship Id="rId413" Type="http://schemas.openxmlformats.org/officeDocument/2006/relationships/slide" Target="slides/slide394.xml"/><Relationship Id="rId858" Type="http://schemas.openxmlformats.org/officeDocument/2006/relationships/slide" Target="slides/slide839.xml"/><Relationship Id="rId1043" Type="http://schemas.openxmlformats.org/officeDocument/2006/relationships/slide" Target="slides/slide1024.xml"/><Relationship Id="rId497" Type="http://schemas.openxmlformats.org/officeDocument/2006/relationships/slide" Target="slides/slide478.xml"/><Relationship Id="rId620" Type="http://schemas.openxmlformats.org/officeDocument/2006/relationships/slide" Target="slides/slide601.xml"/><Relationship Id="rId718" Type="http://schemas.openxmlformats.org/officeDocument/2006/relationships/slide" Target="slides/slide699.xml"/><Relationship Id="rId925" Type="http://schemas.openxmlformats.org/officeDocument/2006/relationships/slide" Target="slides/slide906.xml"/><Relationship Id="rId357" Type="http://schemas.openxmlformats.org/officeDocument/2006/relationships/slide" Target="slides/slide338.xml"/><Relationship Id="rId54" Type="http://schemas.openxmlformats.org/officeDocument/2006/relationships/slide" Target="slides/slide35.xml"/><Relationship Id="rId217" Type="http://schemas.openxmlformats.org/officeDocument/2006/relationships/slide" Target="slides/slide198.xml"/><Relationship Id="rId564" Type="http://schemas.openxmlformats.org/officeDocument/2006/relationships/slide" Target="slides/slide545.xml"/><Relationship Id="rId771" Type="http://schemas.openxmlformats.org/officeDocument/2006/relationships/slide" Target="slides/slide752.xml"/><Relationship Id="rId869" Type="http://schemas.openxmlformats.org/officeDocument/2006/relationships/slide" Target="slides/slide850.xml"/><Relationship Id="rId424" Type="http://schemas.openxmlformats.org/officeDocument/2006/relationships/slide" Target="slides/slide405.xml"/><Relationship Id="rId631" Type="http://schemas.openxmlformats.org/officeDocument/2006/relationships/slide" Target="slides/slide612.xml"/><Relationship Id="rId729" Type="http://schemas.openxmlformats.org/officeDocument/2006/relationships/slide" Target="slides/slide710.xml"/><Relationship Id="rId1054" Type="http://schemas.openxmlformats.org/officeDocument/2006/relationships/slide" Target="slides/slide1035.xml"/><Relationship Id="rId270" Type="http://schemas.openxmlformats.org/officeDocument/2006/relationships/slide" Target="slides/slide251.xml"/><Relationship Id="rId936" Type="http://schemas.openxmlformats.org/officeDocument/2006/relationships/slide" Target="slides/slide917.xml"/><Relationship Id="rId65" Type="http://schemas.openxmlformats.org/officeDocument/2006/relationships/slide" Target="slides/slide46.xml"/><Relationship Id="rId130" Type="http://schemas.openxmlformats.org/officeDocument/2006/relationships/slide" Target="slides/slide111.xml"/><Relationship Id="rId368" Type="http://schemas.openxmlformats.org/officeDocument/2006/relationships/slide" Target="slides/slide349.xml"/><Relationship Id="rId575" Type="http://schemas.openxmlformats.org/officeDocument/2006/relationships/slide" Target="slides/slide556.xml"/><Relationship Id="rId782" Type="http://schemas.openxmlformats.org/officeDocument/2006/relationships/slide" Target="slides/slide763.xml"/><Relationship Id="rId228" Type="http://schemas.openxmlformats.org/officeDocument/2006/relationships/slide" Target="slides/slide209.xml"/><Relationship Id="rId435" Type="http://schemas.openxmlformats.org/officeDocument/2006/relationships/slide" Target="slides/slide416.xml"/><Relationship Id="rId642" Type="http://schemas.openxmlformats.org/officeDocument/2006/relationships/slide" Target="slides/slide623.xml"/><Relationship Id="rId1065" Type="http://schemas.openxmlformats.org/officeDocument/2006/relationships/tableStyles" Target="tableStyles.xml"/><Relationship Id="rId281" Type="http://schemas.openxmlformats.org/officeDocument/2006/relationships/slide" Target="slides/slide262.xml"/><Relationship Id="rId502" Type="http://schemas.openxmlformats.org/officeDocument/2006/relationships/slide" Target="slides/slide483.xml"/><Relationship Id="rId947" Type="http://schemas.openxmlformats.org/officeDocument/2006/relationships/slide" Target="slides/slide928.xml"/><Relationship Id="rId76" Type="http://schemas.openxmlformats.org/officeDocument/2006/relationships/slide" Target="slides/slide57.xml"/><Relationship Id="rId141" Type="http://schemas.openxmlformats.org/officeDocument/2006/relationships/slide" Target="slides/slide122.xml"/><Relationship Id="rId379" Type="http://schemas.openxmlformats.org/officeDocument/2006/relationships/slide" Target="slides/slide360.xml"/><Relationship Id="rId586" Type="http://schemas.openxmlformats.org/officeDocument/2006/relationships/slide" Target="slides/slide567.xml"/><Relationship Id="rId793" Type="http://schemas.openxmlformats.org/officeDocument/2006/relationships/slide" Target="slides/slide774.xml"/><Relationship Id="rId807" Type="http://schemas.openxmlformats.org/officeDocument/2006/relationships/slide" Target="slides/slide788.xml"/><Relationship Id="rId7" Type="http://schemas.openxmlformats.org/officeDocument/2006/relationships/slideMaster" Target="slideMasters/slideMaster7.xml"/><Relationship Id="rId239" Type="http://schemas.openxmlformats.org/officeDocument/2006/relationships/slide" Target="slides/slide220.xml"/><Relationship Id="rId446" Type="http://schemas.openxmlformats.org/officeDocument/2006/relationships/slide" Target="slides/slide427.xml"/><Relationship Id="rId653" Type="http://schemas.openxmlformats.org/officeDocument/2006/relationships/slide" Target="slides/slide634.xml"/><Relationship Id="rId292" Type="http://schemas.openxmlformats.org/officeDocument/2006/relationships/slide" Target="slides/slide273.xml"/><Relationship Id="rId306" Type="http://schemas.openxmlformats.org/officeDocument/2006/relationships/slide" Target="slides/slide287.xml"/><Relationship Id="rId860" Type="http://schemas.openxmlformats.org/officeDocument/2006/relationships/slide" Target="slides/slide841.xml"/><Relationship Id="rId958" Type="http://schemas.openxmlformats.org/officeDocument/2006/relationships/slide" Target="slides/slide939.xml"/><Relationship Id="rId87" Type="http://schemas.openxmlformats.org/officeDocument/2006/relationships/slide" Target="slides/slide68.xml"/><Relationship Id="rId513" Type="http://schemas.openxmlformats.org/officeDocument/2006/relationships/slide" Target="slides/slide494.xml"/><Relationship Id="rId597" Type="http://schemas.openxmlformats.org/officeDocument/2006/relationships/slide" Target="slides/slide578.xml"/><Relationship Id="rId720" Type="http://schemas.openxmlformats.org/officeDocument/2006/relationships/slide" Target="slides/slide701.xml"/><Relationship Id="rId818" Type="http://schemas.openxmlformats.org/officeDocument/2006/relationships/slide" Target="slides/slide799.xml"/><Relationship Id="rId152" Type="http://schemas.openxmlformats.org/officeDocument/2006/relationships/slide" Target="slides/slide133.xml"/><Relationship Id="rId457" Type="http://schemas.openxmlformats.org/officeDocument/2006/relationships/slide" Target="slides/slide438.xml"/><Relationship Id="rId1003" Type="http://schemas.openxmlformats.org/officeDocument/2006/relationships/slide" Target="slides/slide984.xml"/><Relationship Id="rId664" Type="http://schemas.openxmlformats.org/officeDocument/2006/relationships/slide" Target="slides/slide645.xml"/><Relationship Id="rId871" Type="http://schemas.openxmlformats.org/officeDocument/2006/relationships/slide" Target="slides/slide852.xml"/><Relationship Id="rId969" Type="http://schemas.openxmlformats.org/officeDocument/2006/relationships/slide" Target="slides/slide950.xml"/><Relationship Id="rId14" Type="http://schemas.openxmlformats.org/officeDocument/2006/relationships/slideMaster" Target="slideMasters/slideMaster14.xml"/><Relationship Id="rId317" Type="http://schemas.openxmlformats.org/officeDocument/2006/relationships/slide" Target="slides/slide298.xml"/><Relationship Id="rId524" Type="http://schemas.openxmlformats.org/officeDocument/2006/relationships/slide" Target="slides/slide505.xml"/><Relationship Id="rId731" Type="http://schemas.openxmlformats.org/officeDocument/2006/relationships/slide" Target="slides/slide712.xml"/><Relationship Id="rId98" Type="http://schemas.openxmlformats.org/officeDocument/2006/relationships/slide" Target="slides/slide79.xml"/><Relationship Id="rId163" Type="http://schemas.openxmlformats.org/officeDocument/2006/relationships/slide" Target="slides/slide144.xml"/><Relationship Id="rId370" Type="http://schemas.openxmlformats.org/officeDocument/2006/relationships/slide" Target="slides/slide351.xml"/><Relationship Id="rId829" Type="http://schemas.openxmlformats.org/officeDocument/2006/relationships/slide" Target="slides/slide810.xml"/><Relationship Id="rId1014" Type="http://schemas.openxmlformats.org/officeDocument/2006/relationships/slide" Target="slides/slide995.xml"/><Relationship Id="rId230" Type="http://schemas.openxmlformats.org/officeDocument/2006/relationships/slide" Target="slides/slide211.xml"/><Relationship Id="rId468" Type="http://schemas.openxmlformats.org/officeDocument/2006/relationships/slide" Target="slides/slide449.xml"/><Relationship Id="rId675" Type="http://schemas.openxmlformats.org/officeDocument/2006/relationships/slide" Target="slides/slide656.xml"/><Relationship Id="rId882" Type="http://schemas.openxmlformats.org/officeDocument/2006/relationships/slide" Target="slides/slide863.xml"/><Relationship Id="rId25" Type="http://schemas.openxmlformats.org/officeDocument/2006/relationships/slide" Target="slides/slide6.xml"/><Relationship Id="rId328" Type="http://schemas.openxmlformats.org/officeDocument/2006/relationships/slide" Target="slides/slide309.xml"/><Relationship Id="rId535" Type="http://schemas.openxmlformats.org/officeDocument/2006/relationships/slide" Target="slides/slide516.xml"/><Relationship Id="rId742" Type="http://schemas.openxmlformats.org/officeDocument/2006/relationships/slide" Target="slides/slide723.xml"/><Relationship Id="rId174" Type="http://schemas.openxmlformats.org/officeDocument/2006/relationships/slide" Target="slides/slide155.xml"/><Relationship Id="rId381" Type="http://schemas.openxmlformats.org/officeDocument/2006/relationships/slide" Target="slides/slide362.xml"/><Relationship Id="rId602" Type="http://schemas.openxmlformats.org/officeDocument/2006/relationships/slide" Target="slides/slide583.xml"/><Relationship Id="rId1025" Type="http://schemas.openxmlformats.org/officeDocument/2006/relationships/slide" Target="slides/slide1006.xml"/><Relationship Id="rId241" Type="http://schemas.openxmlformats.org/officeDocument/2006/relationships/slide" Target="slides/slide222.xml"/><Relationship Id="rId479" Type="http://schemas.openxmlformats.org/officeDocument/2006/relationships/slide" Target="slides/slide460.xml"/><Relationship Id="rId686" Type="http://schemas.openxmlformats.org/officeDocument/2006/relationships/slide" Target="slides/slide667.xml"/><Relationship Id="rId893" Type="http://schemas.openxmlformats.org/officeDocument/2006/relationships/slide" Target="slides/slide874.xml"/><Relationship Id="rId907" Type="http://schemas.openxmlformats.org/officeDocument/2006/relationships/slide" Target="slides/slide888.xml"/><Relationship Id="rId36" Type="http://schemas.openxmlformats.org/officeDocument/2006/relationships/slide" Target="slides/slide17.xml"/><Relationship Id="rId339" Type="http://schemas.openxmlformats.org/officeDocument/2006/relationships/slide" Target="slides/slide320.xml"/><Relationship Id="rId546" Type="http://schemas.openxmlformats.org/officeDocument/2006/relationships/slide" Target="slides/slide527.xml"/><Relationship Id="rId753" Type="http://schemas.openxmlformats.org/officeDocument/2006/relationships/slide" Target="slides/slide734.xml"/><Relationship Id="rId101" Type="http://schemas.openxmlformats.org/officeDocument/2006/relationships/slide" Target="slides/slide82.xml"/><Relationship Id="rId185" Type="http://schemas.openxmlformats.org/officeDocument/2006/relationships/slide" Target="slides/slide166.xml"/><Relationship Id="rId406" Type="http://schemas.openxmlformats.org/officeDocument/2006/relationships/slide" Target="slides/slide387.xml"/><Relationship Id="rId960" Type="http://schemas.openxmlformats.org/officeDocument/2006/relationships/slide" Target="slides/slide941.xml"/><Relationship Id="rId1036" Type="http://schemas.openxmlformats.org/officeDocument/2006/relationships/slide" Target="slides/slide1017.xml"/><Relationship Id="rId392" Type="http://schemas.openxmlformats.org/officeDocument/2006/relationships/slide" Target="slides/slide373.xml"/><Relationship Id="rId613" Type="http://schemas.openxmlformats.org/officeDocument/2006/relationships/slide" Target="slides/slide594.xml"/><Relationship Id="rId697" Type="http://schemas.openxmlformats.org/officeDocument/2006/relationships/slide" Target="slides/slide678.xml"/><Relationship Id="rId820" Type="http://schemas.openxmlformats.org/officeDocument/2006/relationships/slide" Target="slides/slide801.xml"/><Relationship Id="rId918" Type="http://schemas.openxmlformats.org/officeDocument/2006/relationships/slide" Target="slides/slide899.xml"/><Relationship Id="rId252" Type="http://schemas.openxmlformats.org/officeDocument/2006/relationships/slide" Target="slides/slide233.xml"/><Relationship Id="rId47" Type="http://schemas.openxmlformats.org/officeDocument/2006/relationships/slide" Target="slides/slide28.xml"/><Relationship Id="rId112" Type="http://schemas.openxmlformats.org/officeDocument/2006/relationships/slide" Target="slides/slide93.xml"/><Relationship Id="rId557" Type="http://schemas.openxmlformats.org/officeDocument/2006/relationships/slide" Target="slides/slide538.xml"/><Relationship Id="rId764" Type="http://schemas.openxmlformats.org/officeDocument/2006/relationships/slide" Target="slides/slide745.xml"/><Relationship Id="rId971" Type="http://schemas.openxmlformats.org/officeDocument/2006/relationships/slide" Target="slides/slide952.xml"/><Relationship Id="rId196" Type="http://schemas.openxmlformats.org/officeDocument/2006/relationships/slide" Target="slides/slide177.xml"/><Relationship Id="rId417" Type="http://schemas.openxmlformats.org/officeDocument/2006/relationships/slide" Target="slides/slide398.xml"/><Relationship Id="rId624" Type="http://schemas.openxmlformats.org/officeDocument/2006/relationships/slide" Target="slides/slide605.xml"/><Relationship Id="rId831" Type="http://schemas.openxmlformats.org/officeDocument/2006/relationships/slide" Target="slides/slide812.xml"/><Relationship Id="rId1047" Type="http://schemas.openxmlformats.org/officeDocument/2006/relationships/slide" Target="slides/slide1028.xml"/><Relationship Id="rId263" Type="http://schemas.openxmlformats.org/officeDocument/2006/relationships/slide" Target="slides/slide244.xml"/><Relationship Id="rId470" Type="http://schemas.openxmlformats.org/officeDocument/2006/relationships/slide" Target="slides/slide451.xml"/><Relationship Id="rId929" Type="http://schemas.openxmlformats.org/officeDocument/2006/relationships/slide" Target="slides/slide910.xml"/><Relationship Id="rId58" Type="http://schemas.openxmlformats.org/officeDocument/2006/relationships/slide" Target="slides/slide39.xml"/><Relationship Id="rId123" Type="http://schemas.openxmlformats.org/officeDocument/2006/relationships/slide" Target="slides/slide104.xml"/><Relationship Id="rId330" Type="http://schemas.openxmlformats.org/officeDocument/2006/relationships/slide" Target="slides/slide311.xml"/><Relationship Id="rId568" Type="http://schemas.openxmlformats.org/officeDocument/2006/relationships/slide" Target="slides/slide549.xml"/><Relationship Id="rId775" Type="http://schemas.openxmlformats.org/officeDocument/2006/relationships/slide" Target="slides/slide756.xml"/><Relationship Id="rId982" Type="http://schemas.openxmlformats.org/officeDocument/2006/relationships/slide" Target="slides/slide963.xml"/><Relationship Id="rId428" Type="http://schemas.openxmlformats.org/officeDocument/2006/relationships/slide" Target="slides/slide409.xml"/><Relationship Id="rId635" Type="http://schemas.openxmlformats.org/officeDocument/2006/relationships/slide" Target="slides/slide616.xml"/><Relationship Id="rId842" Type="http://schemas.openxmlformats.org/officeDocument/2006/relationships/slide" Target="slides/slide823.xml"/><Relationship Id="rId1058" Type="http://schemas.openxmlformats.org/officeDocument/2006/relationships/slide" Target="slides/slide1039.xml"/><Relationship Id="rId274" Type="http://schemas.openxmlformats.org/officeDocument/2006/relationships/slide" Target="slides/slide255.xml"/><Relationship Id="rId481" Type="http://schemas.openxmlformats.org/officeDocument/2006/relationships/slide" Target="slides/slide462.xml"/><Relationship Id="rId702" Type="http://schemas.openxmlformats.org/officeDocument/2006/relationships/slide" Target="slides/slide683.xml"/><Relationship Id="rId69" Type="http://schemas.openxmlformats.org/officeDocument/2006/relationships/slide" Target="slides/slide50.xml"/><Relationship Id="rId134" Type="http://schemas.openxmlformats.org/officeDocument/2006/relationships/slide" Target="slides/slide115.xml"/><Relationship Id="rId579" Type="http://schemas.openxmlformats.org/officeDocument/2006/relationships/slide" Target="slides/slide560.xml"/><Relationship Id="rId786" Type="http://schemas.openxmlformats.org/officeDocument/2006/relationships/slide" Target="slides/slide767.xml"/><Relationship Id="rId993" Type="http://schemas.openxmlformats.org/officeDocument/2006/relationships/slide" Target="slides/slide974.xml"/><Relationship Id="rId341" Type="http://schemas.openxmlformats.org/officeDocument/2006/relationships/slide" Target="slides/slide322.xml"/><Relationship Id="rId439" Type="http://schemas.openxmlformats.org/officeDocument/2006/relationships/slide" Target="slides/slide420.xml"/><Relationship Id="rId646" Type="http://schemas.openxmlformats.org/officeDocument/2006/relationships/slide" Target="slides/slide627.xml"/><Relationship Id="rId201" Type="http://schemas.openxmlformats.org/officeDocument/2006/relationships/slide" Target="slides/slide182.xml"/><Relationship Id="rId285" Type="http://schemas.openxmlformats.org/officeDocument/2006/relationships/slide" Target="slides/slide266.xml"/><Relationship Id="rId506" Type="http://schemas.openxmlformats.org/officeDocument/2006/relationships/slide" Target="slides/slide487.xml"/><Relationship Id="rId853" Type="http://schemas.openxmlformats.org/officeDocument/2006/relationships/slide" Target="slides/slide834.xml"/><Relationship Id="rId492" Type="http://schemas.openxmlformats.org/officeDocument/2006/relationships/slide" Target="slides/slide473.xml"/><Relationship Id="rId713" Type="http://schemas.openxmlformats.org/officeDocument/2006/relationships/slide" Target="slides/slide694.xml"/><Relationship Id="rId797" Type="http://schemas.openxmlformats.org/officeDocument/2006/relationships/slide" Target="slides/slide778.xml"/><Relationship Id="rId920" Type="http://schemas.openxmlformats.org/officeDocument/2006/relationships/slide" Target="slides/slide901.xml"/><Relationship Id="rId145" Type="http://schemas.openxmlformats.org/officeDocument/2006/relationships/slide" Target="slides/slide126.xml"/><Relationship Id="rId352" Type="http://schemas.openxmlformats.org/officeDocument/2006/relationships/slide" Target="slides/slide333.xml"/><Relationship Id="rId212" Type="http://schemas.openxmlformats.org/officeDocument/2006/relationships/slide" Target="slides/slide193.xml"/><Relationship Id="rId657" Type="http://schemas.openxmlformats.org/officeDocument/2006/relationships/slide" Target="slides/slide638.xml"/><Relationship Id="rId864" Type="http://schemas.openxmlformats.org/officeDocument/2006/relationships/slide" Target="slides/slide845.xml"/><Relationship Id="rId296" Type="http://schemas.openxmlformats.org/officeDocument/2006/relationships/slide" Target="slides/slide277.xml"/><Relationship Id="rId517" Type="http://schemas.openxmlformats.org/officeDocument/2006/relationships/slide" Target="slides/slide498.xml"/><Relationship Id="rId724" Type="http://schemas.openxmlformats.org/officeDocument/2006/relationships/slide" Target="slides/slide705.xml"/><Relationship Id="rId931" Type="http://schemas.openxmlformats.org/officeDocument/2006/relationships/slide" Target="slides/slide912.xml"/><Relationship Id="rId60" Type="http://schemas.openxmlformats.org/officeDocument/2006/relationships/slide" Target="slides/slide41.xml"/><Relationship Id="rId156" Type="http://schemas.openxmlformats.org/officeDocument/2006/relationships/slide" Target="slides/slide137.xml"/><Relationship Id="rId363" Type="http://schemas.openxmlformats.org/officeDocument/2006/relationships/slide" Target="slides/slide344.xml"/><Relationship Id="rId570" Type="http://schemas.openxmlformats.org/officeDocument/2006/relationships/slide" Target="slides/slide551.xml"/><Relationship Id="rId1007" Type="http://schemas.openxmlformats.org/officeDocument/2006/relationships/slide" Target="slides/slide988.xml"/><Relationship Id="rId223" Type="http://schemas.openxmlformats.org/officeDocument/2006/relationships/slide" Target="slides/slide204.xml"/><Relationship Id="rId430" Type="http://schemas.openxmlformats.org/officeDocument/2006/relationships/slide" Target="slides/slide411.xml"/><Relationship Id="rId668" Type="http://schemas.openxmlformats.org/officeDocument/2006/relationships/slide" Target="slides/slide649.xml"/><Relationship Id="rId875" Type="http://schemas.openxmlformats.org/officeDocument/2006/relationships/slide" Target="slides/slide856.xml"/><Relationship Id="rId1060" Type="http://schemas.openxmlformats.org/officeDocument/2006/relationships/notesMaster" Target="notesMasters/notesMaster1.xml"/><Relationship Id="rId18" Type="http://schemas.openxmlformats.org/officeDocument/2006/relationships/slideMaster" Target="slideMasters/slideMaster18.xml"/><Relationship Id="rId528" Type="http://schemas.openxmlformats.org/officeDocument/2006/relationships/slide" Target="slides/slide509.xml"/><Relationship Id="rId735" Type="http://schemas.openxmlformats.org/officeDocument/2006/relationships/slide" Target="slides/slide716.xml"/><Relationship Id="rId942" Type="http://schemas.openxmlformats.org/officeDocument/2006/relationships/slide" Target="slides/slide923.xml"/><Relationship Id="rId167" Type="http://schemas.openxmlformats.org/officeDocument/2006/relationships/slide" Target="slides/slide148.xml"/><Relationship Id="rId374" Type="http://schemas.openxmlformats.org/officeDocument/2006/relationships/slide" Target="slides/slide355.xml"/><Relationship Id="rId581" Type="http://schemas.openxmlformats.org/officeDocument/2006/relationships/slide" Target="slides/slide562.xml"/><Relationship Id="rId1018" Type="http://schemas.openxmlformats.org/officeDocument/2006/relationships/slide" Target="slides/slide999.xml"/><Relationship Id="rId71" Type="http://schemas.openxmlformats.org/officeDocument/2006/relationships/slide" Target="slides/slide52.xml"/><Relationship Id="rId234" Type="http://schemas.openxmlformats.org/officeDocument/2006/relationships/slide" Target="slides/slide215.xml"/><Relationship Id="rId637" Type="http://schemas.openxmlformats.org/officeDocument/2006/relationships/slide" Target="slides/slide618.xml"/><Relationship Id="rId679" Type="http://schemas.openxmlformats.org/officeDocument/2006/relationships/slide" Target="slides/slide660.xml"/><Relationship Id="rId802" Type="http://schemas.openxmlformats.org/officeDocument/2006/relationships/slide" Target="slides/slide783.xml"/><Relationship Id="rId844" Type="http://schemas.openxmlformats.org/officeDocument/2006/relationships/slide" Target="slides/slide825.xml"/><Relationship Id="rId886" Type="http://schemas.openxmlformats.org/officeDocument/2006/relationships/slide" Target="slides/slide86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0.xml"/><Relationship Id="rId276" Type="http://schemas.openxmlformats.org/officeDocument/2006/relationships/slide" Target="slides/slide257.xml"/><Relationship Id="rId441" Type="http://schemas.openxmlformats.org/officeDocument/2006/relationships/slide" Target="slides/slide422.xml"/><Relationship Id="rId483" Type="http://schemas.openxmlformats.org/officeDocument/2006/relationships/slide" Target="slides/slide464.xml"/><Relationship Id="rId539" Type="http://schemas.openxmlformats.org/officeDocument/2006/relationships/slide" Target="slides/slide520.xml"/><Relationship Id="rId690" Type="http://schemas.openxmlformats.org/officeDocument/2006/relationships/slide" Target="slides/slide671.xml"/><Relationship Id="rId704" Type="http://schemas.openxmlformats.org/officeDocument/2006/relationships/slide" Target="slides/slide685.xml"/><Relationship Id="rId746" Type="http://schemas.openxmlformats.org/officeDocument/2006/relationships/slide" Target="slides/slide727.xml"/><Relationship Id="rId911" Type="http://schemas.openxmlformats.org/officeDocument/2006/relationships/slide" Target="slides/slide892.xml"/><Relationship Id="rId40" Type="http://schemas.openxmlformats.org/officeDocument/2006/relationships/slide" Target="slides/slide21.xml"/><Relationship Id="rId136" Type="http://schemas.openxmlformats.org/officeDocument/2006/relationships/slide" Target="slides/slide117.xml"/><Relationship Id="rId178" Type="http://schemas.openxmlformats.org/officeDocument/2006/relationships/slide" Target="slides/slide159.xml"/><Relationship Id="rId301" Type="http://schemas.openxmlformats.org/officeDocument/2006/relationships/slide" Target="slides/slide282.xml"/><Relationship Id="rId343" Type="http://schemas.openxmlformats.org/officeDocument/2006/relationships/slide" Target="slides/slide324.xml"/><Relationship Id="rId550" Type="http://schemas.openxmlformats.org/officeDocument/2006/relationships/slide" Target="slides/slide531.xml"/><Relationship Id="rId788" Type="http://schemas.openxmlformats.org/officeDocument/2006/relationships/slide" Target="slides/slide769.xml"/><Relationship Id="rId953" Type="http://schemas.openxmlformats.org/officeDocument/2006/relationships/slide" Target="slides/slide934.xml"/><Relationship Id="rId995" Type="http://schemas.openxmlformats.org/officeDocument/2006/relationships/slide" Target="slides/slide976.xml"/><Relationship Id="rId1029" Type="http://schemas.openxmlformats.org/officeDocument/2006/relationships/slide" Target="slides/slide1010.xml"/><Relationship Id="rId82" Type="http://schemas.openxmlformats.org/officeDocument/2006/relationships/slide" Target="slides/slide63.xml"/><Relationship Id="rId203" Type="http://schemas.openxmlformats.org/officeDocument/2006/relationships/slide" Target="slides/slide184.xml"/><Relationship Id="rId385" Type="http://schemas.openxmlformats.org/officeDocument/2006/relationships/slide" Target="slides/slide366.xml"/><Relationship Id="rId592" Type="http://schemas.openxmlformats.org/officeDocument/2006/relationships/slide" Target="slides/slide573.xml"/><Relationship Id="rId606" Type="http://schemas.openxmlformats.org/officeDocument/2006/relationships/slide" Target="slides/slide587.xml"/><Relationship Id="rId648" Type="http://schemas.openxmlformats.org/officeDocument/2006/relationships/slide" Target="slides/slide629.xml"/><Relationship Id="rId813" Type="http://schemas.openxmlformats.org/officeDocument/2006/relationships/slide" Target="slides/slide794.xml"/><Relationship Id="rId855" Type="http://schemas.openxmlformats.org/officeDocument/2006/relationships/slide" Target="slides/slide836.xml"/><Relationship Id="rId1040" Type="http://schemas.openxmlformats.org/officeDocument/2006/relationships/slide" Target="slides/slide1021.xml"/><Relationship Id="rId245" Type="http://schemas.openxmlformats.org/officeDocument/2006/relationships/slide" Target="slides/slide226.xml"/><Relationship Id="rId287" Type="http://schemas.openxmlformats.org/officeDocument/2006/relationships/slide" Target="slides/slide268.xml"/><Relationship Id="rId410" Type="http://schemas.openxmlformats.org/officeDocument/2006/relationships/slide" Target="slides/slide391.xml"/><Relationship Id="rId452" Type="http://schemas.openxmlformats.org/officeDocument/2006/relationships/slide" Target="slides/slide433.xml"/><Relationship Id="rId494" Type="http://schemas.openxmlformats.org/officeDocument/2006/relationships/slide" Target="slides/slide475.xml"/><Relationship Id="rId508" Type="http://schemas.openxmlformats.org/officeDocument/2006/relationships/slide" Target="slides/slide489.xml"/><Relationship Id="rId715" Type="http://schemas.openxmlformats.org/officeDocument/2006/relationships/slide" Target="slides/slide696.xml"/><Relationship Id="rId897" Type="http://schemas.openxmlformats.org/officeDocument/2006/relationships/slide" Target="slides/slide878.xml"/><Relationship Id="rId922" Type="http://schemas.openxmlformats.org/officeDocument/2006/relationships/slide" Target="slides/slide903.xml"/><Relationship Id="rId105" Type="http://schemas.openxmlformats.org/officeDocument/2006/relationships/slide" Target="slides/slide86.xml"/><Relationship Id="rId147" Type="http://schemas.openxmlformats.org/officeDocument/2006/relationships/slide" Target="slides/slide128.xml"/><Relationship Id="rId312" Type="http://schemas.openxmlformats.org/officeDocument/2006/relationships/slide" Target="slides/slide293.xml"/><Relationship Id="rId354" Type="http://schemas.openxmlformats.org/officeDocument/2006/relationships/slide" Target="slides/slide335.xml"/><Relationship Id="rId757" Type="http://schemas.openxmlformats.org/officeDocument/2006/relationships/slide" Target="slides/slide738.xml"/><Relationship Id="rId799" Type="http://schemas.openxmlformats.org/officeDocument/2006/relationships/slide" Target="slides/slide780.xml"/><Relationship Id="rId964" Type="http://schemas.openxmlformats.org/officeDocument/2006/relationships/slide" Target="slides/slide945.xml"/><Relationship Id="rId51" Type="http://schemas.openxmlformats.org/officeDocument/2006/relationships/slide" Target="slides/slide32.xml"/><Relationship Id="rId93" Type="http://schemas.openxmlformats.org/officeDocument/2006/relationships/slide" Target="slides/slide74.xml"/><Relationship Id="rId189" Type="http://schemas.openxmlformats.org/officeDocument/2006/relationships/slide" Target="slides/slide170.xml"/><Relationship Id="rId396" Type="http://schemas.openxmlformats.org/officeDocument/2006/relationships/slide" Target="slides/slide377.xml"/><Relationship Id="rId561" Type="http://schemas.openxmlformats.org/officeDocument/2006/relationships/slide" Target="slides/slide542.xml"/><Relationship Id="rId617" Type="http://schemas.openxmlformats.org/officeDocument/2006/relationships/slide" Target="slides/slide598.xml"/><Relationship Id="rId659" Type="http://schemas.openxmlformats.org/officeDocument/2006/relationships/slide" Target="slides/slide640.xml"/><Relationship Id="rId824" Type="http://schemas.openxmlformats.org/officeDocument/2006/relationships/slide" Target="slides/slide805.xml"/><Relationship Id="rId866" Type="http://schemas.openxmlformats.org/officeDocument/2006/relationships/slide" Target="slides/slide847.xml"/><Relationship Id="rId214" Type="http://schemas.openxmlformats.org/officeDocument/2006/relationships/slide" Target="slides/slide195.xml"/><Relationship Id="rId256" Type="http://schemas.openxmlformats.org/officeDocument/2006/relationships/slide" Target="slides/slide237.xml"/><Relationship Id="rId298" Type="http://schemas.openxmlformats.org/officeDocument/2006/relationships/slide" Target="slides/slide279.xml"/><Relationship Id="rId421" Type="http://schemas.openxmlformats.org/officeDocument/2006/relationships/slide" Target="slides/slide402.xml"/><Relationship Id="rId463" Type="http://schemas.openxmlformats.org/officeDocument/2006/relationships/slide" Target="slides/slide444.xml"/><Relationship Id="rId519" Type="http://schemas.openxmlformats.org/officeDocument/2006/relationships/slide" Target="slides/slide500.xml"/><Relationship Id="rId670" Type="http://schemas.openxmlformats.org/officeDocument/2006/relationships/slide" Target="slides/slide651.xml"/><Relationship Id="rId1051" Type="http://schemas.openxmlformats.org/officeDocument/2006/relationships/slide" Target="slides/slide1032.xml"/><Relationship Id="rId116" Type="http://schemas.openxmlformats.org/officeDocument/2006/relationships/slide" Target="slides/slide97.xml"/><Relationship Id="rId158" Type="http://schemas.openxmlformats.org/officeDocument/2006/relationships/slide" Target="slides/slide139.xml"/><Relationship Id="rId323" Type="http://schemas.openxmlformats.org/officeDocument/2006/relationships/slide" Target="slides/slide304.xml"/><Relationship Id="rId530" Type="http://schemas.openxmlformats.org/officeDocument/2006/relationships/slide" Target="slides/slide511.xml"/><Relationship Id="rId726" Type="http://schemas.openxmlformats.org/officeDocument/2006/relationships/slide" Target="slides/slide707.xml"/><Relationship Id="rId768" Type="http://schemas.openxmlformats.org/officeDocument/2006/relationships/slide" Target="slides/slide749.xml"/><Relationship Id="rId933" Type="http://schemas.openxmlformats.org/officeDocument/2006/relationships/slide" Target="slides/slide914.xml"/><Relationship Id="rId975" Type="http://schemas.openxmlformats.org/officeDocument/2006/relationships/slide" Target="slides/slide956.xml"/><Relationship Id="rId1009" Type="http://schemas.openxmlformats.org/officeDocument/2006/relationships/slide" Target="slides/slide990.xml"/><Relationship Id="rId20" Type="http://schemas.openxmlformats.org/officeDocument/2006/relationships/slide" Target="slides/slide1.xml"/><Relationship Id="rId62" Type="http://schemas.openxmlformats.org/officeDocument/2006/relationships/slide" Target="slides/slide43.xml"/><Relationship Id="rId365" Type="http://schemas.openxmlformats.org/officeDocument/2006/relationships/slide" Target="slides/slide346.xml"/><Relationship Id="rId572" Type="http://schemas.openxmlformats.org/officeDocument/2006/relationships/slide" Target="slides/slide553.xml"/><Relationship Id="rId628" Type="http://schemas.openxmlformats.org/officeDocument/2006/relationships/slide" Target="slides/slide609.xml"/><Relationship Id="rId835" Type="http://schemas.openxmlformats.org/officeDocument/2006/relationships/slide" Target="slides/slide816.xml"/><Relationship Id="rId225" Type="http://schemas.openxmlformats.org/officeDocument/2006/relationships/slide" Target="slides/slide206.xml"/><Relationship Id="rId267" Type="http://schemas.openxmlformats.org/officeDocument/2006/relationships/slide" Target="slides/slide248.xml"/><Relationship Id="rId432" Type="http://schemas.openxmlformats.org/officeDocument/2006/relationships/slide" Target="slides/slide413.xml"/><Relationship Id="rId474" Type="http://schemas.openxmlformats.org/officeDocument/2006/relationships/slide" Target="slides/slide455.xml"/><Relationship Id="rId877" Type="http://schemas.openxmlformats.org/officeDocument/2006/relationships/slide" Target="slides/slide858.xml"/><Relationship Id="rId1020" Type="http://schemas.openxmlformats.org/officeDocument/2006/relationships/slide" Target="slides/slide1001.xml"/><Relationship Id="rId1062" Type="http://schemas.openxmlformats.org/officeDocument/2006/relationships/presProps" Target="presProps.xml"/><Relationship Id="rId127" Type="http://schemas.openxmlformats.org/officeDocument/2006/relationships/slide" Target="slides/slide108.xml"/><Relationship Id="rId681" Type="http://schemas.openxmlformats.org/officeDocument/2006/relationships/slide" Target="slides/slide662.xml"/><Relationship Id="rId737" Type="http://schemas.openxmlformats.org/officeDocument/2006/relationships/slide" Target="slides/slide718.xml"/><Relationship Id="rId779" Type="http://schemas.openxmlformats.org/officeDocument/2006/relationships/slide" Target="slides/slide760.xml"/><Relationship Id="rId902" Type="http://schemas.openxmlformats.org/officeDocument/2006/relationships/slide" Target="slides/slide883.xml"/><Relationship Id="rId944" Type="http://schemas.openxmlformats.org/officeDocument/2006/relationships/slide" Target="slides/slide925.xml"/><Relationship Id="rId986" Type="http://schemas.openxmlformats.org/officeDocument/2006/relationships/slide" Target="slides/slide967.xml"/><Relationship Id="rId31" Type="http://schemas.openxmlformats.org/officeDocument/2006/relationships/slide" Target="slides/slide12.xml"/><Relationship Id="rId73" Type="http://schemas.openxmlformats.org/officeDocument/2006/relationships/slide" Target="slides/slide54.xml"/><Relationship Id="rId169" Type="http://schemas.openxmlformats.org/officeDocument/2006/relationships/slide" Target="slides/slide150.xml"/><Relationship Id="rId334" Type="http://schemas.openxmlformats.org/officeDocument/2006/relationships/slide" Target="slides/slide315.xml"/><Relationship Id="rId376" Type="http://schemas.openxmlformats.org/officeDocument/2006/relationships/slide" Target="slides/slide357.xml"/><Relationship Id="rId541" Type="http://schemas.openxmlformats.org/officeDocument/2006/relationships/slide" Target="slides/slide522.xml"/><Relationship Id="rId583" Type="http://schemas.openxmlformats.org/officeDocument/2006/relationships/slide" Target="slides/slide564.xml"/><Relationship Id="rId639" Type="http://schemas.openxmlformats.org/officeDocument/2006/relationships/slide" Target="slides/slide620.xml"/><Relationship Id="rId790" Type="http://schemas.openxmlformats.org/officeDocument/2006/relationships/slide" Target="slides/slide771.xml"/><Relationship Id="rId804" Type="http://schemas.openxmlformats.org/officeDocument/2006/relationships/slide" Target="slides/slide785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1.xml"/><Relationship Id="rId236" Type="http://schemas.openxmlformats.org/officeDocument/2006/relationships/slide" Target="slides/slide217.xml"/><Relationship Id="rId278" Type="http://schemas.openxmlformats.org/officeDocument/2006/relationships/slide" Target="slides/slide259.xml"/><Relationship Id="rId401" Type="http://schemas.openxmlformats.org/officeDocument/2006/relationships/slide" Target="slides/slide382.xml"/><Relationship Id="rId443" Type="http://schemas.openxmlformats.org/officeDocument/2006/relationships/slide" Target="slides/slide424.xml"/><Relationship Id="rId650" Type="http://schemas.openxmlformats.org/officeDocument/2006/relationships/slide" Target="slides/slide631.xml"/><Relationship Id="rId846" Type="http://schemas.openxmlformats.org/officeDocument/2006/relationships/slide" Target="slides/slide827.xml"/><Relationship Id="rId888" Type="http://schemas.openxmlformats.org/officeDocument/2006/relationships/slide" Target="slides/slide869.xml"/><Relationship Id="rId1031" Type="http://schemas.openxmlformats.org/officeDocument/2006/relationships/slide" Target="slides/slide1012.xml"/><Relationship Id="rId303" Type="http://schemas.openxmlformats.org/officeDocument/2006/relationships/slide" Target="slides/slide284.xml"/><Relationship Id="rId485" Type="http://schemas.openxmlformats.org/officeDocument/2006/relationships/slide" Target="slides/slide466.xml"/><Relationship Id="rId692" Type="http://schemas.openxmlformats.org/officeDocument/2006/relationships/slide" Target="slides/slide673.xml"/><Relationship Id="rId706" Type="http://schemas.openxmlformats.org/officeDocument/2006/relationships/slide" Target="slides/slide687.xml"/><Relationship Id="rId748" Type="http://schemas.openxmlformats.org/officeDocument/2006/relationships/slide" Target="slides/slide729.xml"/><Relationship Id="rId913" Type="http://schemas.openxmlformats.org/officeDocument/2006/relationships/slide" Target="slides/slide894.xml"/><Relationship Id="rId955" Type="http://schemas.openxmlformats.org/officeDocument/2006/relationships/slide" Target="slides/slide936.xml"/><Relationship Id="rId42" Type="http://schemas.openxmlformats.org/officeDocument/2006/relationships/slide" Target="slides/slide23.xml"/><Relationship Id="rId84" Type="http://schemas.openxmlformats.org/officeDocument/2006/relationships/slide" Target="slides/slide65.xml"/><Relationship Id="rId138" Type="http://schemas.openxmlformats.org/officeDocument/2006/relationships/slide" Target="slides/slide119.xml"/><Relationship Id="rId345" Type="http://schemas.openxmlformats.org/officeDocument/2006/relationships/slide" Target="slides/slide326.xml"/><Relationship Id="rId387" Type="http://schemas.openxmlformats.org/officeDocument/2006/relationships/slide" Target="slides/slide368.xml"/><Relationship Id="rId510" Type="http://schemas.openxmlformats.org/officeDocument/2006/relationships/slide" Target="slides/slide491.xml"/><Relationship Id="rId552" Type="http://schemas.openxmlformats.org/officeDocument/2006/relationships/slide" Target="slides/slide533.xml"/><Relationship Id="rId594" Type="http://schemas.openxmlformats.org/officeDocument/2006/relationships/slide" Target="slides/slide575.xml"/><Relationship Id="rId608" Type="http://schemas.openxmlformats.org/officeDocument/2006/relationships/slide" Target="slides/slide589.xml"/><Relationship Id="rId815" Type="http://schemas.openxmlformats.org/officeDocument/2006/relationships/slide" Target="slides/slide796.xml"/><Relationship Id="rId997" Type="http://schemas.openxmlformats.org/officeDocument/2006/relationships/slide" Target="slides/slide978.xml"/><Relationship Id="rId191" Type="http://schemas.openxmlformats.org/officeDocument/2006/relationships/slide" Target="slides/slide172.xml"/><Relationship Id="rId205" Type="http://schemas.openxmlformats.org/officeDocument/2006/relationships/slide" Target="slides/slide186.xml"/><Relationship Id="rId247" Type="http://schemas.openxmlformats.org/officeDocument/2006/relationships/slide" Target="slides/slide228.xml"/><Relationship Id="rId412" Type="http://schemas.openxmlformats.org/officeDocument/2006/relationships/slide" Target="slides/slide393.xml"/><Relationship Id="rId857" Type="http://schemas.openxmlformats.org/officeDocument/2006/relationships/slide" Target="slides/slide838.xml"/><Relationship Id="rId899" Type="http://schemas.openxmlformats.org/officeDocument/2006/relationships/slide" Target="slides/slide880.xml"/><Relationship Id="rId1000" Type="http://schemas.openxmlformats.org/officeDocument/2006/relationships/slide" Target="slides/slide981.xml"/><Relationship Id="rId1042" Type="http://schemas.openxmlformats.org/officeDocument/2006/relationships/slide" Target="slides/slide1023.xml"/><Relationship Id="rId107" Type="http://schemas.openxmlformats.org/officeDocument/2006/relationships/slide" Target="slides/slide88.xml"/><Relationship Id="rId289" Type="http://schemas.openxmlformats.org/officeDocument/2006/relationships/slide" Target="slides/slide270.xml"/><Relationship Id="rId454" Type="http://schemas.openxmlformats.org/officeDocument/2006/relationships/slide" Target="slides/slide435.xml"/><Relationship Id="rId496" Type="http://schemas.openxmlformats.org/officeDocument/2006/relationships/slide" Target="slides/slide477.xml"/><Relationship Id="rId661" Type="http://schemas.openxmlformats.org/officeDocument/2006/relationships/slide" Target="slides/slide642.xml"/><Relationship Id="rId717" Type="http://schemas.openxmlformats.org/officeDocument/2006/relationships/slide" Target="slides/slide698.xml"/><Relationship Id="rId759" Type="http://schemas.openxmlformats.org/officeDocument/2006/relationships/slide" Target="slides/slide740.xml"/><Relationship Id="rId924" Type="http://schemas.openxmlformats.org/officeDocument/2006/relationships/slide" Target="slides/slide905.xml"/><Relationship Id="rId966" Type="http://schemas.openxmlformats.org/officeDocument/2006/relationships/slide" Target="slides/slide947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34.xml"/><Relationship Id="rId149" Type="http://schemas.openxmlformats.org/officeDocument/2006/relationships/slide" Target="slides/slide130.xml"/><Relationship Id="rId314" Type="http://schemas.openxmlformats.org/officeDocument/2006/relationships/slide" Target="slides/slide295.xml"/><Relationship Id="rId356" Type="http://schemas.openxmlformats.org/officeDocument/2006/relationships/slide" Target="slides/slide337.xml"/><Relationship Id="rId398" Type="http://schemas.openxmlformats.org/officeDocument/2006/relationships/slide" Target="slides/slide379.xml"/><Relationship Id="rId521" Type="http://schemas.openxmlformats.org/officeDocument/2006/relationships/slide" Target="slides/slide502.xml"/><Relationship Id="rId563" Type="http://schemas.openxmlformats.org/officeDocument/2006/relationships/slide" Target="slides/slide544.xml"/><Relationship Id="rId619" Type="http://schemas.openxmlformats.org/officeDocument/2006/relationships/slide" Target="slides/slide600.xml"/><Relationship Id="rId770" Type="http://schemas.openxmlformats.org/officeDocument/2006/relationships/slide" Target="slides/slide751.xml"/><Relationship Id="rId95" Type="http://schemas.openxmlformats.org/officeDocument/2006/relationships/slide" Target="slides/slide76.xml"/><Relationship Id="rId160" Type="http://schemas.openxmlformats.org/officeDocument/2006/relationships/slide" Target="slides/slide141.xml"/><Relationship Id="rId216" Type="http://schemas.openxmlformats.org/officeDocument/2006/relationships/slide" Target="slides/slide197.xml"/><Relationship Id="rId423" Type="http://schemas.openxmlformats.org/officeDocument/2006/relationships/slide" Target="slides/slide404.xml"/><Relationship Id="rId826" Type="http://schemas.openxmlformats.org/officeDocument/2006/relationships/slide" Target="slides/slide807.xml"/><Relationship Id="rId868" Type="http://schemas.openxmlformats.org/officeDocument/2006/relationships/slide" Target="slides/slide849.xml"/><Relationship Id="rId1011" Type="http://schemas.openxmlformats.org/officeDocument/2006/relationships/slide" Target="slides/slide992.xml"/><Relationship Id="rId1053" Type="http://schemas.openxmlformats.org/officeDocument/2006/relationships/slide" Target="slides/slide1034.xml"/><Relationship Id="rId258" Type="http://schemas.openxmlformats.org/officeDocument/2006/relationships/slide" Target="slides/slide239.xml"/><Relationship Id="rId465" Type="http://schemas.openxmlformats.org/officeDocument/2006/relationships/slide" Target="slides/slide446.xml"/><Relationship Id="rId630" Type="http://schemas.openxmlformats.org/officeDocument/2006/relationships/slide" Target="slides/slide611.xml"/><Relationship Id="rId672" Type="http://schemas.openxmlformats.org/officeDocument/2006/relationships/slide" Target="slides/slide653.xml"/><Relationship Id="rId728" Type="http://schemas.openxmlformats.org/officeDocument/2006/relationships/slide" Target="slides/slide709.xml"/><Relationship Id="rId935" Type="http://schemas.openxmlformats.org/officeDocument/2006/relationships/slide" Target="slides/slide916.xml"/><Relationship Id="rId22" Type="http://schemas.openxmlformats.org/officeDocument/2006/relationships/slide" Target="slides/slide3.xml"/><Relationship Id="rId64" Type="http://schemas.openxmlformats.org/officeDocument/2006/relationships/slide" Target="slides/slide45.xml"/><Relationship Id="rId118" Type="http://schemas.openxmlformats.org/officeDocument/2006/relationships/slide" Target="slides/slide99.xml"/><Relationship Id="rId325" Type="http://schemas.openxmlformats.org/officeDocument/2006/relationships/slide" Target="slides/slide306.xml"/><Relationship Id="rId367" Type="http://schemas.openxmlformats.org/officeDocument/2006/relationships/slide" Target="slides/slide348.xml"/><Relationship Id="rId532" Type="http://schemas.openxmlformats.org/officeDocument/2006/relationships/slide" Target="slides/slide513.xml"/><Relationship Id="rId574" Type="http://schemas.openxmlformats.org/officeDocument/2006/relationships/slide" Target="slides/slide555.xml"/><Relationship Id="rId977" Type="http://schemas.openxmlformats.org/officeDocument/2006/relationships/slide" Target="slides/slide958.xml"/><Relationship Id="rId171" Type="http://schemas.openxmlformats.org/officeDocument/2006/relationships/slide" Target="slides/slide152.xml"/><Relationship Id="rId227" Type="http://schemas.openxmlformats.org/officeDocument/2006/relationships/slide" Target="slides/slide208.xml"/><Relationship Id="rId781" Type="http://schemas.openxmlformats.org/officeDocument/2006/relationships/slide" Target="slides/slide762.xml"/><Relationship Id="rId837" Type="http://schemas.openxmlformats.org/officeDocument/2006/relationships/slide" Target="slides/slide818.xml"/><Relationship Id="rId879" Type="http://schemas.openxmlformats.org/officeDocument/2006/relationships/slide" Target="slides/slide860.xml"/><Relationship Id="rId1022" Type="http://schemas.openxmlformats.org/officeDocument/2006/relationships/slide" Target="slides/slide1003.xml"/><Relationship Id="rId269" Type="http://schemas.openxmlformats.org/officeDocument/2006/relationships/slide" Target="slides/slide250.xml"/><Relationship Id="rId434" Type="http://schemas.openxmlformats.org/officeDocument/2006/relationships/slide" Target="slides/slide415.xml"/><Relationship Id="rId476" Type="http://schemas.openxmlformats.org/officeDocument/2006/relationships/slide" Target="slides/slide457.xml"/><Relationship Id="rId641" Type="http://schemas.openxmlformats.org/officeDocument/2006/relationships/slide" Target="slides/slide622.xml"/><Relationship Id="rId683" Type="http://schemas.openxmlformats.org/officeDocument/2006/relationships/slide" Target="slides/slide664.xml"/><Relationship Id="rId739" Type="http://schemas.openxmlformats.org/officeDocument/2006/relationships/slide" Target="slides/slide720.xml"/><Relationship Id="rId890" Type="http://schemas.openxmlformats.org/officeDocument/2006/relationships/slide" Target="slides/slide871.xml"/><Relationship Id="rId904" Type="http://schemas.openxmlformats.org/officeDocument/2006/relationships/slide" Target="slides/slide885.xml"/><Relationship Id="rId1064" Type="http://schemas.openxmlformats.org/officeDocument/2006/relationships/theme" Target="theme/theme1.xml"/><Relationship Id="rId33" Type="http://schemas.openxmlformats.org/officeDocument/2006/relationships/slide" Target="slides/slide14.xml"/><Relationship Id="rId129" Type="http://schemas.openxmlformats.org/officeDocument/2006/relationships/slide" Target="slides/slide110.xml"/><Relationship Id="rId280" Type="http://schemas.openxmlformats.org/officeDocument/2006/relationships/slide" Target="slides/slide261.xml"/><Relationship Id="rId336" Type="http://schemas.openxmlformats.org/officeDocument/2006/relationships/slide" Target="slides/slide317.xml"/><Relationship Id="rId501" Type="http://schemas.openxmlformats.org/officeDocument/2006/relationships/slide" Target="slides/slide482.xml"/><Relationship Id="rId543" Type="http://schemas.openxmlformats.org/officeDocument/2006/relationships/slide" Target="slides/slide524.xml"/><Relationship Id="rId946" Type="http://schemas.openxmlformats.org/officeDocument/2006/relationships/slide" Target="slides/slide927.xml"/><Relationship Id="rId988" Type="http://schemas.openxmlformats.org/officeDocument/2006/relationships/slide" Target="slides/slide969.xml"/><Relationship Id="rId75" Type="http://schemas.openxmlformats.org/officeDocument/2006/relationships/slide" Target="slides/slide56.xml"/><Relationship Id="rId140" Type="http://schemas.openxmlformats.org/officeDocument/2006/relationships/slide" Target="slides/slide121.xml"/><Relationship Id="rId182" Type="http://schemas.openxmlformats.org/officeDocument/2006/relationships/slide" Target="slides/slide163.xml"/><Relationship Id="rId378" Type="http://schemas.openxmlformats.org/officeDocument/2006/relationships/slide" Target="slides/slide359.xml"/><Relationship Id="rId403" Type="http://schemas.openxmlformats.org/officeDocument/2006/relationships/slide" Target="slides/slide384.xml"/><Relationship Id="rId585" Type="http://schemas.openxmlformats.org/officeDocument/2006/relationships/slide" Target="slides/slide566.xml"/><Relationship Id="rId750" Type="http://schemas.openxmlformats.org/officeDocument/2006/relationships/slide" Target="slides/slide731.xml"/><Relationship Id="rId792" Type="http://schemas.openxmlformats.org/officeDocument/2006/relationships/slide" Target="slides/slide773.xml"/><Relationship Id="rId806" Type="http://schemas.openxmlformats.org/officeDocument/2006/relationships/slide" Target="slides/slide787.xml"/><Relationship Id="rId848" Type="http://schemas.openxmlformats.org/officeDocument/2006/relationships/slide" Target="slides/slide829.xml"/><Relationship Id="rId1033" Type="http://schemas.openxmlformats.org/officeDocument/2006/relationships/slide" Target="slides/slide101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19.xml"/><Relationship Id="rId445" Type="http://schemas.openxmlformats.org/officeDocument/2006/relationships/slide" Target="slides/slide426.xml"/><Relationship Id="rId487" Type="http://schemas.openxmlformats.org/officeDocument/2006/relationships/slide" Target="slides/slide468.xml"/><Relationship Id="rId610" Type="http://schemas.openxmlformats.org/officeDocument/2006/relationships/slide" Target="slides/slide591.xml"/><Relationship Id="rId652" Type="http://schemas.openxmlformats.org/officeDocument/2006/relationships/slide" Target="slides/slide633.xml"/><Relationship Id="rId694" Type="http://schemas.openxmlformats.org/officeDocument/2006/relationships/slide" Target="slides/slide675.xml"/><Relationship Id="rId708" Type="http://schemas.openxmlformats.org/officeDocument/2006/relationships/slide" Target="slides/slide689.xml"/><Relationship Id="rId915" Type="http://schemas.openxmlformats.org/officeDocument/2006/relationships/slide" Target="slides/slide896.xml"/><Relationship Id="rId291" Type="http://schemas.openxmlformats.org/officeDocument/2006/relationships/slide" Target="slides/slide272.xml"/><Relationship Id="rId305" Type="http://schemas.openxmlformats.org/officeDocument/2006/relationships/slide" Target="slides/slide286.xml"/><Relationship Id="rId347" Type="http://schemas.openxmlformats.org/officeDocument/2006/relationships/slide" Target="slides/slide328.xml"/><Relationship Id="rId512" Type="http://schemas.openxmlformats.org/officeDocument/2006/relationships/slide" Target="slides/slide493.xml"/><Relationship Id="rId957" Type="http://schemas.openxmlformats.org/officeDocument/2006/relationships/slide" Target="slides/slide938.xml"/><Relationship Id="rId999" Type="http://schemas.openxmlformats.org/officeDocument/2006/relationships/slide" Target="slides/slide980.xml"/><Relationship Id="rId44" Type="http://schemas.openxmlformats.org/officeDocument/2006/relationships/slide" Target="slides/slide25.xml"/><Relationship Id="rId86" Type="http://schemas.openxmlformats.org/officeDocument/2006/relationships/slide" Target="slides/slide67.xml"/><Relationship Id="rId151" Type="http://schemas.openxmlformats.org/officeDocument/2006/relationships/slide" Target="slides/slide132.xml"/><Relationship Id="rId389" Type="http://schemas.openxmlformats.org/officeDocument/2006/relationships/slide" Target="slides/slide370.xml"/><Relationship Id="rId554" Type="http://schemas.openxmlformats.org/officeDocument/2006/relationships/slide" Target="slides/slide535.xml"/><Relationship Id="rId596" Type="http://schemas.openxmlformats.org/officeDocument/2006/relationships/slide" Target="slides/slide577.xml"/><Relationship Id="rId761" Type="http://schemas.openxmlformats.org/officeDocument/2006/relationships/slide" Target="slides/slide742.xml"/><Relationship Id="rId817" Type="http://schemas.openxmlformats.org/officeDocument/2006/relationships/slide" Target="slides/slide798.xml"/><Relationship Id="rId859" Type="http://schemas.openxmlformats.org/officeDocument/2006/relationships/slide" Target="slides/slide840.xml"/><Relationship Id="rId1002" Type="http://schemas.openxmlformats.org/officeDocument/2006/relationships/slide" Target="slides/slide983.xml"/><Relationship Id="rId193" Type="http://schemas.openxmlformats.org/officeDocument/2006/relationships/slide" Target="slides/slide174.xml"/><Relationship Id="rId207" Type="http://schemas.openxmlformats.org/officeDocument/2006/relationships/slide" Target="slides/slide188.xml"/><Relationship Id="rId249" Type="http://schemas.openxmlformats.org/officeDocument/2006/relationships/slide" Target="slides/slide230.xml"/><Relationship Id="rId414" Type="http://schemas.openxmlformats.org/officeDocument/2006/relationships/slide" Target="slides/slide395.xml"/><Relationship Id="rId456" Type="http://schemas.openxmlformats.org/officeDocument/2006/relationships/slide" Target="slides/slide437.xml"/><Relationship Id="rId498" Type="http://schemas.openxmlformats.org/officeDocument/2006/relationships/slide" Target="slides/slide479.xml"/><Relationship Id="rId621" Type="http://schemas.openxmlformats.org/officeDocument/2006/relationships/slide" Target="slides/slide602.xml"/><Relationship Id="rId663" Type="http://schemas.openxmlformats.org/officeDocument/2006/relationships/slide" Target="slides/slide644.xml"/><Relationship Id="rId870" Type="http://schemas.openxmlformats.org/officeDocument/2006/relationships/slide" Target="slides/slide851.xml"/><Relationship Id="rId1044" Type="http://schemas.openxmlformats.org/officeDocument/2006/relationships/slide" Target="slides/slide1025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0.xml"/><Relationship Id="rId260" Type="http://schemas.openxmlformats.org/officeDocument/2006/relationships/slide" Target="slides/slide241.xml"/><Relationship Id="rId316" Type="http://schemas.openxmlformats.org/officeDocument/2006/relationships/slide" Target="slides/slide297.xml"/><Relationship Id="rId523" Type="http://schemas.openxmlformats.org/officeDocument/2006/relationships/slide" Target="slides/slide504.xml"/><Relationship Id="rId719" Type="http://schemas.openxmlformats.org/officeDocument/2006/relationships/slide" Target="slides/slide700.xml"/><Relationship Id="rId926" Type="http://schemas.openxmlformats.org/officeDocument/2006/relationships/slide" Target="slides/slide907.xml"/><Relationship Id="rId968" Type="http://schemas.openxmlformats.org/officeDocument/2006/relationships/slide" Target="slides/slide949.xml"/><Relationship Id="rId55" Type="http://schemas.openxmlformats.org/officeDocument/2006/relationships/slide" Target="slides/slide36.xml"/><Relationship Id="rId97" Type="http://schemas.openxmlformats.org/officeDocument/2006/relationships/slide" Target="slides/slide78.xml"/><Relationship Id="rId120" Type="http://schemas.openxmlformats.org/officeDocument/2006/relationships/slide" Target="slides/slide101.xml"/><Relationship Id="rId358" Type="http://schemas.openxmlformats.org/officeDocument/2006/relationships/slide" Target="slides/slide339.xml"/><Relationship Id="rId565" Type="http://schemas.openxmlformats.org/officeDocument/2006/relationships/slide" Target="slides/slide546.xml"/><Relationship Id="rId730" Type="http://schemas.openxmlformats.org/officeDocument/2006/relationships/slide" Target="slides/slide711.xml"/><Relationship Id="rId772" Type="http://schemas.openxmlformats.org/officeDocument/2006/relationships/slide" Target="slides/slide753.xml"/><Relationship Id="rId828" Type="http://schemas.openxmlformats.org/officeDocument/2006/relationships/slide" Target="slides/slide809.xml"/><Relationship Id="rId1013" Type="http://schemas.openxmlformats.org/officeDocument/2006/relationships/slide" Target="slides/slide994.xml"/><Relationship Id="rId162" Type="http://schemas.openxmlformats.org/officeDocument/2006/relationships/slide" Target="slides/slide143.xml"/><Relationship Id="rId218" Type="http://schemas.openxmlformats.org/officeDocument/2006/relationships/slide" Target="slides/slide199.xml"/><Relationship Id="rId425" Type="http://schemas.openxmlformats.org/officeDocument/2006/relationships/slide" Target="slides/slide406.xml"/><Relationship Id="rId467" Type="http://schemas.openxmlformats.org/officeDocument/2006/relationships/slide" Target="slides/slide448.xml"/><Relationship Id="rId632" Type="http://schemas.openxmlformats.org/officeDocument/2006/relationships/slide" Target="slides/slide613.xml"/><Relationship Id="rId1055" Type="http://schemas.openxmlformats.org/officeDocument/2006/relationships/slide" Target="slides/slide1036.xml"/><Relationship Id="rId271" Type="http://schemas.openxmlformats.org/officeDocument/2006/relationships/slide" Target="slides/slide252.xml"/><Relationship Id="rId674" Type="http://schemas.openxmlformats.org/officeDocument/2006/relationships/slide" Target="slides/slide655.xml"/><Relationship Id="rId881" Type="http://schemas.openxmlformats.org/officeDocument/2006/relationships/slide" Target="slides/slide862.xml"/><Relationship Id="rId937" Type="http://schemas.openxmlformats.org/officeDocument/2006/relationships/slide" Target="slides/slide918.xml"/><Relationship Id="rId979" Type="http://schemas.openxmlformats.org/officeDocument/2006/relationships/slide" Target="slides/slide960.xml"/><Relationship Id="rId24" Type="http://schemas.openxmlformats.org/officeDocument/2006/relationships/slide" Target="slides/slide5.xml"/><Relationship Id="rId66" Type="http://schemas.openxmlformats.org/officeDocument/2006/relationships/slide" Target="slides/slide47.xml"/><Relationship Id="rId131" Type="http://schemas.openxmlformats.org/officeDocument/2006/relationships/slide" Target="slides/slide112.xml"/><Relationship Id="rId327" Type="http://schemas.openxmlformats.org/officeDocument/2006/relationships/slide" Target="slides/slide308.xml"/><Relationship Id="rId369" Type="http://schemas.openxmlformats.org/officeDocument/2006/relationships/slide" Target="slides/slide350.xml"/><Relationship Id="rId534" Type="http://schemas.openxmlformats.org/officeDocument/2006/relationships/slide" Target="slides/slide515.xml"/><Relationship Id="rId576" Type="http://schemas.openxmlformats.org/officeDocument/2006/relationships/slide" Target="slides/slide557.xml"/><Relationship Id="rId741" Type="http://schemas.openxmlformats.org/officeDocument/2006/relationships/slide" Target="slides/slide722.xml"/><Relationship Id="rId783" Type="http://schemas.openxmlformats.org/officeDocument/2006/relationships/slide" Target="slides/slide764.xml"/><Relationship Id="rId839" Type="http://schemas.openxmlformats.org/officeDocument/2006/relationships/slide" Target="slides/slide820.xml"/><Relationship Id="rId990" Type="http://schemas.openxmlformats.org/officeDocument/2006/relationships/slide" Target="slides/slide971.xml"/><Relationship Id="rId173" Type="http://schemas.openxmlformats.org/officeDocument/2006/relationships/slide" Target="slides/slide154.xml"/><Relationship Id="rId229" Type="http://schemas.openxmlformats.org/officeDocument/2006/relationships/slide" Target="slides/slide210.xml"/><Relationship Id="rId380" Type="http://schemas.openxmlformats.org/officeDocument/2006/relationships/slide" Target="slides/slide361.xml"/><Relationship Id="rId436" Type="http://schemas.openxmlformats.org/officeDocument/2006/relationships/slide" Target="slides/slide417.xml"/><Relationship Id="rId601" Type="http://schemas.openxmlformats.org/officeDocument/2006/relationships/slide" Target="slides/slide582.xml"/><Relationship Id="rId643" Type="http://schemas.openxmlformats.org/officeDocument/2006/relationships/slide" Target="slides/slide624.xml"/><Relationship Id="rId1024" Type="http://schemas.openxmlformats.org/officeDocument/2006/relationships/slide" Target="slides/slide1005.xml"/><Relationship Id="rId240" Type="http://schemas.openxmlformats.org/officeDocument/2006/relationships/slide" Target="slides/slide221.xml"/><Relationship Id="rId478" Type="http://schemas.openxmlformats.org/officeDocument/2006/relationships/slide" Target="slides/slide459.xml"/><Relationship Id="rId685" Type="http://schemas.openxmlformats.org/officeDocument/2006/relationships/slide" Target="slides/slide666.xml"/><Relationship Id="rId850" Type="http://schemas.openxmlformats.org/officeDocument/2006/relationships/slide" Target="slides/slide831.xml"/><Relationship Id="rId892" Type="http://schemas.openxmlformats.org/officeDocument/2006/relationships/slide" Target="slides/slide873.xml"/><Relationship Id="rId906" Type="http://schemas.openxmlformats.org/officeDocument/2006/relationships/slide" Target="slides/slide887.xml"/><Relationship Id="rId948" Type="http://schemas.openxmlformats.org/officeDocument/2006/relationships/slide" Target="slides/slide929.xml"/><Relationship Id="rId35" Type="http://schemas.openxmlformats.org/officeDocument/2006/relationships/slide" Target="slides/slide16.xml"/><Relationship Id="rId77" Type="http://schemas.openxmlformats.org/officeDocument/2006/relationships/slide" Target="slides/slide58.xml"/><Relationship Id="rId100" Type="http://schemas.openxmlformats.org/officeDocument/2006/relationships/slide" Target="slides/slide81.xml"/><Relationship Id="rId282" Type="http://schemas.openxmlformats.org/officeDocument/2006/relationships/slide" Target="slides/slide263.xml"/><Relationship Id="rId338" Type="http://schemas.openxmlformats.org/officeDocument/2006/relationships/slide" Target="slides/slide319.xml"/><Relationship Id="rId503" Type="http://schemas.openxmlformats.org/officeDocument/2006/relationships/slide" Target="slides/slide484.xml"/><Relationship Id="rId545" Type="http://schemas.openxmlformats.org/officeDocument/2006/relationships/slide" Target="slides/slide526.xml"/><Relationship Id="rId587" Type="http://schemas.openxmlformats.org/officeDocument/2006/relationships/slide" Target="slides/slide568.xml"/><Relationship Id="rId710" Type="http://schemas.openxmlformats.org/officeDocument/2006/relationships/slide" Target="slides/slide691.xml"/><Relationship Id="rId752" Type="http://schemas.openxmlformats.org/officeDocument/2006/relationships/slide" Target="slides/slide733.xml"/><Relationship Id="rId808" Type="http://schemas.openxmlformats.org/officeDocument/2006/relationships/slide" Target="slides/slide789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123.xml"/><Relationship Id="rId184" Type="http://schemas.openxmlformats.org/officeDocument/2006/relationships/slide" Target="slides/slide165.xml"/><Relationship Id="rId391" Type="http://schemas.openxmlformats.org/officeDocument/2006/relationships/slide" Target="slides/slide372.xml"/><Relationship Id="rId405" Type="http://schemas.openxmlformats.org/officeDocument/2006/relationships/slide" Target="slides/slide386.xml"/><Relationship Id="rId447" Type="http://schemas.openxmlformats.org/officeDocument/2006/relationships/slide" Target="slides/slide428.xml"/><Relationship Id="rId612" Type="http://schemas.openxmlformats.org/officeDocument/2006/relationships/slide" Target="slides/slide593.xml"/><Relationship Id="rId794" Type="http://schemas.openxmlformats.org/officeDocument/2006/relationships/slide" Target="slides/slide775.xml"/><Relationship Id="rId1035" Type="http://schemas.openxmlformats.org/officeDocument/2006/relationships/slide" Target="slides/slide1016.xml"/><Relationship Id="rId251" Type="http://schemas.openxmlformats.org/officeDocument/2006/relationships/slide" Target="slides/slide232.xml"/><Relationship Id="rId489" Type="http://schemas.openxmlformats.org/officeDocument/2006/relationships/slide" Target="slides/slide470.xml"/><Relationship Id="rId654" Type="http://schemas.openxmlformats.org/officeDocument/2006/relationships/slide" Target="slides/slide635.xml"/><Relationship Id="rId696" Type="http://schemas.openxmlformats.org/officeDocument/2006/relationships/slide" Target="slides/slide677.xml"/><Relationship Id="rId861" Type="http://schemas.openxmlformats.org/officeDocument/2006/relationships/slide" Target="slides/slide842.xml"/><Relationship Id="rId917" Type="http://schemas.openxmlformats.org/officeDocument/2006/relationships/slide" Target="slides/slide898.xml"/><Relationship Id="rId959" Type="http://schemas.openxmlformats.org/officeDocument/2006/relationships/slide" Target="slides/slide940.xml"/><Relationship Id="rId46" Type="http://schemas.openxmlformats.org/officeDocument/2006/relationships/slide" Target="slides/slide27.xml"/><Relationship Id="rId293" Type="http://schemas.openxmlformats.org/officeDocument/2006/relationships/slide" Target="slides/slide274.xml"/><Relationship Id="rId307" Type="http://schemas.openxmlformats.org/officeDocument/2006/relationships/slide" Target="slides/slide288.xml"/><Relationship Id="rId349" Type="http://schemas.openxmlformats.org/officeDocument/2006/relationships/slide" Target="slides/slide330.xml"/><Relationship Id="rId514" Type="http://schemas.openxmlformats.org/officeDocument/2006/relationships/slide" Target="slides/slide495.xml"/><Relationship Id="rId556" Type="http://schemas.openxmlformats.org/officeDocument/2006/relationships/slide" Target="slides/slide537.xml"/><Relationship Id="rId721" Type="http://schemas.openxmlformats.org/officeDocument/2006/relationships/slide" Target="slides/slide702.xml"/><Relationship Id="rId763" Type="http://schemas.openxmlformats.org/officeDocument/2006/relationships/slide" Target="slides/slide744.xml"/><Relationship Id="rId88" Type="http://schemas.openxmlformats.org/officeDocument/2006/relationships/slide" Target="slides/slide69.xml"/><Relationship Id="rId111" Type="http://schemas.openxmlformats.org/officeDocument/2006/relationships/slide" Target="slides/slide92.xml"/><Relationship Id="rId153" Type="http://schemas.openxmlformats.org/officeDocument/2006/relationships/slide" Target="slides/slide134.xml"/><Relationship Id="rId195" Type="http://schemas.openxmlformats.org/officeDocument/2006/relationships/slide" Target="slides/slide176.xml"/><Relationship Id="rId209" Type="http://schemas.openxmlformats.org/officeDocument/2006/relationships/slide" Target="slides/slide190.xml"/><Relationship Id="rId360" Type="http://schemas.openxmlformats.org/officeDocument/2006/relationships/slide" Target="slides/slide341.xml"/><Relationship Id="rId416" Type="http://schemas.openxmlformats.org/officeDocument/2006/relationships/slide" Target="slides/slide397.xml"/><Relationship Id="rId598" Type="http://schemas.openxmlformats.org/officeDocument/2006/relationships/slide" Target="slides/slide579.xml"/><Relationship Id="rId819" Type="http://schemas.openxmlformats.org/officeDocument/2006/relationships/slide" Target="slides/slide800.xml"/><Relationship Id="rId970" Type="http://schemas.openxmlformats.org/officeDocument/2006/relationships/slide" Target="slides/slide951.xml"/><Relationship Id="rId1004" Type="http://schemas.openxmlformats.org/officeDocument/2006/relationships/slide" Target="slides/slide985.xml"/><Relationship Id="rId1046" Type="http://schemas.openxmlformats.org/officeDocument/2006/relationships/slide" Target="slides/slide1027.xml"/><Relationship Id="rId220" Type="http://schemas.openxmlformats.org/officeDocument/2006/relationships/slide" Target="slides/slide201.xml"/><Relationship Id="rId458" Type="http://schemas.openxmlformats.org/officeDocument/2006/relationships/slide" Target="slides/slide439.xml"/><Relationship Id="rId623" Type="http://schemas.openxmlformats.org/officeDocument/2006/relationships/slide" Target="slides/slide604.xml"/><Relationship Id="rId665" Type="http://schemas.openxmlformats.org/officeDocument/2006/relationships/slide" Target="slides/slide646.xml"/><Relationship Id="rId830" Type="http://schemas.openxmlformats.org/officeDocument/2006/relationships/slide" Target="slides/slide811.xml"/><Relationship Id="rId872" Type="http://schemas.openxmlformats.org/officeDocument/2006/relationships/slide" Target="slides/slide853.xml"/><Relationship Id="rId928" Type="http://schemas.openxmlformats.org/officeDocument/2006/relationships/slide" Target="slides/slide909.xml"/><Relationship Id="rId15" Type="http://schemas.openxmlformats.org/officeDocument/2006/relationships/slideMaster" Target="slideMasters/slideMaster15.xml"/><Relationship Id="rId57" Type="http://schemas.openxmlformats.org/officeDocument/2006/relationships/slide" Target="slides/slide38.xml"/><Relationship Id="rId262" Type="http://schemas.openxmlformats.org/officeDocument/2006/relationships/slide" Target="slides/slide243.xml"/><Relationship Id="rId318" Type="http://schemas.openxmlformats.org/officeDocument/2006/relationships/slide" Target="slides/slide299.xml"/><Relationship Id="rId525" Type="http://schemas.openxmlformats.org/officeDocument/2006/relationships/slide" Target="slides/slide506.xml"/><Relationship Id="rId567" Type="http://schemas.openxmlformats.org/officeDocument/2006/relationships/slide" Target="slides/slide548.xml"/><Relationship Id="rId732" Type="http://schemas.openxmlformats.org/officeDocument/2006/relationships/slide" Target="slides/slide713.xml"/><Relationship Id="rId99" Type="http://schemas.openxmlformats.org/officeDocument/2006/relationships/slide" Target="slides/slide80.xml"/><Relationship Id="rId122" Type="http://schemas.openxmlformats.org/officeDocument/2006/relationships/slide" Target="slides/slide103.xml"/><Relationship Id="rId164" Type="http://schemas.openxmlformats.org/officeDocument/2006/relationships/slide" Target="slides/slide145.xml"/><Relationship Id="rId371" Type="http://schemas.openxmlformats.org/officeDocument/2006/relationships/slide" Target="slides/slide352.xml"/><Relationship Id="rId774" Type="http://schemas.openxmlformats.org/officeDocument/2006/relationships/slide" Target="slides/slide755.xml"/><Relationship Id="rId981" Type="http://schemas.openxmlformats.org/officeDocument/2006/relationships/slide" Target="slides/slide962.xml"/><Relationship Id="rId1015" Type="http://schemas.openxmlformats.org/officeDocument/2006/relationships/slide" Target="slides/slide996.xml"/><Relationship Id="rId1057" Type="http://schemas.openxmlformats.org/officeDocument/2006/relationships/slide" Target="slides/slide1038.xml"/><Relationship Id="rId427" Type="http://schemas.openxmlformats.org/officeDocument/2006/relationships/slide" Target="slides/slide408.xml"/><Relationship Id="rId469" Type="http://schemas.openxmlformats.org/officeDocument/2006/relationships/slide" Target="slides/slide450.xml"/><Relationship Id="rId634" Type="http://schemas.openxmlformats.org/officeDocument/2006/relationships/slide" Target="slides/slide615.xml"/><Relationship Id="rId676" Type="http://schemas.openxmlformats.org/officeDocument/2006/relationships/slide" Target="slides/slide657.xml"/><Relationship Id="rId841" Type="http://schemas.openxmlformats.org/officeDocument/2006/relationships/slide" Target="slides/slide822.xml"/><Relationship Id="rId883" Type="http://schemas.openxmlformats.org/officeDocument/2006/relationships/slide" Target="slides/slide864.xml"/><Relationship Id="rId26" Type="http://schemas.openxmlformats.org/officeDocument/2006/relationships/slide" Target="slides/slide7.xml"/><Relationship Id="rId231" Type="http://schemas.openxmlformats.org/officeDocument/2006/relationships/slide" Target="slides/slide212.xml"/><Relationship Id="rId273" Type="http://schemas.openxmlformats.org/officeDocument/2006/relationships/slide" Target="slides/slide254.xml"/><Relationship Id="rId329" Type="http://schemas.openxmlformats.org/officeDocument/2006/relationships/slide" Target="slides/slide310.xml"/><Relationship Id="rId480" Type="http://schemas.openxmlformats.org/officeDocument/2006/relationships/slide" Target="slides/slide461.xml"/><Relationship Id="rId536" Type="http://schemas.openxmlformats.org/officeDocument/2006/relationships/slide" Target="slides/slide517.xml"/><Relationship Id="rId701" Type="http://schemas.openxmlformats.org/officeDocument/2006/relationships/slide" Target="slides/slide682.xml"/><Relationship Id="rId939" Type="http://schemas.openxmlformats.org/officeDocument/2006/relationships/slide" Target="slides/slide920.xml"/><Relationship Id="rId68" Type="http://schemas.openxmlformats.org/officeDocument/2006/relationships/slide" Target="slides/slide49.xml"/><Relationship Id="rId133" Type="http://schemas.openxmlformats.org/officeDocument/2006/relationships/slide" Target="slides/slide114.xml"/><Relationship Id="rId175" Type="http://schemas.openxmlformats.org/officeDocument/2006/relationships/slide" Target="slides/slide156.xml"/><Relationship Id="rId340" Type="http://schemas.openxmlformats.org/officeDocument/2006/relationships/slide" Target="slides/slide321.xml"/><Relationship Id="rId578" Type="http://schemas.openxmlformats.org/officeDocument/2006/relationships/slide" Target="slides/slide559.xml"/><Relationship Id="rId743" Type="http://schemas.openxmlformats.org/officeDocument/2006/relationships/slide" Target="slides/slide724.xml"/><Relationship Id="rId785" Type="http://schemas.openxmlformats.org/officeDocument/2006/relationships/slide" Target="slides/slide766.xml"/><Relationship Id="rId950" Type="http://schemas.openxmlformats.org/officeDocument/2006/relationships/slide" Target="slides/slide931.xml"/><Relationship Id="rId992" Type="http://schemas.openxmlformats.org/officeDocument/2006/relationships/slide" Target="slides/slide973.xml"/><Relationship Id="rId1026" Type="http://schemas.openxmlformats.org/officeDocument/2006/relationships/slide" Target="slides/slide1007.xml"/><Relationship Id="rId200" Type="http://schemas.openxmlformats.org/officeDocument/2006/relationships/slide" Target="slides/slide181.xml"/><Relationship Id="rId382" Type="http://schemas.openxmlformats.org/officeDocument/2006/relationships/slide" Target="slides/slide363.xml"/><Relationship Id="rId438" Type="http://schemas.openxmlformats.org/officeDocument/2006/relationships/slide" Target="slides/slide419.xml"/><Relationship Id="rId603" Type="http://schemas.openxmlformats.org/officeDocument/2006/relationships/slide" Target="slides/slide584.xml"/><Relationship Id="rId645" Type="http://schemas.openxmlformats.org/officeDocument/2006/relationships/slide" Target="slides/slide626.xml"/><Relationship Id="rId687" Type="http://schemas.openxmlformats.org/officeDocument/2006/relationships/slide" Target="slides/slide668.xml"/><Relationship Id="rId810" Type="http://schemas.openxmlformats.org/officeDocument/2006/relationships/slide" Target="slides/slide791.xml"/><Relationship Id="rId852" Type="http://schemas.openxmlformats.org/officeDocument/2006/relationships/slide" Target="slides/slide833.xml"/><Relationship Id="rId908" Type="http://schemas.openxmlformats.org/officeDocument/2006/relationships/slide" Target="slides/slide889.xml"/><Relationship Id="rId242" Type="http://schemas.openxmlformats.org/officeDocument/2006/relationships/slide" Target="slides/slide223.xml"/><Relationship Id="rId284" Type="http://schemas.openxmlformats.org/officeDocument/2006/relationships/slide" Target="slides/slide265.xml"/><Relationship Id="rId491" Type="http://schemas.openxmlformats.org/officeDocument/2006/relationships/slide" Target="slides/slide472.xml"/><Relationship Id="rId505" Type="http://schemas.openxmlformats.org/officeDocument/2006/relationships/slide" Target="slides/slide486.xml"/><Relationship Id="rId712" Type="http://schemas.openxmlformats.org/officeDocument/2006/relationships/slide" Target="slides/slide693.xml"/><Relationship Id="rId894" Type="http://schemas.openxmlformats.org/officeDocument/2006/relationships/slide" Target="slides/slide875.xml"/><Relationship Id="rId37" Type="http://schemas.openxmlformats.org/officeDocument/2006/relationships/slide" Target="slides/slide18.xml"/><Relationship Id="rId79" Type="http://schemas.openxmlformats.org/officeDocument/2006/relationships/slide" Target="slides/slide60.xml"/><Relationship Id="rId102" Type="http://schemas.openxmlformats.org/officeDocument/2006/relationships/slide" Target="slides/slide83.xml"/><Relationship Id="rId144" Type="http://schemas.openxmlformats.org/officeDocument/2006/relationships/slide" Target="slides/slide125.xml"/><Relationship Id="rId547" Type="http://schemas.openxmlformats.org/officeDocument/2006/relationships/slide" Target="slides/slide528.xml"/><Relationship Id="rId589" Type="http://schemas.openxmlformats.org/officeDocument/2006/relationships/slide" Target="slides/slide570.xml"/><Relationship Id="rId754" Type="http://schemas.openxmlformats.org/officeDocument/2006/relationships/slide" Target="slides/slide735.xml"/><Relationship Id="rId796" Type="http://schemas.openxmlformats.org/officeDocument/2006/relationships/slide" Target="slides/slide777.xml"/><Relationship Id="rId961" Type="http://schemas.openxmlformats.org/officeDocument/2006/relationships/slide" Target="slides/slide942.xml"/><Relationship Id="rId90" Type="http://schemas.openxmlformats.org/officeDocument/2006/relationships/slide" Target="slides/slide71.xml"/><Relationship Id="rId186" Type="http://schemas.openxmlformats.org/officeDocument/2006/relationships/slide" Target="slides/slide167.xml"/><Relationship Id="rId351" Type="http://schemas.openxmlformats.org/officeDocument/2006/relationships/slide" Target="slides/slide332.xml"/><Relationship Id="rId393" Type="http://schemas.openxmlformats.org/officeDocument/2006/relationships/slide" Target="slides/slide374.xml"/><Relationship Id="rId407" Type="http://schemas.openxmlformats.org/officeDocument/2006/relationships/slide" Target="slides/slide388.xml"/><Relationship Id="rId449" Type="http://schemas.openxmlformats.org/officeDocument/2006/relationships/slide" Target="slides/slide430.xml"/><Relationship Id="rId614" Type="http://schemas.openxmlformats.org/officeDocument/2006/relationships/slide" Target="slides/slide595.xml"/><Relationship Id="rId656" Type="http://schemas.openxmlformats.org/officeDocument/2006/relationships/slide" Target="slides/slide637.xml"/><Relationship Id="rId821" Type="http://schemas.openxmlformats.org/officeDocument/2006/relationships/slide" Target="slides/slide802.xml"/><Relationship Id="rId863" Type="http://schemas.openxmlformats.org/officeDocument/2006/relationships/slide" Target="slides/slide844.xml"/><Relationship Id="rId1037" Type="http://schemas.openxmlformats.org/officeDocument/2006/relationships/slide" Target="slides/slide1018.xml"/><Relationship Id="rId211" Type="http://schemas.openxmlformats.org/officeDocument/2006/relationships/slide" Target="slides/slide192.xml"/><Relationship Id="rId253" Type="http://schemas.openxmlformats.org/officeDocument/2006/relationships/slide" Target="slides/slide234.xml"/><Relationship Id="rId295" Type="http://schemas.openxmlformats.org/officeDocument/2006/relationships/slide" Target="slides/slide276.xml"/><Relationship Id="rId309" Type="http://schemas.openxmlformats.org/officeDocument/2006/relationships/slide" Target="slides/slide290.xml"/><Relationship Id="rId460" Type="http://schemas.openxmlformats.org/officeDocument/2006/relationships/slide" Target="slides/slide441.xml"/><Relationship Id="rId516" Type="http://schemas.openxmlformats.org/officeDocument/2006/relationships/slide" Target="slides/slide497.xml"/><Relationship Id="rId698" Type="http://schemas.openxmlformats.org/officeDocument/2006/relationships/slide" Target="slides/slide679.xml"/><Relationship Id="rId919" Type="http://schemas.openxmlformats.org/officeDocument/2006/relationships/slide" Target="slides/slide900.xml"/><Relationship Id="rId48" Type="http://schemas.openxmlformats.org/officeDocument/2006/relationships/slide" Target="slides/slide29.xml"/><Relationship Id="rId113" Type="http://schemas.openxmlformats.org/officeDocument/2006/relationships/slide" Target="slides/slide94.xml"/><Relationship Id="rId320" Type="http://schemas.openxmlformats.org/officeDocument/2006/relationships/slide" Target="slides/slide301.xml"/><Relationship Id="rId558" Type="http://schemas.openxmlformats.org/officeDocument/2006/relationships/slide" Target="slides/slide539.xml"/><Relationship Id="rId723" Type="http://schemas.openxmlformats.org/officeDocument/2006/relationships/slide" Target="slides/slide704.xml"/><Relationship Id="rId765" Type="http://schemas.openxmlformats.org/officeDocument/2006/relationships/slide" Target="slides/slide746.xml"/><Relationship Id="rId930" Type="http://schemas.openxmlformats.org/officeDocument/2006/relationships/slide" Target="slides/slide911.xml"/><Relationship Id="rId972" Type="http://schemas.openxmlformats.org/officeDocument/2006/relationships/slide" Target="slides/slide953.xml"/><Relationship Id="rId1006" Type="http://schemas.openxmlformats.org/officeDocument/2006/relationships/slide" Target="slides/slide987.xml"/><Relationship Id="rId155" Type="http://schemas.openxmlformats.org/officeDocument/2006/relationships/slide" Target="slides/slide136.xml"/><Relationship Id="rId197" Type="http://schemas.openxmlformats.org/officeDocument/2006/relationships/slide" Target="slides/slide178.xml"/><Relationship Id="rId362" Type="http://schemas.openxmlformats.org/officeDocument/2006/relationships/slide" Target="slides/slide343.xml"/><Relationship Id="rId418" Type="http://schemas.openxmlformats.org/officeDocument/2006/relationships/slide" Target="slides/slide399.xml"/><Relationship Id="rId625" Type="http://schemas.openxmlformats.org/officeDocument/2006/relationships/slide" Target="slides/slide606.xml"/><Relationship Id="rId832" Type="http://schemas.openxmlformats.org/officeDocument/2006/relationships/slide" Target="slides/slide813.xml"/><Relationship Id="rId1048" Type="http://schemas.openxmlformats.org/officeDocument/2006/relationships/slide" Target="slides/slide1029.xml"/><Relationship Id="rId222" Type="http://schemas.openxmlformats.org/officeDocument/2006/relationships/slide" Target="slides/slide203.xml"/><Relationship Id="rId264" Type="http://schemas.openxmlformats.org/officeDocument/2006/relationships/slide" Target="slides/slide245.xml"/><Relationship Id="rId471" Type="http://schemas.openxmlformats.org/officeDocument/2006/relationships/slide" Target="slides/slide452.xml"/><Relationship Id="rId667" Type="http://schemas.openxmlformats.org/officeDocument/2006/relationships/slide" Target="slides/slide648.xml"/><Relationship Id="rId874" Type="http://schemas.openxmlformats.org/officeDocument/2006/relationships/slide" Target="slides/slide855.xml"/><Relationship Id="rId17" Type="http://schemas.openxmlformats.org/officeDocument/2006/relationships/slideMaster" Target="slideMasters/slideMaster17.xml"/><Relationship Id="rId59" Type="http://schemas.openxmlformats.org/officeDocument/2006/relationships/slide" Target="slides/slide40.xml"/><Relationship Id="rId124" Type="http://schemas.openxmlformats.org/officeDocument/2006/relationships/slide" Target="slides/slide105.xml"/><Relationship Id="rId527" Type="http://schemas.openxmlformats.org/officeDocument/2006/relationships/slide" Target="slides/slide508.xml"/><Relationship Id="rId569" Type="http://schemas.openxmlformats.org/officeDocument/2006/relationships/slide" Target="slides/slide550.xml"/><Relationship Id="rId734" Type="http://schemas.openxmlformats.org/officeDocument/2006/relationships/slide" Target="slides/slide715.xml"/><Relationship Id="rId776" Type="http://schemas.openxmlformats.org/officeDocument/2006/relationships/slide" Target="slides/slide757.xml"/><Relationship Id="rId941" Type="http://schemas.openxmlformats.org/officeDocument/2006/relationships/slide" Target="slides/slide922.xml"/><Relationship Id="rId983" Type="http://schemas.openxmlformats.org/officeDocument/2006/relationships/slide" Target="slides/slide964.xml"/><Relationship Id="rId70" Type="http://schemas.openxmlformats.org/officeDocument/2006/relationships/slide" Target="slides/slide51.xml"/><Relationship Id="rId166" Type="http://schemas.openxmlformats.org/officeDocument/2006/relationships/slide" Target="slides/slide147.xml"/><Relationship Id="rId331" Type="http://schemas.openxmlformats.org/officeDocument/2006/relationships/slide" Target="slides/slide312.xml"/><Relationship Id="rId373" Type="http://schemas.openxmlformats.org/officeDocument/2006/relationships/slide" Target="slides/slide354.xml"/><Relationship Id="rId429" Type="http://schemas.openxmlformats.org/officeDocument/2006/relationships/slide" Target="slides/slide410.xml"/><Relationship Id="rId580" Type="http://schemas.openxmlformats.org/officeDocument/2006/relationships/slide" Target="slides/slide561.xml"/><Relationship Id="rId636" Type="http://schemas.openxmlformats.org/officeDocument/2006/relationships/slide" Target="slides/slide617.xml"/><Relationship Id="rId801" Type="http://schemas.openxmlformats.org/officeDocument/2006/relationships/slide" Target="slides/slide782.xml"/><Relationship Id="rId1017" Type="http://schemas.openxmlformats.org/officeDocument/2006/relationships/slide" Target="slides/slide998.xml"/><Relationship Id="rId1059" Type="http://schemas.openxmlformats.org/officeDocument/2006/relationships/slide" Target="slides/slide1040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14.xml"/><Relationship Id="rId440" Type="http://schemas.openxmlformats.org/officeDocument/2006/relationships/slide" Target="slides/slide421.xml"/><Relationship Id="rId678" Type="http://schemas.openxmlformats.org/officeDocument/2006/relationships/slide" Target="slides/slide659.xml"/><Relationship Id="rId843" Type="http://schemas.openxmlformats.org/officeDocument/2006/relationships/slide" Target="slides/slide824.xml"/><Relationship Id="rId885" Type="http://schemas.openxmlformats.org/officeDocument/2006/relationships/slide" Target="slides/slide866.xml"/><Relationship Id="rId28" Type="http://schemas.openxmlformats.org/officeDocument/2006/relationships/slide" Target="slides/slide9.xml"/><Relationship Id="rId275" Type="http://schemas.openxmlformats.org/officeDocument/2006/relationships/slide" Target="slides/slide256.xml"/><Relationship Id="rId300" Type="http://schemas.openxmlformats.org/officeDocument/2006/relationships/slide" Target="slides/slide281.xml"/><Relationship Id="rId482" Type="http://schemas.openxmlformats.org/officeDocument/2006/relationships/slide" Target="slides/slide463.xml"/><Relationship Id="rId538" Type="http://schemas.openxmlformats.org/officeDocument/2006/relationships/slide" Target="slides/slide519.xml"/><Relationship Id="rId703" Type="http://schemas.openxmlformats.org/officeDocument/2006/relationships/slide" Target="slides/slide684.xml"/><Relationship Id="rId745" Type="http://schemas.openxmlformats.org/officeDocument/2006/relationships/slide" Target="slides/slide726.xml"/><Relationship Id="rId910" Type="http://schemas.openxmlformats.org/officeDocument/2006/relationships/slide" Target="slides/slide891.xml"/><Relationship Id="rId952" Type="http://schemas.openxmlformats.org/officeDocument/2006/relationships/slide" Target="slides/slide933.xml"/><Relationship Id="rId81" Type="http://schemas.openxmlformats.org/officeDocument/2006/relationships/slide" Target="slides/slide62.xml"/><Relationship Id="rId135" Type="http://schemas.openxmlformats.org/officeDocument/2006/relationships/slide" Target="slides/slide116.xml"/><Relationship Id="rId177" Type="http://schemas.openxmlformats.org/officeDocument/2006/relationships/slide" Target="slides/slide158.xml"/><Relationship Id="rId342" Type="http://schemas.openxmlformats.org/officeDocument/2006/relationships/slide" Target="slides/slide323.xml"/><Relationship Id="rId384" Type="http://schemas.openxmlformats.org/officeDocument/2006/relationships/slide" Target="slides/slide365.xml"/><Relationship Id="rId591" Type="http://schemas.openxmlformats.org/officeDocument/2006/relationships/slide" Target="slides/slide572.xml"/><Relationship Id="rId605" Type="http://schemas.openxmlformats.org/officeDocument/2006/relationships/slide" Target="slides/slide586.xml"/><Relationship Id="rId787" Type="http://schemas.openxmlformats.org/officeDocument/2006/relationships/slide" Target="slides/slide768.xml"/><Relationship Id="rId812" Type="http://schemas.openxmlformats.org/officeDocument/2006/relationships/slide" Target="slides/slide793.xml"/><Relationship Id="rId994" Type="http://schemas.openxmlformats.org/officeDocument/2006/relationships/slide" Target="slides/slide975.xml"/><Relationship Id="rId1028" Type="http://schemas.openxmlformats.org/officeDocument/2006/relationships/slide" Target="slides/slide1009.xml"/><Relationship Id="rId202" Type="http://schemas.openxmlformats.org/officeDocument/2006/relationships/slide" Target="slides/slide183.xml"/><Relationship Id="rId244" Type="http://schemas.openxmlformats.org/officeDocument/2006/relationships/slide" Target="slides/slide225.xml"/><Relationship Id="rId647" Type="http://schemas.openxmlformats.org/officeDocument/2006/relationships/slide" Target="slides/slide628.xml"/><Relationship Id="rId689" Type="http://schemas.openxmlformats.org/officeDocument/2006/relationships/slide" Target="slides/slide670.xml"/><Relationship Id="rId854" Type="http://schemas.openxmlformats.org/officeDocument/2006/relationships/slide" Target="slides/slide835.xml"/><Relationship Id="rId896" Type="http://schemas.openxmlformats.org/officeDocument/2006/relationships/slide" Target="slides/slide877.xml"/><Relationship Id="rId39" Type="http://schemas.openxmlformats.org/officeDocument/2006/relationships/slide" Target="slides/slide20.xml"/><Relationship Id="rId286" Type="http://schemas.openxmlformats.org/officeDocument/2006/relationships/slide" Target="slides/slide267.xml"/><Relationship Id="rId451" Type="http://schemas.openxmlformats.org/officeDocument/2006/relationships/slide" Target="slides/slide432.xml"/><Relationship Id="rId493" Type="http://schemas.openxmlformats.org/officeDocument/2006/relationships/slide" Target="slides/slide474.xml"/><Relationship Id="rId507" Type="http://schemas.openxmlformats.org/officeDocument/2006/relationships/slide" Target="slides/slide488.xml"/><Relationship Id="rId549" Type="http://schemas.openxmlformats.org/officeDocument/2006/relationships/slide" Target="slides/slide530.xml"/><Relationship Id="rId714" Type="http://schemas.openxmlformats.org/officeDocument/2006/relationships/slide" Target="slides/slide695.xml"/><Relationship Id="rId756" Type="http://schemas.openxmlformats.org/officeDocument/2006/relationships/slide" Target="slides/slide737.xml"/><Relationship Id="rId921" Type="http://schemas.openxmlformats.org/officeDocument/2006/relationships/slide" Target="slides/slide902.xml"/><Relationship Id="rId50" Type="http://schemas.openxmlformats.org/officeDocument/2006/relationships/slide" Target="slides/slide31.xml"/><Relationship Id="rId104" Type="http://schemas.openxmlformats.org/officeDocument/2006/relationships/slide" Target="slides/slide85.xml"/><Relationship Id="rId146" Type="http://schemas.openxmlformats.org/officeDocument/2006/relationships/slide" Target="slides/slide127.xml"/><Relationship Id="rId188" Type="http://schemas.openxmlformats.org/officeDocument/2006/relationships/slide" Target="slides/slide169.xml"/><Relationship Id="rId311" Type="http://schemas.openxmlformats.org/officeDocument/2006/relationships/slide" Target="slides/slide292.xml"/><Relationship Id="rId353" Type="http://schemas.openxmlformats.org/officeDocument/2006/relationships/slide" Target="slides/slide334.xml"/><Relationship Id="rId395" Type="http://schemas.openxmlformats.org/officeDocument/2006/relationships/slide" Target="slides/slide376.xml"/><Relationship Id="rId409" Type="http://schemas.openxmlformats.org/officeDocument/2006/relationships/slide" Target="slides/slide390.xml"/><Relationship Id="rId560" Type="http://schemas.openxmlformats.org/officeDocument/2006/relationships/slide" Target="slides/slide541.xml"/><Relationship Id="rId798" Type="http://schemas.openxmlformats.org/officeDocument/2006/relationships/slide" Target="slides/slide779.xml"/><Relationship Id="rId963" Type="http://schemas.openxmlformats.org/officeDocument/2006/relationships/slide" Target="slides/slide944.xml"/><Relationship Id="rId1039" Type="http://schemas.openxmlformats.org/officeDocument/2006/relationships/slide" Target="slides/slide1020.xml"/><Relationship Id="rId92" Type="http://schemas.openxmlformats.org/officeDocument/2006/relationships/slide" Target="slides/slide73.xml"/><Relationship Id="rId213" Type="http://schemas.openxmlformats.org/officeDocument/2006/relationships/slide" Target="slides/slide194.xml"/><Relationship Id="rId420" Type="http://schemas.openxmlformats.org/officeDocument/2006/relationships/slide" Target="slides/slide401.xml"/><Relationship Id="rId616" Type="http://schemas.openxmlformats.org/officeDocument/2006/relationships/slide" Target="slides/slide597.xml"/><Relationship Id="rId658" Type="http://schemas.openxmlformats.org/officeDocument/2006/relationships/slide" Target="slides/slide639.xml"/><Relationship Id="rId823" Type="http://schemas.openxmlformats.org/officeDocument/2006/relationships/slide" Target="slides/slide804.xml"/><Relationship Id="rId865" Type="http://schemas.openxmlformats.org/officeDocument/2006/relationships/slide" Target="slides/slide846.xml"/><Relationship Id="rId1050" Type="http://schemas.openxmlformats.org/officeDocument/2006/relationships/slide" Target="slides/slide1031.xml"/><Relationship Id="rId255" Type="http://schemas.openxmlformats.org/officeDocument/2006/relationships/slide" Target="slides/slide236.xml"/><Relationship Id="rId297" Type="http://schemas.openxmlformats.org/officeDocument/2006/relationships/slide" Target="slides/slide278.xml"/><Relationship Id="rId462" Type="http://schemas.openxmlformats.org/officeDocument/2006/relationships/slide" Target="slides/slide443.xml"/><Relationship Id="rId518" Type="http://schemas.openxmlformats.org/officeDocument/2006/relationships/slide" Target="slides/slide499.xml"/><Relationship Id="rId725" Type="http://schemas.openxmlformats.org/officeDocument/2006/relationships/slide" Target="slides/slide706.xml"/><Relationship Id="rId932" Type="http://schemas.openxmlformats.org/officeDocument/2006/relationships/slide" Target="slides/slide913.xml"/><Relationship Id="rId115" Type="http://schemas.openxmlformats.org/officeDocument/2006/relationships/slide" Target="slides/slide96.xml"/><Relationship Id="rId157" Type="http://schemas.openxmlformats.org/officeDocument/2006/relationships/slide" Target="slides/slide138.xml"/><Relationship Id="rId322" Type="http://schemas.openxmlformats.org/officeDocument/2006/relationships/slide" Target="slides/slide303.xml"/><Relationship Id="rId364" Type="http://schemas.openxmlformats.org/officeDocument/2006/relationships/slide" Target="slides/slide345.xml"/><Relationship Id="rId767" Type="http://schemas.openxmlformats.org/officeDocument/2006/relationships/slide" Target="slides/slide748.xml"/><Relationship Id="rId974" Type="http://schemas.openxmlformats.org/officeDocument/2006/relationships/slide" Target="slides/slide955.xml"/><Relationship Id="rId1008" Type="http://schemas.openxmlformats.org/officeDocument/2006/relationships/slide" Target="slides/slide989.xml"/><Relationship Id="rId61" Type="http://schemas.openxmlformats.org/officeDocument/2006/relationships/slide" Target="slides/slide42.xml"/><Relationship Id="rId199" Type="http://schemas.openxmlformats.org/officeDocument/2006/relationships/slide" Target="slides/slide180.xml"/><Relationship Id="rId571" Type="http://schemas.openxmlformats.org/officeDocument/2006/relationships/slide" Target="slides/slide552.xml"/><Relationship Id="rId627" Type="http://schemas.openxmlformats.org/officeDocument/2006/relationships/slide" Target="slides/slide608.xml"/><Relationship Id="rId669" Type="http://schemas.openxmlformats.org/officeDocument/2006/relationships/slide" Target="slides/slide650.xml"/><Relationship Id="rId834" Type="http://schemas.openxmlformats.org/officeDocument/2006/relationships/slide" Target="slides/slide815.xml"/><Relationship Id="rId876" Type="http://schemas.openxmlformats.org/officeDocument/2006/relationships/slide" Target="slides/slide857.xml"/><Relationship Id="rId19" Type="http://schemas.openxmlformats.org/officeDocument/2006/relationships/slideMaster" Target="slideMasters/slideMaster19.xml"/><Relationship Id="rId224" Type="http://schemas.openxmlformats.org/officeDocument/2006/relationships/slide" Target="slides/slide205.xml"/><Relationship Id="rId266" Type="http://schemas.openxmlformats.org/officeDocument/2006/relationships/slide" Target="slides/slide247.xml"/><Relationship Id="rId431" Type="http://schemas.openxmlformats.org/officeDocument/2006/relationships/slide" Target="slides/slide412.xml"/><Relationship Id="rId473" Type="http://schemas.openxmlformats.org/officeDocument/2006/relationships/slide" Target="slides/slide454.xml"/><Relationship Id="rId529" Type="http://schemas.openxmlformats.org/officeDocument/2006/relationships/slide" Target="slides/slide510.xml"/><Relationship Id="rId680" Type="http://schemas.openxmlformats.org/officeDocument/2006/relationships/slide" Target="slides/slide661.xml"/><Relationship Id="rId736" Type="http://schemas.openxmlformats.org/officeDocument/2006/relationships/slide" Target="slides/slide717.xml"/><Relationship Id="rId901" Type="http://schemas.openxmlformats.org/officeDocument/2006/relationships/slide" Target="slides/slide882.xml"/><Relationship Id="rId1061" Type="http://schemas.openxmlformats.org/officeDocument/2006/relationships/handoutMaster" Target="handoutMasters/handoutMaster1.xml"/><Relationship Id="rId30" Type="http://schemas.openxmlformats.org/officeDocument/2006/relationships/slide" Target="slides/slide11.xml"/><Relationship Id="rId126" Type="http://schemas.openxmlformats.org/officeDocument/2006/relationships/slide" Target="slides/slide107.xml"/><Relationship Id="rId168" Type="http://schemas.openxmlformats.org/officeDocument/2006/relationships/slide" Target="slides/slide149.xml"/><Relationship Id="rId333" Type="http://schemas.openxmlformats.org/officeDocument/2006/relationships/slide" Target="slides/slide314.xml"/><Relationship Id="rId540" Type="http://schemas.openxmlformats.org/officeDocument/2006/relationships/slide" Target="slides/slide521.xml"/><Relationship Id="rId778" Type="http://schemas.openxmlformats.org/officeDocument/2006/relationships/slide" Target="slides/slide759.xml"/><Relationship Id="rId943" Type="http://schemas.openxmlformats.org/officeDocument/2006/relationships/slide" Target="slides/slide924.xml"/><Relationship Id="rId985" Type="http://schemas.openxmlformats.org/officeDocument/2006/relationships/slide" Target="slides/slide966.xml"/><Relationship Id="rId1019" Type="http://schemas.openxmlformats.org/officeDocument/2006/relationships/slide" Target="slides/slide1000.xml"/><Relationship Id="rId72" Type="http://schemas.openxmlformats.org/officeDocument/2006/relationships/slide" Target="slides/slide53.xml"/><Relationship Id="rId375" Type="http://schemas.openxmlformats.org/officeDocument/2006/relationships/slide" Target="slides/slide356.xml"/><Relationship Id="rId582" Type="http://schemas.openxmlformats.org/officeDocument/2006/relationships/slide" Target="slides/slide563.xml"/><Relationship Id="rId638" Type="http://schemas.openxmlformats.org/officeDocument/2006/relationships/slide" Target="slides/slide619.xml"/><Relationship Id="rId803" Type="http://schemas.openxmlformats.org/officeDocument/2006/relationships/slide" Target="slides/slide784.xml"/><Relationship Id="rId845" Type="http://schemas.openxmlformats.org/officeDocument/2006/relationships/slide" Target="slides/slide826.xml"/><Relationship Id="rId1030" Type="http://schemas.openxmlformats.org/officeDocument/2006/relationships/slide" Target="slides/slide1011.xml"/><Relationship Id="rId3" Type="http://schemas.openxmlformats.org/officeDocument/2006/relationships/slideMaster" Target="slideMasters/slideMaster3.xml"/><Relationship Id="rId235" Type="http://schemas.openxmlformats.org/officeDocument/2006/relationships/slide" Target="slides/slide216.xml"/><Relationship Id="rId277" Type="http://schemas.openxmlformats.org/officeDocument/2006/relationships/slide" Target="slides/slide258.xml"/><Relationship Id="rId400" Type="http://schemas.openxmlformats.org/officeDocument/2006/relationships/slide" Target="slides/slide381.xml"/><Relationship Id="rId442" Type="http://schemas.openxmlformats.org/officeDocument/2006/relationships/slide" Target="slides/slide423.xml"/><Relationship Id="rId484" Type="http://schemas.openxmlformats.org/officeDocument/2006/relationships/slide" Target="slides/slide465.xml"/><Relationship Id="rId705" Type="http://schemas.openxmlformats.org/officeDocument/2006/relationships/slide" Target="slides/slide686.xml"/><Relationship Id="rId887" Type="http://schemas.openxmlformats.org/officeDocument/2006/relationships/slide" Target="slides/slide868.xml"/><Relationship Id="rId137" Type="http://schemas.openxmlformats.org/officeDocument/2006/relationships/slide" Target="slides/slide118.xml"/><Relationship Id="rId302" Type="http://schemas.openxmlformats.org/officeDocument/2006/relationships/slide" Target="slides/slide283.xml"/><Relationship Id="rId344" Type="http://schemas.openxmlformats.org/officeDocument/2006/relationships/slide" Target="slides/slide325.xml"/><Relationship Id="rId691" Type="http://schemas.openxmlformats.org/officeDocument/2006/relationships/slide" Target="slides/slide672.xml"/><Relationship Id="rId747" Type="http://schemas.openxmlformats.org/officeDocument/2006/relationships/slide" Target="slides/slide728.xml"/><Relationship Id="rId789" Type="http://schemas.openxmlformats.org/officeDocument/2006/relationships/slide" Target="slides/slide770.xml"/><Relationship Id="rId912" Type="http://schemas.openxmlformats.org/officeDocument/2006/relationships/slide" Target="slides/slide893.xml"/><Relationship Id="rId954" Type="http://schemas.openxmlformats.org/officeDocument/2006/relationships/slide" Target="slides/slide935.xml"/><Relationship Id="rId996" Type="http://schemas.openxmlformats.org/officeDocument/2006/relationships/slide" Target="slides/slide977.xml"/><Relationship Id="rId41" Type="http://schemas.openxmlformats.org/officeDocument/2006/relationships/slide" Target="slides/slide22.xml"/><Relationship Id="rId83" Type="http://schemas.openxmlformats.org/officeDocument/2006/relationships/slide" Target="slides/slide64.xml"/><Relationship Id="rId179" Type="http://schemas.openxmlformats.org/officeDocument/2006/relationships/slide" Target="slides/slide160.xml"/><Relationship Id="rId386" Type="http://schemas.openxmlformats.org/officeDocument/2006/relationships/slide" Target="slides/slide367.xml"/><Relationship Id="rId551" Type="http://schemas.openxmlformats.org/officeDocument/2006/relationships/slide" Target="slides/slide532.xml"/><Relationship Id="rId593" Type="http://schemas.openxmlformats.org/officeDocument/2006/relationships/slide" Target="slides/slide574.xml"/><Relationship Id="rId607" Type="http://schemas.openxmlformats.org/officeDocument/2006/relationships/slide" Target="slides/slide588.xml"/><Relationship Id="rId649" Type="http://schemas.openxmlformats.org/officeDocument/2006/relationships/slide" Target="slides/slide630.xml"/><Relationship Id="rId814" Type="http://schemas.openxmlformats.org/officeDocument/2006/relationships/slide" Target="slides/slide795.xml"/><Relationship Id="rId856" Type="http://schemas.openxmlformats.org/officeDocument/2006/relationships/slide" Target="slides/slide837.xml"/><Relationship Id="rId190" Type="http://schemas.openxmlformats.org/officeDocument/2006/relationships/slide" Target="slides/slide171.xml"/><Relationship Id="rId204" Type="http://schemas.openxmlformats.org/officeDocument/2006/relationships/slide" Target="slides/slide185.xml"/><Relationship Id="rId246" Type="http://schemas.openxmlformats.org/officeDocument/2006/relationships/slide" Target="slides/slide227.xml"/><Relationship Id="rId288" Type="http://schemas.openxmlformats.org/officeDocument/2006/relationships/slide" Target="slides/slide269.xml"/><Relationship Id="rId411" Type="http://schemas.openxmlformats.org/officeDocument/2006/relationships/slide" Target="slides/slide392.xml"/><Relationship Id="rId453" Type="http://schemas.openxmlformats.org/officeDocument/2006/relationships/slide" Target="slides/slide434.xml"/><Relationship Id="rId509" Type="http://schemas.openxmlformats.org/officeDocument/2006/relationships/slide" Target="slides/slide490.xml"/><Relationship Id="rId660" Type="http://schemas.openxmlformats.org/officeDocument/2006/relationships/slide" Target="slides/slide641.xml"/><Relationship Id="rId898" Type="http://schemas.openxmlformats.org/officeDocument/2006/relationships/slide" Target="slides/slide879.xml"/><Relationship Id="rId1041" Type="http://schemas.openxmlformats.org/officeDocument/2006/relationships/slide" Target="slides/slide1022.xml"/><Relationship Id="rId106" Type="http://schemas.openxmlformats.org/officeDocument/2006/relationships/slide" Target="slides/slide87.xml"/><Relationship Id="rId313" Type="http://schemas.openxmlformats.org/officeDocument/2006/relationships/slide" Target="slides/slide294.xml"/><Relationship Id="rId495" Type="http://schemas.openxmlformats.org/officeDocument/2006/relationships/slide" Target="slides/slide476.xml"/><Relationship Id="rId716" Type="http://schemas.openxmlformats.org/officeDocument/2006/relationships/slide" Target="slides/slide697.xml"/><Relationship Id="rId758" Type="http://schemas.openxmlformats.org/officeDocument/2006/relationships/slide" Target="slides/slide739.xml"/><Relationship Id="rId923" Type="http://schemas.openxmlformats.org/officeDocument/2006/relationships/slide" Target="slides/slide904.xml"/><Relationship Id="rId965" Type="http://schemas.openxmlformats.org/officeDocument/2006/relationships/slide" Target="slides/slide946.xml"/><Relationship Id="rId10" Type="http://schemas.openxmlformats.org/officeDocument/2006/relationships/slideMaster" Target="slideMasters/slideMaster10.xml"/><Relationship Id="rId52" Type="http://schemas.openxmlformats.org/officeDocument/2006/relationships/slide" Target="slides/slide33.xml"/><Relationship Id="rId94" Type="http://schemas.openxmlformats.org/officeDocument/2006/relationships/slide" Target="slides/slide75.xml"/><Relationship Id="rId148" Type="http://schemas.openxmlformats.org/officeDocument/2006/relationships/slide" Target="slides/slide129.xml"/><Relationship Id="rId355" Type="http://schemas.openxmlformats.org/officeDocument/2006/relationships/slide" Target="slides/slide336.xml"/><Relationship Id="rId397" Type="http://schemas.openxmlformats.org/officeDocument/2006/relationships/slide" Target="slides/slide378.xml"/><Relationship Id="rId520" Type="http://schemas.openxmlformats.org/officeDocument/2006/relationships/slide" Target="slides/slide501.xml"/><Relationship Id="rId562" Type="http://schemas.openxmlformats.org/officeDocument/2006/relationships/slide" Target="slides/slide543.xml"/><Relationship Id="rId618" Type="http://schemas.openxmlformats.org/officeDocument/2006/relationships/slide" Target="slides/slide599.xml"/><Relationship Id="rId825" Type="http://schemas.openxmlformats.org/officeDocument/2006/relationships/slide" Target="slides/slide806.xml"/><Relationship Id="rId215" Type="http://schemas.openxmlformats.org/officeDocument/2006/relationships/slide" Target="slides/slide196.xml"/><Relationship Id="rId257" Type="http://schemas.openxmlformats.org/officeDocument/2006/relationships/slide" Target="slides/slide238.xml"/><Relationship Id="rId422" Type="http://schemas.openxmlformats.org/officeDocument/2006/relationships/slide" Target="slides/slide403.xml"/><Relationship Id="rId464" Type="http://schemas.openxmlformats.org/officeDocument/2006/relationships/slide" Target="slides/slide445.xml"/><Relationship Id="rId867" Type="http://schemas.openxmlformats.org/officeDocument/2006/relationships/slide" Target="slides/slide848.xml"/><Relationship Id="rId1010" Type="http://schemas.openxmlformats.org/officeDocument/2006/relationships/slide" Target="slides/slide991.xml"/><Relationship Id="rId1052" Type="http://schemas.openxmlformats.org/officeDocument/2006/relationships/slide" Target="slides/slide1033.xml"/><Relationship Id="rId299" Type="http://schemas.openxmlformats.org/officeDocument/2006/relationships/slide" Target="slides/slide280.xml"/><Relationship Id="rId727" Type="http://schemas.openxmlformats.org/officeDocument/2006/relationships/slide" Target="slides/slide708.xml"/><Relationship Id="rId934" Type="http://schemas.openxmlformats.org/officeDocument/2006/relationships/slide" Target="slides/slide915.xml"/><Relationship Id="rId63" Type="http://schemas.openxmlformats.org/officeDocument/2006/relationships/slide" Target="slides/slide44.xml"/><Relationship Id="rId159" Type="http://schemas.openxmlformats.org/officeDocument/2006/relationships/slide" Target="slides/slide140.xml"/><Relationship Id="rId366" Type="http://schemas.openxmlformats.org/officeDocument/2006/relationships/slide" Target="slides/slide347.xml"/><Relationship Id="rId573" Type="http://schemas.openxmlformats.org/officeDocument/2006/relationships/slide" Target="slides/slide554.xml"/><Relationship Id="rId780" Type="http://schemas.openxmlformats.org/officeDocument/2006/relationships/slide" Target="slides/slide761.xml"/><Relationship Id="rId226" Type="http://schemas.openxmlformats.org/officeDocument/2006/relationships/slide" Target="slides/slide207.xml"/><Relationship Id="rId433" Type="http://schemas.openxmlformats.org/officeDocument/2006/relationships/slide" Target="slides/slide414.xml"/><Relationship Id="rId878" Type="http://schemas.openxmlformats.org/officeDocument/2006/relationships/slide" Target="slides/slide859.xml"/><Relationship Id="rId1063" Type="http://schemas.openxmlformats.org/officeDocument/2006/relationships/viewProps" Target="viewProps.xml"/><Relationship Id="rId640" Type="http://schemas.openxmlformats.org/officeDocument/2006/relationships/slide" Target="slides/slide621.xml"/><Relationship Id="rId738" Type="http://schemas.openxmlformats.org/officeDocument/2006/relationships/slide" Target="slides/slide719.xml"/><Relationship Id="rId945" Type="http://schemas.openxmlformats.org/officeDocument/2006/relationships/slide" Target="slides/slide926.xml"/><Relationship Id="rId74" Type="http://schemas.openxmlformats.org/officeDocument/2006/relationships/slide" Target="slides/slide55.xml"/><Relationship Id="rId377" Type="http://schemas.openxmlformats.org/officeDocument/2006/relationships/slide" Target="slides/slide358.xml"/><Relationship Id="rId500" Type="http://schemas.openxmlformats.org/officeDocument/2006/relationships/slide" Target="slides/slide481.xml"/><Relationship Id="rId584" Type="http://schemas.openxmlformats.org/officeDocument/2006/relationships/slide" Target="slides/slide565.xml"/><Relationship Id="rId805" Type="http://schemas.openxmlformats.org/officeDocument/2006/relationships/slide" Target="slides/slide786.xml"/><Relationship Id="rId5" Type="http://schemas.openxmlformats.org/officeDocument/2006/relationships/slideMaster" Target="slideMasters/slideMaster5.xml"/><Relationship Id="rId237" Type="http://schemas.openxmlformats.org/officeDocument/2006/relationships/slide" Target="slides/slide218.xml"/><Relationship Id="rId791" Type="http://schemas.openxmlformats.org/officeDocument/2006/relationships/slide" Target="slides/slide772.xml"/><Relationship Id="rId889" Type="http://schemas.openxmlformats.org/officeDocument/2006/relationships/slide" Target="slides/slide870.xml"/><Relationship Id="rId444" Type="http://schemas.openxmlformats.org/officeDocument/2006/relationships/slide" Target="slides/slide425.xml"/><Relationship Id="rId651" Type="http://schemas.openxmlformats.org/officeDocument/2006/relationships/slide" Target="slides/slide632.xml"/><Relationship Id="rId749" Type="http://schemas.openxmlformats.org/officeDocument/2006/relationships/slide" Target="slides/slide730.xml"/><Relationship Id="rId290" Type="http://schemas.openxmlformats.org/officeDocument/2006/relationships/slide" Target="slides/slide271.xml"/><Relationship Id="rId304" Type="http://schemas.openxmlformats.org/officeDocument/2006/relationships/slide" Target="slides/slide285.xml"/><Relationship Id="rId388" Type="http://schemas.openxmlformats.org/officeDocument/2006/relationships/slide" Target="slides/slide369.xml"/><Relationship Id="rId511" Type="http://schemas.openxmlformats.org/officeDocument/2006/relationships/slide" Target="slides/slide492.xml"/><Relationship Id="rId609" Type="http://schemas.openxmlformats.org/officeDocument/2006/relationships/slide" Target="slides/slide590.xml"/><Relationship Id="rId956" Type="http://schemas.openxmlformats.org/officeDocument/2006/relationships/slide" Target="slides/slide937.xml"/><Relationship Id="rId85" Type="http://schemas.openxmlformats.org/officeDocument/2006/relationships/slide" Target="slides/slide66.xml"/><Relationship Id="rId150" Type="http://schemas.openxmlformats.org/officeDocument/2006/relationships/slide" Target="slides/slide131.xml"/><Relationship Id="rId595" Type="http://schemas.openxmlformats.org/officeDocument/2006/relationships/slide" Target="slides/slide576.xml"/><Relationship Id="rId816" Type="http://schemas.openxmlformats.org/officeDocument/2006/relationships/slide" Target="slides/slide797.xml"/><Relationship Id="rId1001" Type="http://schemas.openxmlformats.org/officeDocument/2006/relationships/slide" Target="slides/slide982.xml"/><Relationship Id="rId248" Type="http://schemas.openxmlformats.org/officeDocument/2006/relationships/slide" Target="slides/slide229.xml"/><Relationship Id="rId455" Type="http://schemas.openxmlformats.org/officeDocument/2006/relationships/slide" Target="slides/slide436.xml"/><Relationship Id="rId662" Type="http://schemas.openxmlformats.org/officeDocument/2006/relationships/slide" Target="slides/slide643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89.xml"/><Relationship Id="rId315" Type="http://schemas.openxmlformats.org/officeDocument/2006/relationships/slide" Target="slides/slide296.xml"/><Relationship Id="rId522" Type="http://schemas.openxmlformats.org/officeDocument/2006/relationships/slide" Target="slides/slide503.xml"/><Relationship Id="rId967" Type="http://schemas.openxmlformats.org/officeDocument/2006/relationships/slide" Target="slides/slide948.xml"/><Relationship Id="rId96" Type="http://schemas.openxmlformats.org/officeDocument/2006/relationships/slide" Target="slides/slide77.xml"/><Relationship Id="rId161" Type="http://schemas.openxmlformats.org/officeDocument/2006/relationships/slide" Target="slides/slide142.xml"/><Relationship Id="rId399" Type="http://schemas.openxmlformats.org/officeDocument/2006/relationships/slide" Target="slides/slide380.xml"/><Relationship Id="rId827" Type="http://schemas.openxmlformats.org/officeDocument/2006/relationships/slide" Target="slides/slide808.xml"/><Relationship Id="rId1012" Type="http://schemas.openxmlformats.org/officeDocument/2006/relationships/slide" Target="slides/slide993.xml"/><Relationship Id="rId259" Type="http://schemas.openxmlformats.org/officeDocument/2006/relationships/slide" Target="slides/slide240.xml"/><Relationship Id="rId466" Type="http://schemas.openxmlformats.org/officeDocument/2006/relationships/slide" Target="slides/slide447.xml"/><Relationship Id="rId673" Type="http://schemas.openxmlformats.org/officeDocument/2006/relationships/slide" Target="slides/slide654.xml"/><Relationship Id="rId880" Type="http://schemas.openxmlformats.org/officeDocument/2006/relationships/slide" Target="slides/slide861.xml"/><Relationship Id="rId23" Type="http://schemas.openxmlformats.org/officeDocument/2006/relationships/slide" Target="slides/slide4.xml"/><Relationship Id="rId119" Type="http://schemas.openxmlformats.org/officeDocument/2006/relationships/slide" Target="slides/slide100.xml"/><Relationship Id="rId326" Type="http://schemas.openxmlformats.org/officeDocument/2006/relationships/slide" Target="slides/slide307.xml"/><Relationship Id="rId533" Type="http://schemas.openxmlformats.org/officeDocument/2006/relationships/slide" Target="slides/slide514.xml"/><Relationship Id="rId978" Type="http://schemas.openxmlformats.org/officeDocument/2006/relationships/slide" Target="slides/slide959.xml"/><Relationship Id="rId740" Type="http://schemas.openxmlformats.org/officeDocument/2006/relationships/slide" Target="slides/slide721.xml"/><Relationship Id="rId838" Type="http://schemas.openxmlformats.org/officeDocument/2006/relationships/slide" Target="slides/slide819.xml"/><Relationship Id="rId1023" Type="http://schemas.openxmlformats.org/officeDocument/2006/relationships/slide" Target="slides/slide1004.xml"/><Relationship Id="rId172" Type="http://schemas.openxmlformats.org/officeDocument/2006/relationships/slide" Target="slides/slide153.xml"/><Relationship Id="rId477" Type="http://schemas.openxmlformats.org/officeDocument/2006/relationships/slide" Target="slides/slide458.xml"/><Relationship Id="rId600" Type="http://schemas.openxmlformats.org/officeDocument/2006/relationships/slide" Target="slides/slide581.xml"/><Relationship Id="rId684" Type="http://schemas.openxmlformats.org/officeDocument/2006/relationships/slide" Target="slides/slide665.xml"/><Relationship Id="rId337" Type="http://schemas.openxmlformats.org/officeDocument/2006/relationships/slide" Target="slides/slide318.xml"/><Relationship Id="rId891" Type="http://schemas.openxmlformats.org/officeDocument/2006/relationships/slide" Target="slides/slide872.xml"/><Relationship Id="rId905" Type="http://schemas.openxmlformats.org/officeDocument/2006/relationships/slide" Target="slides/slide886.xml"/><Relationship Id="rId989" Type="http://schemas.openxmlformats.org/officeDocument/2006/relationships/slide" Target="slides/slide970.xml"/><Relationship Id="rId34" Type="http://schemas.openxmlformats.org/officeDocument/2006/relationships/slide" Target="slides/slide15.xml"/><Relationship Id="rId544" Type="http://schemas.openxmlformats.org/officeDocument/2006/relationships/slide" Target="slides/slide525.xml"/><Relationship Id="rId751" Type="http://schemas.openxmlformats.org/officeDocument/2006/relationships/slide" Target="slides/slide732.xml"/><Relationship Id="rId849" Type="http://schemas.openxmlformats.org/officeDocument/2006/relationships/slide" Target="slides/slide830.xml"/><Relationship Id="rId183" Type="http://schemas.openxmlformats.org/officeDocument/2006/relationships/slide" Target="slides/slide164.xml"/><Relationship Id="rId390" Type="http://schemas.openxmlformats.org/officeDocument/2006/relationships/slide" Target="slides/slide371.xml"/><Relationship Id="rId404" Type="http://schemas.openxmlformats.org/officeDocument/2006/relationships/slide" Target="slides/slide385.xml"/><Relationship Id="rId611" Type="http://schemas.openxmlformats.org/officeDocument/2006/relationships/slide" Target="slides/slide592.xml"/><Relationship Id="rId1034" Type="http://schemas.openxmlformats.org/officeDocument/2006/relationships/slide" Target="slides/slide1015.xml"/><Relationship Id="rId250" Type="http://schemas.openxmlformats.org/officeDocument/2006/relationships/slide" Target="slides/slide231.xml"/><Relationship Id="rId488" Type="http://schemas.openxmlformats.org/officeDocument/2006/relationships/slide" Target="slides/slide469.xml"/><Relationship Id="rId695" Type="http://schemas.openxmlformats.org/officeDocument/2006/relationships/slide" Target="slides/slide676.xml"/><Relationship Id="rId709" Type="http://schemas.openxmlformats.org/officeDocument/2006/relationships/slide" Target="slides/slide690.xml"/><Relationship Id="rId916" Type="http://schemas.openxmlformats.org/officeDocument/2006/relationships/slide" Target="slides/slide897.xml"/><Relationship Id="rId45" Type="http://schemas.openxmlformats.org/officeDocument/2006/relationships/slide" Target="slides/slide26.xml"/><Relationship Id="rId110" Type="http://schemas.openxmlformats.org/officeDocument/2006/relationships/slide" Target="slides/slide91.xml"/><Relationship Id="rId348" Type="http://schemas.openxmlformats.org/officeDocument/2006/relationships/slide" Target="slides/slide329.xml"/><Relationship Id="rId555" Type="http://schemas.openxmlformats.org/officeDocument/2006/relationships/slide" Target="slides/slide536.xml"/><Relationship Id="rId762" Type="http://schemas.openxmlformats.org/officeDocument/2006/relationships/slide" Target="slides/slide743.xml"/><Relationship Id="rId194" Type="http://schemas.openxmlformats.org/officeDocument/2006/relationships/slide" Target="slides/slide175.xml"/><Relationship Id="rId208" Type="http://schemas.openxmlformats.org/officeDocument/2006/relationships/slide" Target="slides/slide189.xml"/><Relationship Id="rId415" Type="http://schemas.openxmlformats.org/officeDocument/2006/relationships/slide" Target="slides/slide396.xml"/><Relationship Id="rId622" Type="http://schemas.openxmlformats.org/officeDocument/2006/relationships/slide" Target="slides/slide603.xml"/><Relationship Id="rId1045" Type="http://schemas.openxmlformats.org/officeDocument/2006/relationships/slide" Target="slides/slide1026.xml"/><Relationship Id="rId261" Type="http://schemas.openxmlformats.org/officeDocument/2006/relationships/slide" Target="slides/slide242.xml"/><Relationship Id="rId499" Type="http://schemas.openxmlformats.org/officeDocument/2006/relationships/slide" Target="slides/slide480.xml"/><Relationship Id="rId927" Type="http://schemas.openxmlformats.org/officeDocument/2006/relationships/slide" Target="slides/slide908.xml"/><Relationship Id="rId56" Type="http://schemas.openxmlformats.org/officeDocument/2006/relationships/slide" Target="slides/slide37.xml"/><Relationship Id="rId359" Type="http://schemas.openxmlformats.org/officeDocument/2006/relationships/slide" Target="slides/slide340.xml"/><Relationship Id="rId566" Type="http://schemas.openxmlformats.org/officeDocument/2006/relationships/slide" Target="slides/slide547.xml"/><Relationship Id="rId773" Type="http://schemas.openxmlformats.org/officeDocument/2006/relationships/slide" Target="slides/slide754.xml"/><Relationship Id="rId121" Type="http://schemas.openxmlformats.org/officeDocument/2006/relationships/slide" Target="slides/slide102.xml"/><Relationship Id="rId219" Type="http://schemas.openxmlformats.org/officeDocument/2006/relationships/slide" Target="slides/slide200.xml"/><Relationship Id="rId426" Type="http://schemas.openxmlformats.org/officeDocument/2006/relationships/slide" Target="slides/slide407.xml"/><Relationship Id="rId633" Type="http://schemas.openxmlformats.org/officeDocument/2006/relationships/slide" Target="slides/slide614.xml"/><Relationship Id="rId980" Type="http://schemas.openxmlformats.org/officeDocument/2006/relationships/slide" Target="slides/slide961.xml"/><Relationship Id="rId1056" Type="http://schemas.openxmlformats.org/officeDocument/2006/relationships/slide" Target="slides/slide1037.xml"/><Relationship Id="rId840" Type="http://schemas.openxmlformats.org/officeDocument/2006/relationships/slide" Target="slides/slide821.xml"/><Relationship Id="rId938" Type="http://schemas.openxmlformats.org/officeDocument/2006/relationships/slide" Target="slides/slide919.xml"/><Relationship Id="rId67" Type="http://schemas.openxmlformats.org/officeDocument/2006/relationships/slide" Target="slides/slide48.xml"/><Relationship Id="rId272" Type="http://schemas.openxmlformats.org/officeDocument/2006/relationships/slide" Target="slides/slide253.xml"/><Relationship Id="rId577" Type="http://schemas.openxmlformats.org/officeDocument/2006/relationships/slide" Target="slides/slide558.xml"/><Relationship Id="rId700" Type="http://schemas.openxmlformats.org/officeDocument/2006/relationships/slide" Target="slides/slide681.xml"/><Relationship Id="rId132" Type="http://schemas.openxmlformats.org/officeDocument/2006/relationships/slide" Target="slides/slide113.xml"/><Relationship Id="rId784" Type="http://schemas.openxmlformats.org/officeDocument/2006/relationships/slide" Target="slides/slide765.xml"/><Relationship Id="rId991" Type="http://schemas.openxmlformats.org/officeDocument/2006/relationships/slide" Target="slides/slide972.xml"/><Relationship Id="rId437" Type="http://schemas.openxmlformats.org/officeDocument/2006/relationships/slide" Target="slides/slide418.xml"/><Relationship Id="rId644" Type="http://schemas.openxmlformats.org/officeDocument/2006/relationships/slide" Target="slides/slide625.xml"/><Relationship Id="rId851" Type="http://schemas.openxmlformats.org/officeDocument/2006/relationships/slide" Target="slides/slide832.xml"/><Relationship Id="rId283" Type="http://schemas.openxmlformats.org/officeDocument/2006/relationships/slide" Target="slides/slide264.xml"/><Relationship Id="rId490" Type="http://schemas.openxmlformats.org/officeDocument/2006/relationships/slide" Target="slides/slide471.xml"/><Relationship Id="rId504" Type="http://schemas.openxmlformats.org/officeDocument/2006/relationships/slide" Target="slides/slide485.xml"/><Relationship Id="rId711" Type="http://schemas.openxmlformats.org/officeDocument/2006/relationships/slide" Target="slides/slide692.xml"/><Relationship Id="rId949" Type="http://schemas.openxmlformats.org/officeDocument/2006/relationships/slide" Target="slides/slide930.xml"/><Relationship Id="rId78" Type="http://schemas.openxmlformats.org/officeDocument/2006/relationships/slide" Target="slides/slide59.xml"/><Relationship Id="rId143" Type="http://schemas.openxmlformats.org/officeDocument/2006/relationships/slide" Target="slides/slide124.xml"/><Relationship Id="rId350" Type="http://schemas.openxmlformats.org/officeDocument/2006/relationships/slide" Target="slides/slide331.xml"/><Relationship Id="rId588" Type="http://schemas.openxmlformats.org/officeDocument/2006/relationships/slide" Target="slides/slide569.xml"/><Relationship Id="rId795" Type="http://schemas.openxmlformats.org/officeDocument/2006/relationships/slide" Target="slides/slide776.xml"/><Relationship Id="rId809" Type="http://schemas.openxmlformats.org/officeDocument/2006/relationships/slide" Target="slides/slide790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1.xml"/><Relationship Id="rId448" Type="http://schemas.openxmlformats.org/officeDocument/2006/relationships/slide" Target="slides/slide429.xml"/><Relationship Id="rId655" Type="http://schemas.openxmlformats.org/officeDocument/2006/relationships/slide" Target="slides/slide636.xml"/><Relationship Id="rId862" Type="http://schemas.openxmlformats.org/officeDocument/2006/relationships/slide" Target="slides/slide843.xml"/><Relationship Id="rId294" Type="http://schemas.openxmlformats.org/officeDocument/2006/relationships/slide" Target="slides/slide275.xml"/><Relationship Id="rId308" Type="http://schemas.openxmlformats.org/officeDocument/2006/relationships/slide" Target="slides/slide289.xml"/><Relationship Id="rId515" Type="http://schemas.openxmlformats.org/officeDocument/2006/relationships/slide" Target="slides/slide496.xml"/><Relationship Id="rId722" Type="http://schemas.openxmlformats.org/officeDocument/2006/relationships/slide" Target="slides/slide703.xml"/><Relationship Id="rId89" Type="http://schemas.openxmlformats.org/officeDocument/2006/relationships/slide" Target="slides/slide70.xml"/><Relationship Id="rId154" Type="http://schemas.openxmlformats.org/officeDocument/2006/relationships/slide" Target="slides/slide135.xml"/><Relationship Id="rId361" Type="http://schemas.openxmlformats.org/officeDocument/2006/relationships/slide" Target="slides/slide342.xml"/><Relationship Id="rId599" Type="http://schemas.openxmlformats.org/officeDocument/2006/relationships/slide" Target="slides/slide580.xml"/><Relationship Id="rId1005" Type="http://schemas.openxmlformats.org/officeDocument/2006/relationships/slide" Target="slides/slide986.xml"/><Relationship Id="rId459" Type="http://schemas.openxmlformats.org/officeDocument/2006/relationships/slide" Target="slides/slide440.xml"/><Relationship Id="rId666" Type="http://schemas.openxmlformats.org/officeDocument/2006/relationships/slide" Target="slides/slide647.xml"/><Relationship Id="rId873" Type="http://schemas.openxmlformats.org/officeDocument/2006/relationships/slide" Target="slides/slide854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202.xml"/><Relationship Id="rId319" Type="http://schemas.openxmlformats.org/officeDocument/2006/relationships/slide" Target="slides/slide300.xml"/><Relationship Id="rId526" Type="http://schemas.openxmlformats.org/officeDocument/2006/relationships/slide" Target="slides/slide507.xml"/><Relationship Id="rId733" Type="http://schemas.openxmlformats.org/officeDocument/2006/relationships/slide" Target="slides/slide714.xml"/><Relationship Id="rId940" Type="http://schemas.openxmlformats.org/officeDocument/2006/relationships/slide" Target="slides/slide921.xml"/><Relationship Id="rId1016" Type="http://schemas.openxmlformats.org/officeDocument/2006/relationships/slide" Target="slides/slide997.xml"/><Relationship Id="rId165" Type="http://schemas.openxmlformats.org/officeDocument/2006/relationships/slide" Target="slides/slide146.xml"/><Relationship Id="rId372" Type="http://schemas.openxmlformats.org/officeDocument/2006/relationships/slide" Target="slides/slide353.xml"/><Relationship Id="rId677" Type="http://schemas.openxmlformats.org/officeDocument/2006/relationships/slide" Target="slides/slide658.xml"/><Relationship Id="rId800" Type="http://schemas.openxmlformats.org/officeDocument/2006/relationships/slide" Target="slides/slide781.xml"/><Relationship Id="rId232" Type="http://schemas.openxmlformats.org/officeDocument/2006/relationships/slide" Target="slides/slide213.xml"/><Relationship Id="rId884" Type="http://schemas.openxmlformats.org/officeDocument/2006/relationships/slide" Target="slides/slide865.xml"/><Relationship Id="rId27" Type="http://schemas.openxmlformats.org/officeDocument/2006/relationships/slide" Target="slides/slide8.xml"/><Relationship Id="rId537" Type="http://schemas.openxmlformats.org/officeDocument/2006/relationships/slide" Target="slides/slide518.xml"/><Relationship Id="rId744" Type="http://schemas.openxmlformats.org/officeDocument/2006/relationships/slide" Target="slides/slide725.xml"/><Relationship Id="rId951" Type="http://schemas.openxmlformats.org/officeDocument/2006/relationships/slide" Target="slides/slide932.xml"/><Relationship Id="rId80" Type="http://schemas.openxmlformats.org/officeDocument/2006/relationships/slide" Target="slides/slide61.xml"/><Relationship Id="rId176" Type="http://schemas.openxmlformats.org/officeDocument/2006/relationships/slide" Target="slides/slide157.xml"/><Relationship Id="rId383" Type="http://schemas.openxmlformats.org/officeDocument/2006/relationships/slide" Target="slides/slide364.xml"/><Relationship Id="rId590" Type="http://schemas.openxmlformats.org/officeDocument/2006/relationships/slide" Target="slides/slide571.xml"/><Relationship Id="rId604" Type="http://schemas.openxmlformats.org/officeDocument/2006/relationships/slide" Target="slides/slide585.xml"/><Relationship Id="rId811" Type="http://schemas.openxmlformats.org/officeDocument/2006/relationships/slide" Target="slides/slide792.xml"/><Relationship Id="rId1027" Type="http://schemas.openxmlformats.org/officeDocument/2006/relationships/slide" Target="slides/slide1008.xml"/><Relationship Id="rId243" Type="http://schemas.openxmlformats.org/officeDocument/2006/relationships/slide" Target="slides/slide224.xml"/><Relationship Id="rId450" Type="http://schemas.openxmlformats.org/officeDocument/2006/relationships/slide" Target="slides/slide431.xml"/><Relationship Id="rId688" Type="http://schemas.openxmlformats.org/officeDocument/2006/relationships/slide" Target="slides/slide669.xml"/><Relationship Id="rId895" Type="http://schemas.openxmlformats.org/officeDocument/2006/relationships/slide" Target="slides/slide876.xml"/><Relationship Id="rId909" Type="http://schemas.openxmlformats.org/officeDocument/2006/relationships/slide" Target="slides/slide890.xml"/><Relationship Id="rId38" Type="http://schemas.openxmlformats.org/officeDocument/2006/relationships/slide" Target="slides/slide19.xml"/><Relationship Id="rId103" Type="http://schemas.openxmlformats.org/officeDocument/2006/relationships/slide" Target="slides/slide84.xml"/><Relationship Id="rId310" Type="http://schemas.openxmlformats.org/officeDocument/2006/relationships/slide" Target="slides/slide291.xml"/><Relationship Id="rId548" Type="http://schemas.openxmlformats.org/officeDocument/2006/relationships/slide" Target="slides/slide529.xml"/><Relationship Id="rId755" Type="http://schemas.openxmlformats.org/officeDocument/2006/relationships/slide" Target="slides/slide736.xml"/><Relationship Id="rId962" Type="http://schemas.openxmlformats.org/officeDocument/2006/relationships/slide" Target="slides/slide943.xml"/><Relationship Id="rId91" Type="http://schemas.openxmlformats.org/officeDocument/2006/relationships/slide" Target="slides/slide72.xml"/><Relationship Id="rId187" Type="http://schemas.openxmlformats.org/officeDocument/2006/relationships/slide" Target="slides/slide168.xml"/><Relationship Id="rId394" Type="http://schemas.openxmlformats.org/officeDocument/2006/relationships/slide" Target="slides/slide375.xml"/><Relationship Id="rId408" Type="http://schemas.openxmlformats.org/officeDocument/2006/relationships/slide" Target="slides/slide389.xml"/><Relationship Id="rId615" Type="http://schemas.openxmlformats.org/officeDocument/2006/relationships/slide" Target="slides/slide596.xml"/><Relationship Id="rId822" Type="http://schemas.openxmlformats.org/officeDocument/2006/relationships/slide" Target="slides/slide803.xml"/><Relationship Id="rId1038" Type="http://schemas.openxmlformats.org/officeDocument/2006/relationships/slide" Target="slides/slide1019.xml"/><Relationship Id="rId254" Type="http://schemas.openxmlformats.org/officeDocument/2006/relationships/slide" Target="slides/slide235.xml"/><Relationship Id="rId699" Type="http://schemas.openxmlformats.org/officeDocument/2006/relationships/slide" Target="slides/slide680.xml"/><Relationship Id="rId49" Type="http://schemas.openxmlformats.org/officeDocument/2006/relationships/slide" Target="slides/slide30.xml"/><Relationship Id="rId114" Type="http://schemas.openxmlformats.org/officeDocument/2006/relationships/slide" Target="slides/slide95.xml"/><Relationship Id="rId461" Type="http://schemas.openxmlformats.org/officeDocument/2006/relationships/slide" Target="slides/slide442.xml"/><Relationship Id="rId559" Type="http://schemas.openxmlformats.org/officeDocument/2006/relationships/slide" Target="slides/slide540.xml"/><Relationship Id="rId766" Type="http://schemas.openxmlformats.org/officeDocument/2006/relationships/slide" Target="slides/slide747.xml"/><Relationship Id="rId198" Type="http://schemas.openxmlformats.org/officeDocument/2006/relationships/slide" Target="slides/slide179.xml"/><Relationship Id="rId321" Type="http://schemas.openxmlformats.org/officeDocument/2006/relationships/slide" Target="slides/slide302.xml"/><Relationship Id="rId419" Type="http://schemas.openxmlformats.org/officeDocument/2006/relationships/slide" Target="slides/slide400.xml"/><Relationship Id="rId626" Type="http://schemas.openxmlformats.org/officeDocument/2006/relationships/slide" Target="slides/slide607.xml"/><Relationship Id="rId973" Type="http://schemas.openxmlformats.org/officeDocument/2006/relationships/slide" Target="slides/slide954.xml"/><Relationship Id="rId1049" Type="http://schemas.openxmlformats.org/officeDocument/2006/relationships/slide" Target="slides/slide1030.xml"/><Relationship Id="rId833" Type="http://schemas.openxmlformats.org/officeDocument/2006/relationships/slide" Target="slides/slide814.xml"/><Relationship Id="rId265" Type="http://schemas.openxmlformats.org/officeDocument/2006/relationships/slide" Target="slides/slide246.xml"/><Relationship Id="rId472" Type="http://schemas.openxmlformats.org/officeDocument/2006/relationships/slide" Target="slides/slide453.xml"/><Relationship Id="rId900" Type="http://schemas.openxmlformats.org/officeDocument/2006/relationships/slide" Target="slides/slide881.xml"/><Relationship Id="rId125" Type="http://schemas.openxmlformats.org/officeDocument/2006/relationships/slide" Target="slides/slide106.xml"/><Relationship Id="rId332" Type="http://schemas.openxmlformats.org/officeDocument/2006/relationships/slide" Target="slides/slide313.xml"/><Relationship Id="rId777" Type="http://schemas.openxmlformats.org/officeDocument/2006/relationships/slide" Target="slides/slide758.xml"/><Relationship Id="rId984" Type="http://schemas.openxmlformats.org/officeDocument/2006/relationships/slide" Target="slides/slide96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4021863" y="0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r">
              <a:defRPr sz="1300"/>
            </a:lvl1pPr>
          </a:lstStyle>
          <a:p>
            <a:fld id="{7940D6A0-1479-4D51-95BC-412523AF365F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721137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4021863" y="9721137"/>
            <a:ext cx="3075741" cy="511814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r">
              <a:defRPr sz="1300"/>
            </a:lvl1pPr>
          </a:lstStyle>
          <a:p>
            <a:fld id="{CB5AEE78-82BD-48F5-B44C-D3546C62E34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7885657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4021295" y="1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/>
          <a:lstStyle>
            <a:lvl1pPr algn="r">
              <a:defRPr sz="1300"/>
            </a:lvl1pPr>
          </a:lstStyle>
          <a:p>
            <a:fld id="{590DDFBD-C5C8-4315-BED2-B2D99B5FFD46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90600" y="768350"/>
            <a:ext cx="5118100" cy="3838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497" tIns="48248" rIns="96497" bIns="48248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709931" y="4861441"/>
            <a:ext cx="5679440" cy="4605576"/>
          </a:xfrm>
          <a:prstGeom prst="rect">
            <a:avLst/>
          </a:prstGeom>
        </p:spPr>
        <p:txBody>
          <a:bodyPr vert="horz" lIns="96497" tIns="48248" rIns="96497" bIns="48248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721106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l">
              <a:defRPr sz="13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4021295" y="9721106"/>
            <a:ext cx="3076363" cy="511731"/>
          </a:xfrm>
          <a:prstGeom prst="rect">
            <a:avLst/>
          </a:prstGeom>
        </p:spPr>
        <p:txBody>
          <a:bodyPr vert="horz" lIns="96497" tIns="48248" rIns="96497" bIns="48248" rtlCol="0" anchor="b"/>
          <a:lstStyle>
            <a:lvl1pPr algn="r">
              <a:defRPr sz="1300"/>
            </a:lvl1pPr>
          </a:lstStyle>
          <a:p>
            <a:fld id="{F9699002-396B-4B40-92ED-C89F80F6545E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83292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8F7CD-8E01-4F2D-910E-D11BADA84847}" type="slidenum">
              <a:rPr lang="ko-KR" altLang="en-US" smtClean="0"/>
              <a:t>396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82946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8F7CD-8E01-4F2D-910E-D11BADA84847}" type="slidenum">
              <a:rPr lang="ko-KR" altLang="en-US" smtClean="0"/>
              <a:t>397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82946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761992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767142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357501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05685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03336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15948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90094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65977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94703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40412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413267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687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404381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4440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8503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490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65187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67303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7529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791362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54492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42419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5835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19714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63453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761038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52854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98722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47732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04832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24272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75476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88539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0901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89178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903778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27071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04055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62433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357592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82047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6180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88470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62034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8604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77687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08756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032434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3034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05810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52213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19579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479849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97529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80235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2671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336715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28342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3085431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12623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95244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00931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741632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58669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617280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27273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76571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1279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30700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47754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90900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8278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95015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87722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7842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17301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14405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9176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297815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42541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023632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01786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7954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98426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23844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6448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0018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752692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5937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4469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144344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418413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082986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89406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508275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311246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120782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88669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83958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01609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83134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68642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18460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46570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12692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707713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9600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67125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1315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90069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4710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614588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64002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174553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77143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51692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20099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19282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173669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06554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64913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76527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82237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91711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0144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44452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52099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58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1644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7016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24328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3127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9077113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6361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23079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3343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2406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53245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4251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38207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982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9875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37236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931171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94218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57606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33855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59210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2638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79432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3345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448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6234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029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589603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6460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5787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43794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01872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36460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5810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0797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42141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0654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8840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23080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21838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82171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04388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2875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6862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28874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86137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04176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2658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8303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606396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92948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41345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39628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3633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1436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77836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1653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77742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8393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2720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3809517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5037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767094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8683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320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0863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03009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93696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561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55392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4691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7589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29629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4213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02345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5007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447849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66430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36080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93327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16773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01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BBF988-8AE1-47A2-8C88-3B1C6E6F195B}" type="datetimeFigureOut">
              <a:rPr lang="ko-KR" altLang="en-US" smtClean="0"/>
              <a:t>2014-03-05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00F728-0AB3-4366-8ED3-BACDC7022A04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6587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1165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771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103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760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501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8B4592-B629-4E75-BBF8-714D6020DF86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982151A-7E32-40C5-BCC9-B6C0203ED09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745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0198B94-9545-4A26-B060-83A22FEE79B2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986E27-7F9C-4B32-87B8-75A77A3DD69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362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552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3C26C5-33B1-4A6E-B6C4-EA6A0080F0D0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8B56FA-7BC1-4F1D-842B-852D0135C54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8917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9CF729-1D67-40FF-9D32-E8FACC7C589D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67A16D-243B-487A-AD26-9AD7296520FF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593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7" r:id="rId1"/>
    <p:sldLayoutId id="2147483878" r:id="rId2"/>
    <p:sldLayoutId id="2147483879" r:id="rId3"/>
    <p:sldLayoutId id="2147483880" r:id="rId4"/>
    <p:sldLayoutId id="2147483881" r:id="rId5"/>
    <p:sldLayoutId id="2147483882" r:id="rId6"/>
    <p:sldLayoutId id="2147483883" r:id="rId7"/>
    <p:sldLayoutId id="2147483884" r:id="rId8"/>
    <p:sldLayoutId id="2147483885" r:id="rId9"/>
    <p:sldLayoutId id="2147483886" r:id="rId10"/>
    <p:sldLayoutId id="214748388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752FFC1-509C-45A0-9427-7EDB75B654E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CFC042-6D7B-45DB-AE61-D47A299C1B19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60553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553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592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2377D9-5FBB-4A5F-963E-B8EEE6204EA8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20BBE5-AC2D-4722-A48E-6CB074E9FE8C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957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507FE1-804B-45B5-9A63-A47D40B19763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B8D9B2F-61FD-4FB5-88E9-AB099F3F2E30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650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BBF988-8AE1-47A2-8C88-3B1C6E6F195B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00F728-0AB3-4366-8ED3-BACDC7022A04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7402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800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88279-D6C6-481D-9E61-AA34481997AA}" type="datetimeFigureOut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2014-03-05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700E63-36E0-475E-9C31-A993FC1D31A7}" type="slidenum">
              <a:rPr lang="ko-KR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ko-KR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613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4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7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8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8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5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6.xml"/></Relationships>
</file>

<file path=ppt/slides/_rels/slide5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5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5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5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5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5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5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6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6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6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6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6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6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6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6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6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6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6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6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6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6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6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6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6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4.xml"/></Relationships>
</file>

<file path=ppt/slides/_rels/slide6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6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7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7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7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7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/Relationships>
</file>

<file path=ppt/slides/_rels/slide7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7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7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7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7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7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7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7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8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8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8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8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8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8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9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9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231740" y="1088740"/>
            <a:ext cx="4680520" cy="4680520"/>
          </a:xfrm>
          <a:prstGeom prst="donut">
            <a:avLst>
              <a:gd name="adj" fmla="val 10588"/>
            </a:avLst>
          </a:prstGeom>
          <a:solidFill>
            <a:schemeClr val="accent4">
              <a:lumMod val="75000"/>
            </a:schemeClr>
          </a:solidFill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3320809" y="4509120"/>
            <a:ext cx="248587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3920650" y="4684705"/>
            <a:ext cx="12618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</a:rPr>
              <a:t>버전 </a:t>
            </a:r>
            <a:r>
              <a:rPr lang="en-US" altLang="ko-KR" dirty="0" smtClean="0">
                <a:solidFill>
                  <a:prstClr val="black"/>
                </a:solidFill>
                <a:latin typeface="HY견고딕" pitchFamily="18" charset="-127"/>
                <a:ea typeface="HY견고딕" pitchFamily="18" charset="-127"/>
              </a:rPr>
              <a:t>: 6.0</a:t>
            </a:r>
            <a:endParaRPr lang="ko-KR" altLang="en-US" dirty="0">
              <a:solidFill>
                <a:prstClr val="black"/>
              </a:solidFill>
              <a:latin typeface="HY견고딕" pitchFamily="18" charset="-127"/>
              <a:ea typeface="HY견고딕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88775" y="2184313"/>
            <a:ext cx="3089307" cy="22636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ko-KR" altLang="en-US" sz="4400" b="1" spc="-150" dirty="0" smtClean="0">
                <a:solidFill>
                  <a:schemeClr val="bg2">
                    <a:lumMod val="50000"/>
                  </a:schemeClr>
                </a:solidFill>
              </a:rPr>
              <a:t>파워포인트 </a:t>
            </a:r>
            <a:endParaRPr lang="en-US" altLang="ko-KR" sz="4400" b="1" spc="-150" dirty="0" smtClean="0">
              <a:solidFill>
                <a:schemeClr val="bg2">
                  <a:lumMod val="50000"/>
                </a:schemeClr>
              </a:solidFill>
            </a:endParaRPr>
          </a:p>
          <a:p>
            <a:pPr algn="ctr">
              <a:lnSpc>
                <a:spcPct val="110000"/>
              </a:lnSpc>
            </a:pPr>
            <a:r>
              <a:rPr lang="ko-KR" altLang="en-US" sz="4400" b="1" spc="-150" dirty="0" smtClean="0">
                <a:solidFill>
                  <a:prstClr val="black"/>
                </a:solidFill>
              </a:rPr>
              <a:t>디자인</a:t>
            </a:r>
            <a:endParaRPr lang="en-US" altLang="ko-KR" sz="4400" b="1" spc="-150" dirty="0" smtClean="0">
              <a:solidFill>
                <a:prstClr val="black"/>
              </a:solidFill>
            </a:endParaRPr>
          </a:p>
          <a:p>
            <a:pPr algn="ctr">
              <a:lnSpc>
                <a:spcPct val="110000"/>
              </a:lnSpc>
            </a:pPr>
            <a:r>
              <a:rPr lang="ko-KR" altLang="en-US" sz="4400" b="1" spc="-150" dirty="0" err="1" smtClean="0">
                <a:solidFill>
                  <a:prstClr val="black"/>
                </a:solidFill>
              </a:rPr>
              <a:t>소스북</a:t>
            </a:r>
            <a:endParaRPr lang="en-US" altLang="ko-KR" sz="4400" b="1" spc="-150" dirty="0" smtClean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2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flipH="1">
            <a:off x="2851944" y="1273696"/>
            <a:ext cx="3440112" cy="3440112"/>
          </a:xfrm>
          <a:custGeom>
            <a:avLst/>
            <a:gdLst>
              <a:gd name="connsiteX0" fmla="*/ 2160240 w 4320480"/>
              <a:gd name="connsiteY0" fmla="*/ 2160240 h 4320480"/>
              <a:gd name="connsiteX1" fmla="*/ 0 w 4320480"/>
              <a:gd name="connsiteY1" fmla="*/ 2160240 h 4320480"/>
              <a:gd name="connsiteX2" fmla="*/ 2160240 w 4320480"/>
              <a:gd name="connsiteY2" fmla="*/ 0 h 4320480"/>
              <a:gd name="connsiteX3" fmla="*/ 4320480 w 4320480"/>
              <a:gd name="connsiteY3" fmla="*/ 2160240 h 4320480"/>
              <a:gd name="connsiteX4" fmla="*/ 2160240 w 4320480"/>
              <a:gd name="connsiteY4" fmla="*/ 4320480 h 4320480"/>
              <a:gd name="connsiteX5" fmla="*/ 2251680 w 4320480"/>
              <a:gd name="connsiteY5" fmla="*/ 2251680 h 4320480"/>
              <a:gd name="connsiteX0" fmla="*/ 0 w 4320480"/>
              <a:gd name="connsiteY0" fmla="*/ 2160240 h 4320480"/>
              <a:gd name="connsiteX1" fmla="*/ 2160240 w 4320480"/>
              <a:gd name="connsiteY1" fmla="*/ 0 h 4320480"/>
              <a:gd name="connsiteX2" fmla="*/ 4320480 w 4320480"/>
              <a:gd name="connsiteY2" fmla="*/ 2160240 h 4320480"/>
              <a:gd name="connsiteX3" fmla="*/ 2160240 w 4320480"/>
              <a:gd name="connsiteY3" fmla="*/ 4320480 h 4320480"/>
              <a:gd name="connsiteX4" fmla="*/ 2251680 w 4320480"/>
              <a:gd name="connsiteY4" fmla="*/ 2251680 h 4320480"/>
              <a:gd name="connsiteX0" fmla="*/ 0 w 4320480"/>
              <a:gd name="connsiteY0" fmla="*/ 2160240 h 4320480"/>
              <a:gd name="connsiteX1" fmla="*/ 2160240 w 4320480"/>
              <a:gd name="connsiteY1" fmla="*/ 0 h 4320480"/>
              <a:gd name="connsiteX2" fmla="*/ 4320480 w 4320480"/>
              <a:gd name="connsiteY2" fmla="*/ 2160240 h 4320480"/>
              <a:gd name="connsiteX3" fmla="*/ 2160240 w 4320480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0480" h="4320480">
                <a:moveTo>
                  <a:pt x="0" y="2160240"/>
                </a:moveTo>
                <a:cubicBezTo>
                  <a:pt x="0" y="967172"/>
                  <a:pt x="967172" y="0"/>
                  <a:pt x="2160240" y="0"/>
                </a:cubicBezTo>
                <a:cubicBezTo>
                  <a:pt x="3353308" y="0"/>
                  <a:pt x="4320480" y="967172"/>
                  <a:pt x="4320480" y="2160240"/>
                </a:cubicBezTo>
                <a:cubicBezTo>
                  <a:pt x="4320480" y="3353308"/>
                  <a:pt x="3353308" y="4320480"/>
                  <a:pt x="2160240" y="4320480"/>
                </a:cubicBezTo>
              </a:path>
            </a:pathLst>
          </a:custGeom>
          <a:noFill/>
          <a:ln w="381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054452" y="2035004"/>
            <a:ext cx="290656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500" spc="-150" dirty="0" smtClean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소통</a:t>
            </a:r>
            <a:endParaRPr lang="ko-KR" altLang="en-US" sz="11500" spc="-150" dirty="0">
              <a:solidFill>
                <a:schemeClr val="accent3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71758" y="4293096"/>
            <a:ext cx="24288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smtClean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막히면 망한다</a:t>
            </a:r>
            <a:r>
              <a:rPr lang="en-US" altLang="ko-KR" sz="2800" dirty="0" smtClean="0">
                <a:solidFill>
                  <a:schemeClr val="accent3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.</a:t>
            </a:r>
            <a:endParaRPr lang="ko-KR" altLang="en-US" sz="2800" dirty="0">
              <a:solidFill>
                <a:schemeClr val="accent3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2144" y="6057292"/>
            <a:ext cx="2515222" cy="434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7221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15516" y="217824"/>
            <a:ext cx="8712968" cy="4500500"/>
          </a:xfrm>
          <a:custGeom>
            <a:avLst/>
            <a:gdLst/>
            <a:ahLst/>
            <a:cxnLst/>
            <a:rect l="l" t="t" r="r" b="b"/>
            <a:pathLst>
              <a:path w="8712968" h="4500500">
                <a:moveTo>
                  <a:pt x="504250" y="0"/>
                </a:moveTo>
                <a:lnTo>
                  <a:pt x="8210682" y="0"/>
                </a:lnTo>
                <a:lnTo>
                  <a:pt x="8210682" y="58608"/>
                </a:lnTo>
                <a:lnTo>
                  <a:pt x="8325514" y="58608"/>
                </a:lnTo>
                <a:cubicBezTo>
                  <a:pt x="8325514" y="237568"/>
                  <a:pt x="8470590" y="382644"/>
                  <a:pt x="8649550" y="382644"/>
                </a:cubicBezTo>
                <a:lnTo>
                  <a:pt x="8649550" y="496060"/>
                </a:lnTo>
                <a:lnTo>
                  <a:pt x="8712968" y="496060"/>
                </a:lnTo>
                <a:lnTo>
                  <a:pt x="8712968" y="4003264"/>
                </a:lnTo>
                <a:lnTo>
                  <a:pt x="8649550" y="4003264"/>
                </a:lnTo>
                <a:lnTo>
                  <a:pt x="8649550" y="4116680"/>
                </a:lnTo>
                <a:cubicBezTo>
                  <a:pt x="8470590" y="4116680"/>
                  <a:pt x="8325514" y="4261756"/>
                  <a:pt x="8325514" y="4440716"/>
                </a:cubicBezTo>
                <a:lnTo>
                  <a:pt x="8210682" y="4440716"/>
                </a:lnTo>
                <a:lnTo>
                  <a:pt x="8210682" y="4500500"/>
                </a:lnTo>
                <a:lnTo>
                  <a:pt x="504250" y="4500500"/>
                </a:lnTo>
                <a:lnTo>
                  <a:pt x="504250" y="4440716"/>
                </a:lnTo>
                <a:lnTo>
                  <a:pt x="389418" y="4440716"/>
                </a:lnTo>
                <a:cubicBezTo>
                  <a:pt x="389418" y="4261756"/>
                  <a:pt x="244342" y="4116680"/>
                  <a:pt x="65382" y="4116680"/>
                </a:cubicBezTo>
                <a:lnTo>
                  <a:pt x="65382" y="4003264"/>
                </a:lnTo>
                <a:lnTo>
                  <a:pt x="0" y="4003264"/>
                </a:lnTo>
                <a:lnTo>
                  <a:pt x="0" y="496060"/>
                </a:lnTo>
                <a:lnTo>
                  <a:pt x="65382" y="496060"/>
                </a:lnTo>
                <a:lnTo>
                  <a:pt x="65382" y="382644"/>
                </a:lnTo>
                <a:cubicBezTo>
                  <a:pt x="244342" y="382644"/>
                  <a:pt x="389418" y="237568"/>
                  <a:pt x="389418" y="58608"/>
                </a:cubicBezTo>
                <a:lnTo>
                  <a:pt x="504250" y="58608"/>
                </a:lnTo>
                <a:close/>
              </a:path>
            </a:pathLst>
          </a:cu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6480212" y="5085184"/>
            <a:ext cx="877736" cy="876320"/>
          </a:xfrm>
          <a:custGeom>
            <a:avLst/>
            <a:gdLst/>
            <a:ahLst/>
            <a:cxnLst/>
            <a:rect l="l" t="t" r="r" b="b"/>
            <a:pathLst>
              <a:path w="877736" h="876320">
                <a:moveTo>
                  <a:pt x="438868" y="0"/>
                </a:moveTo>
                <a:lnTo>
                  <a:pt x="877736" y="0"/>
                </a:lnTo>
                <a:lnTo>
                  <a:pt x="877736" y="438868"/>
                </a:lnTo>
                <a:lnTo>
                  <a:pt x="762904" y="438868"/>
                </a:lnTo>
                <a:cubicBezTo>
                  <a:pt x="762904" y="617828"/>
                  <a:pt x="617828" y="762904"/>
                  <a:pt x="438868" y="762904"/>
                </a:cubicBezTo>
                <a:lnTo>
                  <a:pt x="438868" y="876320"/>
                </a:lnTo>
                <a:lnTo>
                  <a:pt x="0" y="876320"/>
                </a:lnTo>
                <a:lnTo>
                  <a:pt x="0" y="437452"/>
                </a:lnTo>
                <a:lnTo>
                  <a:pt x="114975" y="437452"/>
                </a:lnTo>
                <a:cubicBezTo>
                  <a:pt x="115598" y="259143"/>
                  <a:pt x="260380" y="114832"/>
                  <a:pt x="438868" y="114832"/>
                </a:cubicBezTo>
                <a:close/>
              </a:path>
            </a:pathLst>
          </a:cu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8719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/>
          <p:cNvGrpSpPr/>
          <p:nvPr/>
        </p:nvGrpSpPr>
        <p:grpSpPr>
          <a:xfrm>
            <a:off x="2575268" y="1944168"/>
            <a:ext cx="3976952" cy="3175036"/>
            <a:chOff x="179512" y="246649"/>
            <a:chExt cx="3976952" cy="3175036"/>
          </a:xfrm>
        </p:grpSpPr>
        <p:sp>
          <p:nvSpPr>
            <p:cNvPr id="4" name="직사각형 3"/>
            <p:cNvSpPr/>
            <p:nvPr/>
          </p:nvSpPr>
          <p:spPr>
            <a:xfrm>
              <a:off x="1016964" y="1830825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537697" y="769931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239056" y="1462129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923384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164955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465249" y="305235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74784" y="403197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74784" y="1778484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66163" y="1627535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9512" y="24664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47113" y="750705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5067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0924"/>
            <a:ext cx="4046017" cy="3175036"/>
            <a:chOff x="4750086" y="24513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328084" y="2279780"/>
              <a:ext cx="1044116" cy="809347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603651" y="1268760"/>
              <a:ext cx="1044000" cy="1821388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72326" y="1744428"/>
              <a:ext cx="1044000" cy="1351491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93958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35529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35823" y="30508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47560" y="39799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45358" y="40168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45358" y="171041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36737" y="1559463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50086" y="24513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17687" y="74919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cxnSp>
          <p:nvCxnSpPr>
            <p:cNvPr id="15" name="직선 연결선 14"/>
            <p:cNvCxnSpPr/>
            <p:nvPr/>
          </p:nvCxnSpPr>
          <p:spPr>
            <a:xfrm>
              <a:off x="6424558" y="3095919"/>
              <a:ext cx="0" cy="13958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7558414" y="3095919"/>
              <a:ext cx="0" cy="13958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1717" y="1946273"/>
            <a:ext cx="4046507" cy="3175036"/>
            <a:chOff x="179512" y="3609020"/>
            <a:chExt cx="404650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1016964" y="5193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537697" y="4132302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239056" y="4824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23384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64955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65249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76986" y="376188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74784" y="376556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74784" y="514085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66163" y="498990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79512" y="360902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73007" y="490581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47113" y="411307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095099" y="454750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393740" y="387208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8" name="직각 삼각형 17"/>
            <p:cNvSpPr/>
            <p:nvPr/>
          </p:nvSpPr>
          <p:spPr>
            <a:xfrm flipH="1">
              <a:off x="1521020" y="4824500"/>
              <a:ext cx="718036" cy="368696"/>
            </a:xfrm>
            <a:prstGeom prst="rt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각 삼각형 18"/>
            <p:cNvSpPr/>
            <p:nvPr/>
          </p:nvSpPr>
          <p:spPr>
            <a:xfrm flipH="1">
              <a:off x="2743111" y="4134450"/>
              <a:ext cx="794585" cy="690050"/>
            </a:xfrm>
            <a:prstGeom prst="rt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806294" y="4939713"/>
              <a:ext cx="4828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12%</a:t>
              </a:r>
              <a:endParaRPr lang="ko-KR" altLang="en-US" sz="1200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47558" y="4486790"/>
              <a:ext cx="48282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23%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25806" y="2492896"/>
            <a:ext cx="3492388" cy="2634976"/>
            <a:chOff x="5148064" y="4149080"/>
            <a:chExt cx="3492388" cy="2634976"/>
          </a:xfrm>
        </p:grpSpPr>
        <p:sp>
          <p:nvSpPr>
            <p:cNvPr id="3" name="직사각형 2"/>
            <p:cNvSpPr/>
            <p:nvPr/>
          </p:nvSpPr>
          <p:spPr>
            <a:xfrm>
              <a:off x="5400092" y="5193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920825" y="4149080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622184" y="4824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06512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548083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48377" y="6414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148064" y="6453014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822794" y="1369277"/>
            <a:ext cx="3492388" cy="3776763"/>
            <a:chOff x="668769" y="2636912"/>
            <a:chExt cx="3492388" cy="3776763"/>
          </a:xfrm>
        </p:grpSpPr>
        <p:sp>
          <p:nvSpPr>
            <p:cNvPr id="4" name="직사각형 3"/>
            <p:cNvSpPr/>
            <p:nvPr/>
          </p:nvSpPr>
          <p:spPr>
            <a:xfrm>
              <a:off x="920797" y="4808185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441530" y="374212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142889" y="4439489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85737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127308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427602" y="604434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668769" y="6068003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926134" y="3689156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 smtClean="0"/>
                <a:t>5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ko-KR" altLang="en-US" sz="1100" dirty="0" smtClean="0"/>
                <a:t>만</a:t>
              </a:r>
              <a:endParaRPr lang="en-US" altLang="ko-KR" sz="1100" dirty="0" smtClean="0"/>
            </a:p>
            <a:p>
              <a:pPr algn="ctr"/>
              <a:r>
                <a:rPr lang="ko-KR" altLang="en-US" sz="1100" dirty="0" smtClean="0"/>
                <a:t>원</a:t>
              </a:r>
              <a:endParaRPr lang="ko-KR" altLang="en-US" sz="11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148226" y="3330846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 smtClean="0"/>
                <a:t>6</a:t>
              </a:r>
            </a:p>
            <a:p>
              <a:pPr algn="ctr"/>
              <a:r>
                <a:rPr lang="en-US" altLang="ko-KR" sz="1100" dirty="0" smtClean="0"/>
                <a:t>2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ko-KR" altLang="en-US" sz="1100" dirty="0" smtClean="0"/>
                <a:t>만</a:t>
              </a:r>
              <a:endParaRPr lang="en-US" altLang="ko-KR" sz="1100" dirty="0" smtClean="0"/>
            </a:p>
            <a:p>
              <a:pPr algn="ctr"/>
              <a:r>
                <a:rPr lang="ko-KR" altLang="en-US" sz="1100" dirty="0" smtClean="0"/>
                <a:t>원</a:t>
              </a:r>
              <a:endParaRPr lang="ko-KR" altLang="en-US" sz="11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446867" y="2636912"/>
              <a:ext cx="32573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100" dirty="0" smtClean="0"/>
                <a:t>8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en-US" altLang="ko-KR" sz="1100" dirty="0" smtClean="0"/>
                <a:t>0</a:t>
              </a:r>
            </a:p>
            <a:p>
              <a:pPr algn="ctr"/>
              <a:r>
                <a:rPr lang="ko-KR" altLang="en-US" sz="1100" dirty="0" smtClean="0"/>
                <a:t>만</a:t>
              </a:r>
              <a:endParaRPr lang="en-US" altLang="ko-KR" sz="1100" dirty="0" smtClean="0"/>
            </a:p>
            <a:p>
              <a:pPr algn="ctr"/>
              <a:r>
                <a:rPr lang="ko-KR" altLang="en-US" sz="1100" dirty="0" smtClean="0"/>
                <a:t>원</a:t>
              </a:r>
              <a:endParaRPr lang="ko-KR" altLang="en-US" sz="1100" dirty="0"/>
            </a:p>
          </p:txBody>
        </p:sp>
        <p:cxnSp>
          <p:nvCxnSpPr>
            <p:cNvPr id="14" name="직선 연결선 13"/>
            <p:cNvCxnSpPr/>
            <p:nvPr/>
          </p:nvCxnSpPr>
          <p:spPr>
            <a:xfrm flipV="1">
              <a:off x="920797" y="3689156"/>
              <a:ext cx="0" cy="259519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V="1">
              <a:off x="2135120" y="3330846"/>
              <a:ext cx="0" cy="295350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V="1">
              <a:off x="3437226" y="2655426"/>
              <a:ext cx="0" cy="3628924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8967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3564"/>
            <a:ext cx="4046017" cy="3175036"/>
            <a:chOff x="4614102" y="3230800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357974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599545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899839" y="603650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11576" y="338366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09374" y="338734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09374" y="476263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00753" y="461168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14102" y="323080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681703" y="373485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5452721" y="4814975"/>
              <a:ext cx="492831" cy="1253027"/>
              <a:chOff x="5451554" y="4329100"/>
              <a:chExt cx="492831" cy="400994"/>
            </a:xfrm>
            <a:solidFill>
              <a:schemeClr val="tx2">
                <a:lumMod val="20000"/>
                <a:lumOff val="80000"/>
              </a:schemeClr>
            </a:solidFill>
          </p:grpSpPr>
          <p:sp>
            <p:nvSpPr>
              <p:cNvPr id="21" name="직사각형 20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직사각형 21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직사각형 22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6679355" y="4446281"/>
              <a:ext cx="492831" cy="1621722"/>
              <a:chOff x="5451554" y="4329100"/>
              <a:chExt cx="492831" cy="400994"/>
            </a:xfrm>
            <a:solidFill>
              <a:schemeClr val="tx2">
                <a:lumMod val="40000"/>
                <a:lumOff val="60000"/>
              </a:schemeClr>
            </a:solidFill>
          </p:grpSpPr>
          <p:sp>
            <p:nvSpPr>
              <p:cNvPr id="18" name="직사각형 17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직사각형 18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직사각형 19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7976728" y="3754082"/>
              <a:ext cx="492831" cy="2313921"/>
              <a:chOff x="5451554" y="4329100"/>
              <a:chExt cx="492831" cy="400994"/>
            </a:xfrm>
            <a:solidFill>
              <a:schemeClr val="tx2">
                <a:lumMod val="75000"/>
              </a:schemeClr>
            </a:solidFill>
          </p:grpSpPr>
          <p:sp>
            <p:nvSpPr>
              <p:cNvPr id="15" name="직사각형 14"/>
              <p:cNvSpPr/>
              <p:nvPr/>
            </p:nvSpPr>
            <p:spPr>
              <a:xfrm>
                <a:off x="5451554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직사각형 15"/>
              <p:cNvSpPr/>
              <p:nvPr/>
            </p:nvSpPr>
            <p:spPr>
              <a:xfrm>
                <a:off x="5815827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직사각형 16"/>
              <p:cNvSpPr/>
              <p:nvPr/>
            </p:nvSpPr>
            <p:spPr>
              <a:xfrm>
                <a:off x="5633691" y="4329100"/>
                <a:ext cx="128558" cy="4009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586024" y="2277067"/>
            <a:ext cx="3958701" cy="2512863"/>
            <a:chOff x="323528" y="728700"/>
            <a:chExt cx="3958701" cy="2512863"/>
          </a:xfrm>
        </p:grpSpPr>
        <p:sp>
          <p:nvSpPr>
            <p:cNvPr id="7" name="직사각형 6"/>
            <p:cNvSpPr/>
            <p:nvPr/>
          </p:nvSpPr>
          <p:spPr>
            <a:xfrm>
              <a:off x="905739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905739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905739" y="944724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235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235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35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431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874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709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2152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4323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004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4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000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984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0037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1780" y="2264824"/>
            <a:ext cx="3958701" cy="2512863"/>
            <a:chOff x="4858952" y="728700"/>
            <a:chExt cx="3958701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944724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858952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858952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58952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632255"/>
            <a:ext cx="3383804" cy="2512863"/>
            <a:chOff x="898425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905739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905739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905739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007604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07604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007604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443113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98745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670942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21528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43230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00400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96849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00018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898425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634063"/>
            <a:ext cx="3383804" cy="2512863"/>
            <a:chOff x="5433849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573965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73965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573965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prstClr val="white"/>
                </a:solidFill>
              </a:rPr>
              <a:t>목 차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88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593519" y="2273429"/>
            <a:ext cx="3958701" cy="2512863"/>
            <a:chOff x="323528" y="728700"/>
            <a:chExt cx="3958701" cy="2512863"/>
          </a:xfrm>
        </p:grpSpPr>
        <p:sp>
          <p:nvSpPr>
            <p:cNvPr id="7" name="직사각형 6"/>
            <p:cNvSpPr/>
            <p:nvPr/>
          </p:nvSpPr>
          <p:spPr>
            <a:xfrm>
              <a:off x="905739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905739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905739" y="944724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235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235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35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431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874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709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2152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4323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2004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684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000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984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520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3519" y="2270465"/>
            <a:ext cx="3958701" cy="2512863"/>
            <a:chOff x="4858952" y="728700"/>
            <a:chExt cx="3958701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1597834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2250944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944724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858952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858952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58952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267443"/>
            <a:ext cx="3383804" cy="2512863"/>
            <a:chOff x="898425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905739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905739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905739" y="4112206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007604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007604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007604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443113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98745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670942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215284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43230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00400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96849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00018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898425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9812" y="2627890"/>
            <a:ext cx="3383804" cy="2512863"/>
            <a:chOff x="5433849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485053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485053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485053" y="4112206"/>
              <a:ext cx="2188929" cy="39604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573965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73965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573965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978537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52287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6206366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750708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967728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73582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50392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235442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433849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93519" y="2276054"/>
            <a:ext cx="3958701" cy="2512863"/>
            <a:chOff x="287524" y="728700"/>
            <a:chExt cx="3958701" cy="2512863"/>
          </a:xfrm>
        </p:grpSpPr>
        <p:sp>
          <p:nvSpPr>
            <p:cNvPr id="12" name="TextBox 11"/>
            <p:cNvSpPr txBox="1"/>
            <p:nvPr/>
          </p:nvSpPr>
          <p:spPr>
            <a:xfrm>
              <a:off x="287524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87524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87524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16" name="직선 연결선 15"/>
            <p:cNvCxnSpPr/>
            <p:nvPr/>
          </p:nvCxnSpPr>
          <p:spPr>
            <a:xfrm>
              <a:off x="2407109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51450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>
              <a:off x="1634938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3179280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13963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64396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932493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664014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862421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928281" y="944724"/>
              <a:ext cx="2196243" cy="396044"/>
            </a:xfrm>
            <a:prstGeom prst="round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모서리가 둥근 직사각형 87"/>
            <p:cNvSpPr/>
            <p:nvPr/>
          </p:nvSpPr>
          <p:spPr>
            <a:xfrm>
              <a:off x="928282" y="1595777"/>
              <a:ext cx="1872206" cy="396044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모서리가 둥근 직사각형 88"/>
            <p:cNvSpPr/>
            <p:nvPr/>
          </p:nvSpPr>
          <p:spPr>
            <a:xfrm>
              <a:off x="928282" y="2254145"/>
              <a:ext cx="1152126" cy="3960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7035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84285" y="2269135"/>
            <a:ext cx="3958701" cy="2512863"/>
            <a:chOff x="4824028" y="728700"/>
            <a:chExt cx="3958701" cy="2512863"/>
          </a:xfrm>
        </p:grpSpPr>
        <p:sp>
          <p:nvSpPr>
            <p:cNvPr id="3" name="TextBox 2"/>
            <p:cNvSpPr txBox="1"/>
            <p:nvPr/>
          </p:nvSpPr>
          <p:spPr>
            <a:xfrm>
              <a:off x="4824028" y="230156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4824028" y="1650504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4824028" y="977505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6943613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848795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6171442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7715784" y="2891792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5932804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700900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468997" y="29337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8200518" y="29337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5398925" y="728700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5464785" y="944724"/>
              <a:ext cx="2196243" cy="396044"/>
            </a:xfrm>
            <a:prstGeom prst="roundRect">
              <a:avLst>
                <a:gd name="adj" fmla="val 50000"/>
              </a:avLst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5464786" y="1595777"/>
              <a:ext cx="1872206" cy="39604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5464786" y="2254145"/>
              <a:ext cx="1152126" cy="39604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4755" y="2269572"/>
            <a:ext cx="3930784" cy="2512863"/>
            <a:chOff x="315441" y="3932757"/>
            <a:chExt cx="3930784" cy="2512863"/>
          </a:xfrm>
        </p:grpSpPr>
        <p:sp>
          <p:nvSpPr>
            <p:cNvPr id="3" name="TextBox 2"/>
            <p:cNvSpPr txBox="1"/>
            <p:nvPr/>
          </p:nvSpPr>
          <p:spPr>
            <a:xfrm rot="1800000">
              <a:off x="315441" y="541784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4" name="TextBox 3"/>
            <p:cNvSpPr txBox="1"/>
            <p:nvPr/>
          </p:nvSpPr>
          <p:spPr>
            <a:xfrm rot="1800000">
              <a:off x="315441" y="476678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5" name="TextBox 4"/>
            <p:cNvSpPr txBox="1"/>
            <p:nvPr/>
          </p:nvSpPr>
          <p:spPr>
            <a:xfrm rot="1800000">
              <a:off x="315441" y="4093782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2407109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3951450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634938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3179280" y="6095849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1396300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64396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932493" y="6137843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64014" y="6137843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862421" y="3932757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928281" y="4148781"/>
              <a:ext cx="2196243" cy="396044"/>
            </a:xfrm>
            <a:prstGeom prst="round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928282" y="4799834"/>
              <a:ext cx="1872206" cy="396044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928282" y="5458202"/>
              <a:ext cx="1152126" cy="3960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593493" y="549748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420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315452" y="4839112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630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639488" y="418805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275698"/>
            <a:ext cx="3383804" cy="2512863"/>
            <a:chOff x="5220072" y="3896182"/>
            <a:chExt cx="3383804" cy="2512863"/>
          </a:xfrm>
        </p:grpSpPr>
        <p:sp>
          <p:nvSpPr>
            <p:cNvPr id="3" name="직사각형 2"/>
            <p:cNvSpPr/>
            <p:nvPr/>
          </p:nvSpPr>
          <p:spPr>
            <a:xfrm>
              <a:off x="5271276" y="4765316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271276" y="5418426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271276" y="4112206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60188" y="546904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360188" y="4817986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360188" y="414498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764760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309101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5992589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536931" y="6059274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753951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522047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290144" y="610126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021665" y="610126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220072" y="3896182"/>
              <a:ext cx="3096344" cy="2163092"/>
            </a:xfrm>
            <a:custGeom>
              <a:avLst/>
              <a:gdLst>
                <a:gd name="connsiteX0" fmla="*/ 0 w 3723437"/>
                <a:gd name="connsiteY0" fmla="*/ 0 h 2640787"/>
                <a:gd name="connsiteX1" fmla="*/ 0 w 3723437"/>
                <a:gd name="connsiteY1" fmla="*/ 2640787 h 2640787"/>
                <a:gd name="connsiteX2" fmla="*/ 3723437 w 3723437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23437" h="2640787">
                  <a:moveTo>
                    <a:pt x="0" y="0"/>
                  </a:moveTo>
                  <a:lnTo>
                    <a:pt x="0" y="2640787"/>
                  </a:lnTo>
                  <a:lnTo>
                    <a:pt x="3723437" y="2640787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414210" y="546904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420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136169" y="4817986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630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460205" y="414498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2873648" y="2269572"/>
            <a:ext cx="3383804" cy="2512863"/>
            <a:chOff x="683568" y="584684"/>
            <a:chExt cx="3383804" cy="2512863"/>
          </a:xfrm>
        </p:grpSpPr>
        <p:sp>
          <p:nvSpPr>
            <p:cNvPr id="68" name="직사각형 67"/>
            <p:cNvSpPr/>
            <p:nvPr/>
          </p:nvSpPr>
          <p:spPr>
            <a:xfrm>
              <a:off x="734772" y="1453818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734772" y="2106928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직사각형 69"/>
            <p:cNvSpPr/>
            <p:nvPr/>
          </p:nvSpPr>
          <p:spPr>
            <a:xfrm>
              <a:off x="734772" y="800708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823684" y="215754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23684" y="150648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23684" y="83348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74" name="직선 연결선 73"/>
            <p:cNvCxnSpPr/>
            <p:nvPr/>
          </p:nvCxnSpPr>
          <p:spPr>
            <a:xfrm>
              <a:off x="2228256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377259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1456085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>
              <a:off x="300042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TextBox 77"/>
            <p:cNvSpPr txBox="1"/>
            <p:nvPr/>
          </p:nvSpPr>
          <p:spPr>
            <a:xfrm>
              <a:off x="1217447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985543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753640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485161" y="2789770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877706" y="215754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420</a:t>
              </a:r>
              <a:endParaRPr lang="ko-KR" altLang="en-US" sz="1400" dirty="0"/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599665" y="15064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630</a:t>
              </a:r>
              <a:endParaRPr lang="ko-KR" altLang="en-US" sz="1400" dirty="0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923701" y="83348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730</a:t>
              </a:r>
              <a:endParaRPr lang="ko-KR" altLang="en-US" sz="1400" dirty="0"/>
            </a:p>
          </p:txBody>
        </p:sp>
        <p:cxnSp>
          <p:nvCxnSpPr>
            <p:cNvPr id="4" name="직선 연결선 3"/>
            <p:cNvCxnSpPr/>
            <p:nvPr/>
          </p:nvCxnSpPr>
          <p:spPr>
            <a:xfrm flipV="1">
              <a:off x="683568" y="584684"/>
              <a:ext cx="0" cy="21630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89768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95584" y="2481940"/>
            <a:ext cx="3332600" cy="2296839"/>
            <a:chOff x="5197044" y="800708"/>
            <a:chExt cx="3332600" cy="2296839"/>
          </a:xfrm>
        </p:grpSpPr>
        <p:sp>
          <p:nvSpPr>
            <p:cNvPr id="3" name="직사각형 2"/>
            <p:cNvSpPr/>
            <p:nvPr/>
          </p:nvSpPr>
          <p:spPr>
            <a:xfrm>
              <a:off x="5197044" y="1453818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5197044" y="2106928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5197044" y="800708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285956" y="215754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285956" y="150648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285956" y="83348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6690528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8234869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5918357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7462699" y="2747776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5679719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447815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215912" y="278977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7947433" y="2789770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339978" y="215754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420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7061937" y="15064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630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385973" y="83348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730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평행 사변형 28"/>
          <p:cNvSpPr/>
          <p:nvPr/>
        </p:nvSpPr>
        <p:spPr>
          <a:xfrm>
            <a:off x="2896766" y="0"/>
            <a:ext cx="3358893" cy="1592796"/>
          </a:xfrm>
          <a:prstGeom prst="parallelogram">
            <a:avLst>
              <a:gd name="adj" fmla="val 5410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평행 사변형 1"/>
          <p:cNvSpPr/>
          <p:nvPr/>
        </p:nvSpPr>
        <p:spPr>
          <a:xfrm>
            <a:off x="1152721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6" name="평행 사변형 25"/>
          <p:cNvSpPr/>
          <p:nvPr/>
        </p:nvSpPr>
        <p:spPr>
          <a:xfrm>
            <a:off x="3614933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7" name="평행 사변형 26"/>
          <p:cNvSpPr/>
          <p:nvPr/>
        </p:nvSpPr>
        <p:spPr>
          <a:xfrm>
            <a:off x="6077146" y="2721927"/>
            <a:ext cx="1872208" cy="360040"/>
          </a:xfrm>
          <a:prstGeom prst="parallelogram">
            <a:avLst>
              <a:gd name="adj" fmla="val 54101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590367" y="662522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286144" y="3179032"/>
            <a:ext cx="15071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1-1. CEO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인사말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286144" y="3573016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1-2.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경영이념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86144" y="3985794"/>
            <a:ext cx="13773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1-3.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회 사 연 혁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86144" y="4398573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1-4.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조 직 도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69978" y="3179032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2-1.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사업개요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769978" y="3573016"/>
            <a:ext cx="13805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2-2.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컨설팅분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769978" y="3985794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2-3.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헤드헌팅분야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769978" y="4398573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2-4.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인재파견분야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22679" y="3179032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3-1.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보유설비현황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222679" y="3573016"/>
            <a:ext cx="13805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3-2.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인증서현황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222679" y="3985794"/>
            <a:ext cx="1537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3-3.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제휴업체현황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22679" y="4398573"/>
            <a:ext cx="11689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3-4. </a:t>
            </a:r>
            <a:r>
              <a:rPr lang="ko-KR" altLang="en-US" sz="1400" dirty="0" smtClean="0">
                <a:latin typeface="KoPub돋움체 Medium" pitchFamily="18" charset="-127"/>
                <a:ea typeface="KoPub돋움체 Medium" pitchFamily="18" charset="-127"/>
              </a:rPr>
              <a:t>담당</a:t>
            </a:r>
            <a:r>
              <a:rPr lang="ko-KR" altLang="en-US" sz="1400" dirty="0">
                <a:latin typeface="KoPub돋움체 Medium" pitchFamily="18" charset="-127"/>
                <a:ea typeface="KoPub돋움체 Medium" pitchFamily="18" charset="-127"/>
              </a:rPr>
              <a:t>자</a:t>
            </a:r>
            <a:r>
              <a:rPr lang="en-US" altLang="ko-KR" sz="1400" dirty="0" smtClean="0">
                <a:latin typeface="KoPub돋움체 Medium" pitchFamily="18" charset="-127"/>
                <a:ea typeface="KoPub돋움체 Medium" pitchFamily="18" charset="-127"/>
              </a:rPr>
              <a:t>  </a:t>
            </a:r>
            <a:endParaRPr lang="ko-KR" altLang="en-US" sz="1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447287" y="2731926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1. </a:t>
            </a:r>
            <a:r>
              <a:rPr lang="ko-KR" altLang="en-US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회사소개</a:t>
            </a:r>
            <a:endParaRPr lang="ko-KR" altLang="en-US" sz="1600" dirty="0">
              <a:solidFill>
                <a:schemeClr val="bg1"/>
              </a:solidFill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45751" y="2731926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2. </a:t>
            </a:r>
            <a:r>
              <a:rPr lang="ko-KR" altLang="en-US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사업내용</a:t>
            </a:r>
            <a:endParaRPr lang="ko-KR" altLang="en-US" sz="1600" dirty="0">
              <a:solidFill>
                <a:schemeClr val="bg1"/>
              </a:solidFill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383822" y="2731926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3. </a:t>
            </a:r>
            <a:r>
              <a:rPr lang="ko-KR" altLang="en-US" sz="1600" dirty="0" smtClean="0">
                <a:solidFill>
                  <a:schemeClr val="bg1"/>
                </a:solidFill>
                <a:latin typeface="KoPub돋움체 Medium" pitchFamily="18" charset="-127"/>
                <a:ea typeface="KoPub돋움체 Medium" pitchFamily="18" charset="-127"/>
              </a:rPr>
              <a:t>기 타</a:t>
            </a:r>
            <a:endParaRPr lang="ko-KR" altLang="en-US" sz="1600" dirty="0">
              <a:solidFill>
                <a:schemeClr val="bg1"/>
              </a:solidFill>
              <a:latin typeface="KoPub돋움체 Medium" pitchFamily="18" charset="-127"/>
              <a:ea typeface="KoPub돋움체 Mediu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6039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0384" y="2492041"/>
            <a:ext cx="3383804" cy="2296839"/>
            <a:chOff x="683568" y="4048657"/>
            <a:chExt cx="3383804" cy="2296839"/>
          </a:xfrm>
        </p:grpSpPr>
        <p:sp>
          <p:nvSpPr>
            <p:cNvPr id="3" name="직사각형 2"/>
            <p:cNvSpPr/>
            <p:nvPr/>
          </p:nvSpPr>
          <p:spPr>
            <a:xfrm>
              <a:off x="734772" y="4701767"/>
              <a:ext cx="1864893" cy="396044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34772" y="5354877"/>
              <a:ext cx="1144813" cy="39604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734772" y="4048657"/>
              <a:ext cx="2188929" cy="396044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823684" y="540549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23684" y="475443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2011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23684" y="4081438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2012</a:t>
              </a:r>
              <a:endParaRPr lang="ko-KR" altLang="en-US" sz="14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2228256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3772597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56085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000427" y="5995725"/>
              <a:ext cx="0" cy="6915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1217447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250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985543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753640" y="6037719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750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485161" y="603771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877706" y="540549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420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599665" y="4754437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630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923701" y="408143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730</a:t>
              </a:r>
              <a:endParaRPr lang="ko-KR" altLang="en-US" sz="1400" dirty="0"/>
            </a:p>
          </p:txBody>
        </p:sp>
        <p:cxnSp>
          <p:nvCxnSpPr>
            <p:cNvPr id="20" name="직선 연결선 19"/>
            <p:cNvCxnSpPr/>
            <p:nvPr/>
          </p:nvCxnSpPr>
          <p:spPr>
            <a:xfrm>
              <a:off x="683568" y="5995725"/>
              <a:ext cx="309269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그룹 30"/>
          <p:cNvGrpSpPr/>
          <p:nvPr/>
        </p:nvGrpSpPr>
        <p:grpSpPr>
          <a:xfrm>
            <a:off x="3267795" y="2781375"/>
            <a:ext cx="2592791" cy="1584176"/>
            <a:chOff x="1259129" y="1268760"/>
            <a:chExt cx="2592791" cy="1584176"/>
          </a:xfrm>
        </p:grpSpPr>
        <p:sp>
          <p:nvSpPr>
            <p:cNvPr id="6" name="타원 5"/>
            <p:cNvSpPr/>
            <p:nvPr/>
          </p:nvSpPr>
          <p:spPr>
            <a:xfrm>
              <a:off x="1259129" y="1268760"/>
              <a:ext cx="1584176" cy="158417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957659" y="2204864"/>
              <a:ext cx="648072" cy="6480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2947447" y="1502368"/>
              <a:ext cx="504056" cy="504056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3528475" y="1931045"/>
              <a:ext cx="252028" cy="252028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10532" y="1897087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023869" y="2362522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954616" y="1586346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15%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471688" y="1923843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</a:rPr>
                <a:t>3%</a:t>
              </a:r>
              <a:endParaRPr lang="ko-KR" altLang="en-US" sz="10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1221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3265799" y="2781375"/>
            <a:ext cx="2609840" cy="1584176"/>
            <a:chOff x="5364088" y="1262560"/>
            <a:chExt cx="2609840" cy="1584176"/>
          </a:xfrm>
        </p:grpSpPr>
        <p:sp>
          <p:nvSpPr>
            <p:cNvPr id="3" name="타원 2"/>
            <p:cNvSpPr/>
            <p:nvPr/>
          </p:nvSpPr>
          <p:spPr>
            <a:xfrm>
              <a:off x="5364088" y="1262560"/>
              <a:ext cx="1584176" cy="1584176"/>
            </a:xfrm>
            <a:prstGeom prst="ellipse">
              <a:avLst/>
            </a:prstGeom>
            <a:noFill/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타원 3"/>
            <p:cNvSpPr/>
            <p:nvPr/>
          </p:nvSpPr>
          <p:spPr>
            <a:xfrm>
              <a:off x="7062618" y="2198664"/>
              <a:ext cx="648072" cy="648072"/>
            </a:xfrm>
            <a:prstGeom prst="ellipse">
              <a:avLst/>
            </a:prstGeom>
            <a:noFill/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7052406" y="1496168"/>
              <a:ext cx="504056" cy="504056"/>
            </a:xfrm>
            <a:prstGeom prst="ellipse">
              <a:avLst/>
            </a:prstGeom>
            <a:noFill/>
            <a:ln w="1270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7633434" y="1924845"/>
              <a:ext cx="252028" cy="252028"/>
            </a:xfrm>
            <a:prstGeom prst="ellipse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15491" y="1890887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C0504D">
                      <a:lumMod val="75000"/>
                    </a:srgbClr>
                  </a:solidFill>
                </a:rPr>
                <a:t>60%</a:t>
              </a:r>
              <a:endParaRPr lang="ko-KR" altLang="en-US" sz="1400" dirty="0">
                <a:solidFill>
                  <a:srgbClr val="C0504D">
                    <a:lumMod val="75000"/>
                  </a:srgbClr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128828" y="2356322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F79646">
                      <a:lumMod val="75000"/>
                    </a:srgbClr>
                  </a:solidFill>
                </a:rPr>
                <a:t>20%</a:t>
              </a:r>
              <a:endParaRPr lang="ko-KR" altLang="en-US" sz="1400" dirty="0">
                <a:solidFill>
                  <a:srgbClr val="F79646">
                    <a:lumMod val="75000"/>
                  </a:srgbClr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059575" y="1580146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srgbClr val="1F497D">
                      <a:lumMod val="60000"/>
                      <a:lumOff val="40000"/>
                    </a:srgbClr>
                  </a:solidFill>
                </a:rPr>
                <a:t>15%</a:t>
              </a:r>
              <a:endParaRPr lang="ko-KR" altLang="en-US" sz="1400" dirty="0">
                <a:solidFill>
                  <a:srgbClr val="1F497D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593696" y="1923843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srgbClr val="EEECE1">
                      <a:lumMod val="50000"/>
                    </a:srgbClr>
                  </a:solidFill>
                </a:rPr>
                <a:t>3%</a:t>
              </a:r>
              <a:endParaRPr lang="ko-KR" altLang="en-US" sz="1050" dirty="0">
                <a:solidFill>
                  <a:srgbClr val="EEECE1">
                    <a:lumMod val="50000"/>
                  </a:srgb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35796" y="2705052"/>
            <a:ext cx="3672408" cy="1733531"/>
            <a:chOff x="641391" y="4041068"/>
            <a:chExt cx="3672408" cy="1733531"/>
          </a:xfrm>
        </p:grpSpPr>
        <p:sp>
          <p:nvSpPr>
            <p:cNvPr id="3" name="이등변 삼각형 2"/>
            <p:cNvSpPr/>
            <p:nvPr/>
          </p:nvSpPr>
          <p:spPr>
            <a:xfrm>
              <a:off x="647564" y="4041068"/>
              <a:ext cx="1837644" cy="1584176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이등변 삼각형 3"/>
            <p:cNvSpPr/>
            <p:nvPr/>
          </p:nvSpPr>
          <p:spPr>
            <a:xfrm>
              <a:off x="2663788" y="4977172"/>
              <a:ext cx="757524" cy="653038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641391" y="5774599"/>
              <a:ext cx="3672408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1312350" y="4850740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775489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645927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9" name="이등변 삼각형 8"/>
            <p:cNvSpPr/>
            <p:nvPr/>
          </p:nvSpPr>
          <p:spPr>
            <a:xfrm>
              <a:off x="3534227" y="4977172"/>
              <a:ext cx="757524" cy="653038"/>
            </a:xfrm>
            <a:prstGeom prst="triangl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645928" y="526520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74252" y="2730194"/>
            <a:ext cx="3395495" cy="1685904"/>
            <a:chOff x="5040052" y="4074197"/>
            <a:chExt cx="3395495" cy="1685904"/>
          </a:xfrm>
        </p:grpSpPr>
        <p:sp>
          <p:nvSpPr>
            <p:cNvPr id="3" name="타원 2"/>
            <p:cNvSpPr/>
            <p:nvPr/>
          </p:nvSpPr>
          <p:spPr>
            <a:xfrm>
              <a:off x="5040052" y="4074197"/>
              <a:ext cx="1584176" cy="158417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타원 3"/>
            <p:cNvSpPr/>
            <p:nvPr/>
          </p:nvSpPr>
          <p:spPr>
            <a:xfrm>
              <a:off x="6738582" y="5010301"/>
              <a:ext cx="648072" cy="648072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7501008" y="5154317"/>
              <a:ext cx="504056" cy="50405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8119417" y="5406345"/>
              <a:ext cx="252028" cy="252028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5066428" y="5760101"/>
              <a:ext cx="3331393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591455" y="4702524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60%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804792" y="5167959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20%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508177" y="5238295"/>
              <a:ext cx="53412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15%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055315" y="5401554"/>
              <a:ext cx="380232" cy="261610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050" dirty="0">
                  <a:solidFill>
                    <a:prstClr val="white"/>
                  </a:solidFill>
                </a:rPr>
                <a:t>3%</a:t>
              </a:r>
              <a:endParaRPr lang="ko-KR" altLang="en-US" sz="105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1"/>
          <p:cNvSpPr/>
          <p:nvPr/>
        </p:nvSpPr>
        <p:spPr>
          <a:xfrm>
            <a:off x="3129905" y="2439938"/>
            <a:ext cx="1944216" cy="1944216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851920" y="3254945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60%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5180261" y="3412045"/>
            <a:ext cx="972109" cy="972109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267744" y="3610761"/>
            <a:ext cx="767383" cy="767383"/>
          </a:xfrm>
          <a:prstGeom prst="rect">
            <a:avLst/>
          </a:prstGeom>
          <a:solidFill>
            <a:schemeClr val="accent3">
              <a:lumMod val="75000"/>
            </a:schemeClr>
          </a:solidFill>
          <a:ln w="9525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6269578" y="3952787"/>
            <a:ext cx="431367" cy="431367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415807" y="3736082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20%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90788" y="3836129"/>
            <a:ext cx="710567" cy="4094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15%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60915" y="4013504"/>
            <a:ext cx="434734" cy="307777"/>
          </a:xfrm>
          <a:prstGeom prst="rect">
            <a:avLst/>
          </a:prstGeom>
          <a:noFill/>
          <a:ln w="12700"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3%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  <p:grpSp>
        <p:nvGrpSpPr>
          <p:cNvPr id="17" name="그룹 1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491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740169" y="2246850"/>
            <a:ext cx="3645550" cy="2662667"/>
            <a:chOff x="518178" y="586313"/>
            <a:chExt cx="3645550" cy="2662667"/>
          </a:xfrm>
        </p:grpSpPr>
        <p:sp>
          <p:nvSpPr>
            <p:cNvPr id="4" name="원형 3"/>
            <p:cNvSpPr/>
            <p:nvPr/>
          </p:nvSpPr>
          <p:spPr>
            <a:xfrm>
              <a:off x="1223628" y="586313"/>
              <a:ext cx="2232248" cy="2232248"/>
            </a:xfrm>
            <a:prstGeom prst="pie">
              <a:avLst>
                <a:gd name="adj1" fmla="val 21318916"/>
                <a:gd name="adj2" fmla="val 561219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"/>
            <p:cNvSpPr/>
            <p:nvPr/>
          </p:nvSpPr>
          <p:spPr>
            <a:xfrm>
              <a:off x="1222751" y="587945"/>
              <a:ext cx="2232248" cy="2232248"/>
            </a:xfrm>
            <a:prstGeom prst="pie">
              <a:avLst>
                <a:gd name="adj1" fmla="val 5600561"/>
                <a:gd name="adj2" fmla="val 1146781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"/>
            <p:cNvSpPr/>
            <p:nvPr/>
          </p:nvSpPr>
          <p:spPr>
            <a:xfrm>
              <a:off x="1223040" y="586313"/>
              <a:ext cx="2232248" cy="2232248"/>
            </a:xfrm>
            <a:prstGeom prst="pie">
              <a:avLst>
                <a:gd name="adj1" fmla="val 11470172"/>
                <a:gd name="adj2" fmla="val 1889335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6"/>
            <p:cNvSpPr/>
            <p:nvPr/>
          </p:nvSpPr>
          <p:spPr>
            <a:xfrm>
              <a:off x="1224173" y="587945"/>
              <a:ext cx="2232248" cy="2232248"/>
            </a:xfrm>
            <a:prstGeom prst="pie">
              <a:avLst>
                <a:gd name="adj1" fmla="val 18895763"/>
                <a:gd name="adj2" fmla="val 21316709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795846" y="89088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686972" y="122813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458708" y="194821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57568" y="188709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8178" y="294120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: </a:t>
              </a:r>
              <a:r>
                <a:rPr lang="ko-KR" altLang="en-US" sz="1400" dirty="0" smtClean="0"/>
                <a:t>총 </a:t>
              </a:r>
              <a:r>
                <a:rPr lang="en-US" altLang="ko-KR" sz="1400" dirty="0" smtClean="0"/>
                <a:t>320</a:t>
              </a:r>
              <a:r>
                <a:rPr lang="ko-KR" altLang="en-US" sz="1400" dirty="0" smtClean="0"/>
                <a:t>건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3782611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5319" y="2053689"/>
            <a:ext cx="3606881" cy="3039548"/>
            <a:chOff x="4831189" y="209432"/>
            <a:chExt cx="3606881" cy="3039548"/>
          </a:xfrm>
        </p:grpSpPr>
        <p:sp>
          <p:nvSpPr>
            <p:cNvPr id="3" name="원형 39"/>
            <p:cNvSpPr/>
            <p:nvPr/>
          </p:nvSpPr>
          <p:spPr>
            <a:xfrm>
              <a:off x="6486129" y="1611280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5435590" y="1488614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5457026" y="588667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7072383" y="913878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551269" y="20943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689147" y="89088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518066" y="250449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831189" y="250285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211401" y="2941203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flipV="1">
              <a:off x="7368931" y="1074922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 flipV="1">
              <a:off x="6156176" y="478301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5509409" y="2272999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7200292" y="2317977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6183269" y="1519403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mtClean="0"/>
                <a:t>320</a:t>
              </a:r>
              <a:r>
                <a:rPr lang="ko-KR" altLang="en-US" dirty="0" smtClean="0"/>
                <a:t>건</a:t>
              </a:r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8559" y="2053353"/>
            <a:ext cx="3606881" cy="3039548"/>
            <a:chOff x="575556" y="3545753"/>
            <a:chExt cx="3606881" cy="3039548"/>
          </a:xfrm>
        </p:grpSpPr>
        <p:sp>
          <p:nvSpPr>
            <p:cNvPr id="3" name="원형 39"/>
            <p:cNvSpPr/>
            <p:nvPr/>
          </p:nvSpPr>
          <p:spPr>
            <a:xfrm>
              <a:off x="2230496" y="4947601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1179957" y="4824935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1201393" y="3924988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2816750" y="4250199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295636" y="3545753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33514" y="4227205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262433" y="584081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75556" y="583917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55768" y="6277524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flipV="1">
              <a:off x="3113298" y="4411243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 flipV="1">
              <a:off x="1900543" y="3814622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1253776" y="5609320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944659" y="5654298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1927636" y="4855724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mtClean="0"/>
                <a:t>320</a:t>
              </a:r>
              <a:r>
                <a:rPr lang="ko-KR" altLang="en-US" dirty="0" smtClean="0"/>
                <a:t>건</a:t>
              </a:r>
              <a:endParaRPr lang="ko-KR" altLang="en-US" dirty="0"/>
            </a:p>
          </p:txBody>
        </p:sp>
        <p:sp>
          <p:nvSpPr>
            <p:cNvPr id="17" name="타원 16"/>
            <p:cNvSpPr/>
            <p:nvPr/>
          </p:nvSpPr>
          <p:spPr>
            <a:xfrm>
              <a:off x="1607162" y="4355025"/>
              <a:ext cx="1373501" cy="137350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1130400" y="3874430"/>
              <a:ext cx="2337611" cy="233761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66338" y="2043835"/>
            <a:ext cx="3606881" cy="3048844"/>
            <a:chOff x="4802917" y="3660672"/>
            <a:chExt cx="3606881" cy="3048844"/>
          </a:xfrm>
        </p:grpSpPr>
        <p:sp>
          <p:nvSpPr>
            <p:cNvPr id="3" name="원형 39"/>
            <p:cNvSpPr/>
            <p:nvPr/>
          </p:nvSpPr>
          <p:spPr>
            <a:xfrm>
              <a:off x="6457857" y="5071816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23378" y="826904"/>
                  </a:lnTo>
                  <a:lnTo>
                    <a:pt x="61575" y="828833"/>
                  </a:lnTo>
                  <a:cubicBezTo>
                    <a:pt x="469206" y="828833"/>
                    <a:pt x="799657" y="498382"/>
                    <a:pt x="799657" y="90751"/>
                  </a:cubicBezTo>
                  <a:cubicBezTo>
                    <a:pt x="799657" y="70794"/>
                    <a:pt x="798865" y="51021"/>
                    <a:pt x="796666" y="31515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40"/>
            <p:cNvSpPr/>
            <p:nvPr/>
          </p:nvSpPr>
          <p:spPr>
            <a:xfrm>
              <a:off x="5407318" y="4949150"/>
              <a:ext cx="1073249" cy="1329681"/>
            </a:xfrm>
            <a:custGeom>
              <a:avLst/>
              <a:gdLst/>
              <a:ahLst/>
              <a:cxnLst/>
              <a:rect l="l" t="t" r="r" b="b"/>
              <a:pathLst>
                <a:path w="1073249" h="1329681">
                  <a:moveTo>
                    <a:pt x="21000" y="0"/>
                  </a:moveTo>
                  <a:lnTo>
                    <a:pt x="385915" y="71793"/>
                  </a:lnTo>
                  <a:cubicBezTo>
                    <a:pt x="376678" y="117585"/>
                    <a:pt x="372007" y="164956"/>
                    <a:pt x="372007" y="213418"/>
                  </a:cubicBezTo>
                  <a:cubicBezTo>
                    <a:pt x="372007" y="608680"/>
                    <a:pt x="682708" y="931375"/>
                    <a:pt x="1073249" y="949640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1"/>
            <p:cNvSpPr/>
            <p:nvPr/>
          </p:nvSpPr>
          <p:spPr>
            <a:xfrm>
              <a:off x="5428754" y="4049203"/>
              <a:ext cx="1882674" cy="972510"/>
            </a:xfrm>
            <a:custGeom>
              <a:avLst/>
              <a:gdLst/>
              <a:ahLst/>
              <a:cxnLst/>
              <a:rect l="l" t="t" r="r" b="b"/>
              <a:pathLst>
                <a:path w="1882674" h="972510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614220" y="594903"/>
                  </a:lnTo>
                  <a:cubicBezTo>
                    <a:pt x="1480669" y="460675"/>
                    <a:pt x="1295750" y="377663"/>
                    <a:pt x="1091442" y="377663"/>
                  </a:cubicBezTo>
                  <a:cubicBezTo>
                    <a:pt x="732836" y="377663"/>
                    <a:pt x="433962" y="633409"/>
                    <a:pt x="367514" y="972510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42"/>
            <p:cNvSpPr/>
            <p:nvPr/>
          </p:nvSpPr>
          <p:spPr>
            <a:xfrm>
              <a:off x="7044111" y="4374414"/>
              <a:ext cx="593096" cy="729926"/>
            </a:xfrm>
            <a:custGeom>
              <a:avLst/>
              <a:gdLst/>
              <a:ahLst/>
              <a:cxnLst/>
              <a:rect l="l" t="t" r="r" b="b"/>
              <a:pathLst>
                <a:path w="593096" h="729926">
                  <a:moveTo>
                    <a:pt x="269005" y="0"/>
                  </a:moveTo>
                  <a:cubicBezTo>
                    <a:pt x="456436" y="186970"/>
                    <a:pt x="571304" y="434476"/>
                    <a:pt x="593096" y="698320"/>
                  </a:cubicBezTo>
                  <a:lnTo>
                    <a:pt x="210419" y="729926"/>
                  </a:lnTo>
                  <a:cubicBezTo>
                    <a:pt x="197108" y="550851"/>
                    <a:pt x="119251" y="389763"/>
                    <a:pt x="0" y="26966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88281" y="366067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660875" y="438075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489794" y="596503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802917" y="5963392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183129" y="6401739"/>
              <a:ext cx="27606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 rot="840000" flipV="1">
              <a:off x="7592822" y="4583096"/>
              <a:ext cx="119071" cy="9669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rot="840000" flipH="1" flipV="1">
              <a:off x="6138509" y="3897814"/>
              <a:ext cx="77947" cy="144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5488281" y="5909065"/>
              <a:ext cx="137054" cy="13531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-1380000">
              <a:off x="7427318" y="5926936"/>
              <a:ext cx="72000" cy="1578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6154997" y="4979939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mtClean="0"/>
                <a:t>320</a:t>
              </a:r>
              <a:r>
                <a:rPr lang="ko-KR" altLang="en-US" dirty="0" smtClean="0"/>
                <a:t>건</a:t>
              </a:r>
              <a:endParaRPr lang="ko-KR" altLang="en-US" dirty="0"/>
            </a:p>
          </p:txBody>
        </p:sp>
        <p:sp>
          <p:nvSpPr>
            <p:cNvPr id="17" name="타원 16"/>
            <p:cNvSpPr/>
            <p:nvPr/>
          </p:nvSpPr>
          <p:spPr>
            <a:xfrm>
              <a:off x="5834523" y="4479240"/>
              <a:ext cx="1373501" cy="137350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5357761" y="3998645"/>
              <a:ext cx="2337611" cy="2337611"/>
            </a:xfrm>
            <a:prstGeom prst="ellipse">
              <a:avLst/>
            </a:prstGeom>
            <a:noFill/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9" name="직선 연결선 18"/>
            <p:cNvCxnSpPr/>
            <p:nvPr/>
          </p:nvCxnSpPr>
          <p:spPr>
            <a:xfrm rot="-300000" flipH="1" flipV="1">
              <a:off x="5303180" y="4920812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-3720000" flipH="1" flipV="1">
              <a:off x="7339552" y="4297901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rot="-1560000" flipH="1" flipV="1">
              <a:off x="7693138" y="5046895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rot="-6120000" flipH="1" flipV="1">
              <a:off x="6413714" y="6363321"/>
              <a:ext cx="78416" cy="22484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3961408" y="1551690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인사말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51920" y="1238780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 smtClean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  <a:endParaRPr lang="ko-KR" altLang="en-US" sz="1600" dirty="0">
              <a:solidFill>
                <a:schemeClr val="accent6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961408" y="1834959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경영이념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961408" y="2118228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회 사 연 혁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961408" y="2401497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조 직 도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866550" y="2973213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 smtClean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  <a:endParaRPr lang="ko-KR" altLang="en-US" sz="1600" dirty="0">
              <a:solidFill>
                <a:schemeClr val="accent5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961408" y="3292718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사업개요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961408" y="359341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컨설팅분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야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961408" y="3894112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헤드헌팅분야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961408" y="4194808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인재파견분야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51920" y="4686930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 smtClean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  <a:endParaRPr lang="ko-KR" altLang="en-US" sz="1600" dirty="0">
              <a:solidFill>
                <a:schemeClr val="accent1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61408" y="497770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보유설비현황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961408" y="5277649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인증서현황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961408" y="557758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제휴업체현황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961408" y="5877530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담당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자</a:t>
            </a:r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2502818" y="0"/>
            <a:ext cx="4140460" cy="569875"/>
          </a:xfrm>
          <a:custGeom>
            <a:avLst/>
            <a:gdLst/>
            <a:ahLst/>
            <a:cxnLst/>
            <a:rect l="l" t="t" r="r" b="b"/>
            <a:pathLst>
              <a:path w="4140460" h="569875">
                <a:moveTo>
                  <a:pt x="0" y="0"/>
                </a:moveTo>
                <a:lnTo>
                  <a:pt x="4140460" y="0"/>
                </a:lnTo>
                <a:lnTo>
                  <a:pt x="4140460" y="333077"/>
                </a:lnTo>
                <a:cubicBezTo>
                  <a:pt x="4140460" y="463857"/>
                  <a:pt x="4034442" y="569875"/>
                  <a:pt x="3903662" y="569875"/>
                </a:cubicBezTo>
                <a:lnTo>
                  <a:pt x="236798" y="569875"/>
                </a:lnTo>
                <a:cubicBezTo>
                  <a:pt x="106018" y="569875"/>
                  <a:pt x="0" y="463857"/>
                  <a:pt x="0" y="33307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842395" y="8620"/>
            <a:ext cx="1438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목     차</a:t>
            </a:r>
            <a:endParaRPr lang="ko-KR" altLang="en-US" sz="2800" dirty="0">
              <a:solidFill>
                <a:schemeClr val="bg1"/>
              </a:solidFill>
              <a:latin typeface="BC 카드 B" pitchFamily="18" charset="-127"/>
              <a:ea typeface="BC 카드 B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8347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712918" y="2011623"/>
            <a:ext cx="3718163" cy="3121365"/>
            <a:chOff x="518178" y="152636"/>
            <a:chExt cx="3718163" cy="3121365"/>
          </a:xfrm>
        </p:grpSpPr>
        <p:sp>
          <p:nvSpPr>
            <p:cNvPr id="16" name="원형 15"/>
            <p:cNvSpPr/>
            <p:nvPr/>
          </p:nvSpPr>
          <p:spPr>
            <a:xfrm>
              <a:off x="2297046" y="1551999"/>
              <a:ext cx="1158832" cy="1183572"/>
            </a:xfrm>
            <a:custGeom>
              <a:avLst/>
              <a:gdLst/>
              <a:ahLst/>
              <a:cxnLst/>
              <a:rect l="l" t="t" r="r" b="b"/>
              <a:pathLst>
                <a:path w="1158832" h="1183572">
                  <a:moveTo>
                    <a:pt x="1156790" y="0"/>
                  </a:moveTo>
                  <a:cubicBezTo>
                    <a:pt x="1175835" y="314581"/>
                    <a:pt x="1060997" y="622550"/>
                    <a:pt x="840634" y="847859"/>
                  </a:cubicBezTo>
                  <a:cubicBezTo>
                    <a:pt x="620272" y="1073168"/>
                    <a:pt x="314926" y="1194812"/>
                    <a:pt x="0" y="1182754"/>
                  </a:cubicBezTo>
                  <a:lnTo>
                    <a:pt x="14955" y="792194"/>
                  </a:lnTo>
                  <a:lnTo>
                    <a:pt x="39447" y="793431"/>
                  </a:lnTo>
                  <a:cubicBezTo>
                    <a:pt x="439874" y="793431"/>
                    <a:pt x="764484" y="468821"/>
                    <a:pt x="764484" y="68394"/>
                  </a:cubicBezTo>
                  <a:cubicBezTo>
                    <a:pt x="764484" y="53430"/>
                    <a:pt x="764031" y="38571"/>
                    <a:pt x="762237" y="23886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원형 16"/>
            <p:cNvSpPr/>
            <p:nvPr/>
          </p:nvSpPr>
          <p:spPr>
            <a:xfrm>
              <a:off x="1222746" y="1427185"/>
              <a:ext cx="1060101" cy="1306669"/>
            </a:xfrm>
            <a:custGeom>
              <a:avLst/>
              <a:gdLst/>
              <a:ahLst/>
              <a:cxnLst/>
              <a:rect l="l" t="t" r="r" b="b"/>
              <a:pathLst>
                <a:path w="1060101" h="1306669">
                  <a:moveTo>
                    <a:pt x="16977" y="0"/>
                  </a:moveTo>
                  <a:lnTo>
                    <a:pt x="400308" y="67621"/>
                  </a:lnTo>
                  <a:cubicBezTo>
                    <a:pt x="392433" y="108325"/>
                    <a:pt x="388711" y="150332"/>
                    <a:pt x="388711" y="193209"/>
                  </a:cubicBezTo>
                  <a:cubicBezTo>
                    <a:pt x="388711" y="575574"/>
                    <a:pt x="684696" y="888807"/>
                    <a:pt x="1060101" y="915537"/>
                  </a:cubicBezTo>
                  <a:lnTo>
                    <a:pt x="1029733" y="1306669"/>
                  </a:lnTo>
                  <a:cubicBezTo>
                    <a:pt x="715836" y="1282298"/>
                    <a:pt x="426832" y="1126485"/>
                    <a:pt x="233958" y="877637"/>
                  </a:cubicBezTo>
                  <a:cubicBezTo>
                    <a:pt x="41084" y="628789"/>
                    <a:pt x="-37717" y="310055"/>
                    <a:pt x="16977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원형 17"/>
            <p:cNvSpPr/>
            <p:nvPr/>
          </p:nvSpPr>
          <p:spPr>
            <a:xfrm>
              <a:off x="1247979" y="503299"/>
              <a:ext cx="1861949" cy="963837"/>
            </a:xfrm>
            <a:custGeom>
              <a:avLst/>
              <a:gdLst/>
              <a:ahLst/>
              <a:cxnLst/>
              <a:rect l="l" t="t" r="r" b="b"/>
              <a:pathLst>
                <a:path w="1861949" h="963837">
                  <a:moveTo>
                    <a:pt x="1056642" y="531"/>
                  </a:moveTo>
                  <a:cubicBezTo>
                    <a:pt x="1351509" y="-8581"/>
                    <a:pt x="1642735" y="99590"/>
                    <a:pt x="1861949" y="308895"/>
                  </a:cubicBezTo>
                  <a:lnTo>
                    <a:pt x="1590269" y="593437"/>
                  </a:lnTo>
                  <a:cubicBezTo>
                    <a:pt x="1461145" y="468271"/>
                    <a:pt x="1284921" y="392058"/>
                    <a:pt x="1090897" y="392058"/>
                  </a:cubicBezTo>
                  <a:cubicBezTo>
                    <a:pt x="743103" y="392058"/>
                    <a:pt x="452506" y="636941"/>
                    <a:pt x="382806" y="963837"/>
                  </a:cubicBezTo>
                  <a:lnTo>
                    <a:pt x="0" y="881529"/>
                  </a:lnTo>
                  <a:cubicBezTo>
                    <a:pt x="84949" y="486439"/>
                    <a:pt x="376828" y="168130"/>
                    <a:pt x="763093" y="49336"/>
                  </a:cubicBezTo>
                  <a:cubicBezTo>
                    <a:pt x="859659" y="19638"/>
                    <a:pt x="958353" y="3569"/>
                    <a:pt x="1056642" y="531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원형 18"/>
            <p:cNvSpPr/>
            <p:nvPr/>
          </p:nvSpPr>
          <p:spPr>
            <a:xfrm>
              <a:off x="2859634" y="844116"/>
              <a:ext cx="591209" cy="704701"/>
            </a:xfrm>
            <a:custGeom>
              <a:avLst/>
              <a:gdLst/>
              <a:ahLst/>
              <a:cxnLst/>
              <a:rect l="l" t="t" r="r" b="b"/>
              <a:pathLst>
                <a:path w="591209" h="704701">
                  <a:moveTo>
                    <a:pt x="281951" y="0"/>
                  </a:moveTo>
                  <a:cubicBezTo>
                    <a:pt x="457103" y="180635"/>
                    <a:pt x="566083" y="415153"/>
                    <a:pt x="591209" y="665505"/>
                  </a:cubicBezTo>
                  <a:lnTo>
                    <a:pt x="200665" y="704701"/>
                  </a:lnTo>
                  <a:cubicBezTo>
                    <a:pt x="184402" y="537491"/>
                    <a:pt x="111221" y="386954"/>
                    <a:pt x="0" y="27339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18178" y="2966224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: </a:t>
              </a:r>
              <a:r>
                <a:rPr lang="ko-KR" altLang="en-US" sz="1400" dirty="0" smtClean="0"/>
                <a:t>총 </a:t>
              </a:r>
              <a:r>
                <a:rPr lang="en-US" altLang="ko-KR" sz="1400" dirty="0" smtClean="0"/>
                <a:t>320</a:t>
              </a:r>
              <a:r>
                <a:rPr lang="ko-KR" altLang="en-US" sz="1400" dirty="0" smtClean="0"/>
                <a:t>건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349540" y="152636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487418" y="834088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316337" y="244770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9460" y="244606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cxnSp>
          <p:nvCxnSpPr>
            <p:cNvPr id="48" name="직선 연결선 47"/>
            <p:cNvCxnSpPr/>
            <p:nvPr/>
          </p:nvCxnSpPr>
          <p:spPr>
            <a:xfrm flipV="1">
              <a:off x="3167202" y="1018126"/>
              <a:ext cx="371421" cy="2039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 flipV="1">
              <a:off x="1954447" y="421505"/>
              <a:ext cx="108012" cy="32403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1307680" y="2216203"/>
              <a:ext cx="315607" cy="31560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2998563" y="2261181"/>
              <a:ext cx="354349" cy="270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TextBox 51"/>
            <p:cNvSpPr txBox="1"/>
            <p:nvPr/>
          </p:nvSpPr>
          <p:spPr>
            <a:xfrm>
              <a:off x="1981540" y="14626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320</a:t>
              </a:r>
              <a:r>
                <a:rPr lang="ko-KR" altLang="en-US" dirty="0" smtClean="0"/>
                <a:t>건</a:t>
              </a:r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148407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40169" y="2133303"/>
            <a:ext cx="3645550" cy="2880320"/>
            <a:chOff x="4993908" y="368660"/>
            <a:chExt cx="3645550" cy="2880320"/>
          </a:xfrm>
        </p:grpSpPr>
        <p:sp>
          <p:nvSpPr>
            <p:cNvPr id="3" name="원형 52"/>
            <p:cNvSpPr/>
            <p:nvPr/>
          </p:nvSpPr>
          <p:spPr>
            <a:xfrm>
              <a:off x="6746633" y="1611280"/>
              <a:ext cx="1184977" cy="1207284"/>
            </a:xfrm>
            <a:custGeom>
              <a:avLst/>
              <a:gdLst/>
              <a:ahLst/>
              <a:cxnLst/>
              <a:rect l="l" t="t" r="r" b="b"/>
              <a:pathLst>
                <a:path w="1184977" h="1207284">
                  <a:moveTo>
                    <a:pt x="1181245" y="0"/>
                  </a:moveTo>
                  <a:cubicBezTo>
                    <a:pt x="1207696" y="322783"/>
                    <a:pt x="1092637" y="641139"/>
                    <a:pt x="865936" y="872429"/>
                  </a:cubicBezTo>
                  <a:cubicBezTo>
                    <a:pt x="639235" y="1103719"/>
                    <a:pt x="323248" y="1225134"/>
                    <a:pt x="0" y="1205156"/>
                  </a:cubicBezTo>
                  <a:lnTo>
                    <a:pt x="3488" y="1148716"/>
                  </a:lnTo>
                  <a:lnTo>
                    <a:pt x="64345" y="1151789"/>
                  </a:lnTo>
                  <a:cubicBezTo>
                    <a:pt x="650937" y="1151789"/>
                    <a:pt x="1126463" y="676263"/>
                    <a:pt x="1126463" y="89671"/>
                  </a:cubicBezTo>
                  <a:cubicBezTo>
                    <a:pt x="1126463" y="61092"/>
                    <a:pt x="1125334" y="32776"/>
                    <a:pt x="1122180" y="484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원형 53"/>
            <p:cNvSpPr/>
            <p:nvPr/>
          </p:nvSpPr>
          <p:spPr>
            <a:xfrm>
              <a:off x="5698474" y="1488614"/>
              <a:ext cx="1054460" cy="1329681"/>
            </a:xfrm>
            <a:custGeom>
              <a:avLst/>
              <a:gdLst/>
              <a:ahLst/>
              <a:cxnLst/>
              <a:rect l="l" t="t" r="r" b="b"/>
              <a:pathLst>
                <a:path w="1054460" h="1329681">
                  <a:moveTo>
                    <a:pt x="21000" y="0"/>
                  </a:moveTo>
                  <a:lnTo>
                    <a:pt x="73746" y="10377"/>
                  </a:lnTo>
                  <a:cubicBezTo>
                    <a:pt x="60611" y="75691"/>
                    <a:pt x="54013" y="143244"/>
                    <a:pt x="54013" y="212338"/>
                  </a:cubicBezTo>
                  <a:cubicBezTo>
                    <a:pt x="54013" y="778203"/>
                    <a:pt x="496528" y="1240712"/>
                    <a:pt x="1054460" y="1271342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54"/>
            <p:cNvSpPr/>
            <p:nvPr/>
          </p:nvSpPr>
          <p:spPr>
            <a:xfrm>
              <a:off x="5719911" y="586286"/>
              <a:ext cx="1882674" cy="910344"/>
            </a:xfrm>
            <a:custGeom>
              <a:avLst/>
              <a:gdLst/>
              <a:ahLst/>
              <a:cxnLst/>
              <a:rect l="l" t="t" r="r" b="b"/>
              <a:pathLst>
                <a:path w="1882674" h="910344">
                  <a:moveTo>
                    <a:pt x="1068299" y="316"/>
                  </a:moveTo>
                  <a:cubicBezTo>
                    <a:pt x="1368473" y="-6842"/>
                    <a:pt x="1663902" y="107481"/>
                    <a:pt x="1882674" y="325408"/>
                  </a:cubicBezTo>
                  <a:lnTo>
                    <a:pt x="1845132" y="363095"/>
                  </a:lnTo>
                  <a:cubicBezTo>
                    <a:pt x="1652999" y="171195"/>
                    <a:pt x="1387702" y="52547"/>
                    <a:pt x="1094694" y="52547"/>
                  </a:cubicBezTo>
                  <a:cubicBezTo>
                    <a:pt x="578022" y="52547"/>
                    <a:pt x="147516" y="421467"/>
                    <a:pt x="52669" y="910344"/>
                  </a:cubicBezTo>
                  <a:lnTo>
                    <a:pt x="0" y="899944"/>
                  </a:lnTo>
                  <a:cubicBezTo>
                    <a:pt x="79756" y="496018"/>
                    <a:pt x="375411" y="168804"/>
                    <a:pt x="769207" y="48630"/>
                  </a:cubicBezTo>
                  <a:cubicBezTo>
                    <a:pt x="867656" y="18586"/>
                    <a:pt x="968241" y="2702"/>
                    <a:pt x="1068299" y="316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5"/>
            <p:cNvSpPr/>
            <p:nvPr/>
          </p:nvSpPr>
          <p:spPr>
            <a:xfrm>
              <a:off x="7566916" y="913878"/>
              <a:ext cx="361448" cy="702936"/>
            </a:xfrm>
            <a:custGeom>
              <a:avLst/>
              <a:gdLst/>
              <a:ahLst/>
              <a:cxnLst/>
              <a:rect l="l" t="t" r="r" b="b"/>
              <a:pathLst>
                <a:path w="361448" h="702936">
                  <a:moveTo>
                    <a:pt x="37357" y="0"/>
                  </a:moveTo>
                  <a:cubicBezTo>
                    <a:pt x="224788" y="186970"/>
                    <a:pt x="339656" y="434476"/>
                    <a:pt x="361448" y="698320"/>
                  </a:cubicBezTo>
                  <a:lnTo>
                    <a:pt x="305559" y="702936"/>
                  </a:lnTo>
                  <a:cubicBezTo>
                    <a:pt x="286198" y="443811"/>
                    <a:pt x="172938" y="210878"/>
                    <a:pt x="0" y="3745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616116" y="36866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12360" y="98521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740352" y="231403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997710" y="1953997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993908" y="294120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: </a:t>
              </a:r>
              <a:r>
                <a:rPr lang="ko-KR" altLang="en-US" sz="1400" dirty="0" smtClean="0"/>
                <a:t>총 </a:t>
              </a:r>
              <a:r>
                <a:rPr lang="en-US" altLang="ko-KR" sz="1400" dirty="0" smtClean="0"/>
                <a:t>320</a:t>
              </a:r>
              <a:r>
                <a:rPr lang="ko-KR" altLang="en-US" sz="1400" dirty="0" smtClean="0"/>
                <a:t>건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  <p:sp>
          <p:nvSpPr>
            <p:cNvPr id="12" name="원형 4"/>
            <p:cNvSpPr/>
            <p:nvPr/>
          </p:nvSpPr>
          <p:spPr>
            <a:xfrm>
              <a:off x="5609430" y="1458768"/>
              <a:ext cx="1164622" cy="1455289"/>
            </a:xfrm>
            <a:custGeom>
              <a:avLst/>
              <a:gdLst/>
              <a:ahLst/>
              <a:cxnLst/>
              <a:rect l="l" t="t" r="r" b="b"/>
              <a:pathLst>
                <a:path w="1064102" h="1329681">
                  <a:moveTo>
                    <a:pt x="21000" y="0"/>
                  </a:moveTo>
                  <a:lnTo>
                    <a:pt x="229505" y="41021"/>
                  </a:lnTo>
                  <a:cubicBezTo>
                    <a:pt x="218610" y="95493"/>
                    <a:pt x="213197" y="151815"/>
                    <a:pt x="213197" y="209400"/>
                  </a:cubicBezTo>
                  <a:cubicBezTo>
                    <a:pt x="213197" y="689814"/>
                    <a:pt x="589901" y="1082244"/>
                    <a:pt x="1064102" y="1106261"/>
                  </a:cubicBezTo>
                  <a:lnTo>
                    <a:pt x="1051052" y="1329681"/>
                  </a:lnTo>
                  <a:cubicBezTo>
                    <a:pt x="729210" y="1310883"/>
                    <a:pt x="431218" y="1153839"/>
                    <a:pt x="233785" y="898975"/>
                  </a:cubicBezTo>
                  <a:cubicBezTo>
                    <a:pt x="36352" y="644111"/>
                    <a:pt x="-41234" y="316327"/>
                    <a:pt x="2100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440885" y="14626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320</a:t>
              </a:r>
              <a:r>
                <a:rPr lang="ko-KR" altLang="en-US" dirty="0" smtClean="0"/>
                <a:t>건</a:t>
              </a:r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49225" y="2180715"/>
            <a:ext cx="3645550" cy="2766477"/>
            <a:chOff x="476060" y="3654353"/>
            <a:chExt cx="3645550" cy="2766477"/>
          </a:xfrm>
        </p:grpSpPr>
        <p:sp>
          <p:nvSpPr>
            <p:cNvPr id="3" name="타원 94"/>
            <p:cNvSpPr/>
            <p:nvPr/>
          </p:nvSpPr>
          <p:spPr>
            <a:xfrm>
              <a:off x="1095884" y="3654353"/>
              <a:ext cx="2060250" cy="1222447"/>
            </a:xfrm>
            <a:custGeom>
              <a:avLst/>
              <a:gdLst/>
              <a:ahLst/>
              <a:cxnLst/>
              <a:rect l="l" t="t" r="r" b="b"/>
              <a:pathLst>
                <a:path w="2060250" h="1222447">
                  <a:moveTo>
                    <a:pt x="101885" y="1005753"/>
                  </a:moveTo>
                  <a:lnTo>
                    <a:pt x="113791" y="1008135"/>
                  </a:lnTo>
                  <a:lnTo>
                    <a:pt x="221112" y="1029271"/>
                  </a:lnTo>
                  <a:lnTo>
                    <a:pt x="151891" y="1020041"/>
                  </a:lnTo>
                  <a:close/>
                  <a:moveTo>
                    <a:pt x="1199166" y="0"/>
                  </a:moveTo>
                  <a:cubicBezTo>
                    <a:pt x="1535112" y="0"/>
                    <a:pt x="1839413" y="135493"/>
                    <a:pt x="2060250" y="354966"/>
                  </a:cubicBezTo>
                  <a:lnTo>
                    <a:pt x="1202022" y="1222447"/>
                  </a:lnTo>
                  <a:lnTo>
                    <a:pt x="221112" y="1029271"/>
                  </a:lnTo>
                  <a:lnTo>
                    <a:pt x="223329" y="1029566"/>
                  </a:lnTo>
                  <a:lnTo>
                    <a:pt x="0" y="985196"/>
                  </a:lnTo>
                  <a:cubicBezTo>
                    <a:pt x="110146" y="423558"/>
                    <a:pt x="605193" y="0"/>
                    <a:pt x="1199166" y="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원형 3"/>
            <p:cNvSpPr/>
            <p:nvPr/>
          </p:nvSpPr>
          <p:spPr>
            <a:xfrm>
              <a:off x="1181510" y="3758163"/>
              <a:ext cx="2232248" cy="2232248"/>
            </a:xfrm>
            <a:prstGeom prst="pie">
              <a:avLst>
                <a:gd name="adj1" fmla="val 21318916"/>
                <a:gd name="adj2" fmla="val 561219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원형 4"/>
            <p:cNvSpPr/>
            <p:nvPr/>
          </p:nvSpPr>
          <p:spPr>
            <a:xfrm>
              <a:off x="1180633" y="3759795"/>
              <a:ext cx="2232248" cy="2232248"/>
            </a:xfrm>
            <a:prstGeom prst="pie">
              <a:avLst>
                <a:gd name="adj1" fmla="val 5600561"/>
                <a:gd name="adj2" fmla="val 1146781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원형 5"/>
            <p:cNvSpPr/>
            <p:nvPr/>
          </p:nvSpPr>
          <p:spPr>
            <a:xfrm>
              <a:off x="1180922" y="3758163"/>
              <a:ext cx="2232248" cy="2232248"/>
            </a:xfrm>
            <a:prstGeom prst="pie">
              <a:avLst>
                <a:gd name="adj1" fmla="val 11470172"/>
                <a:gd name="adj2" fmla="val 1889335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6"/>
            <p:cNvSpPr/>
            <p:nvPr/>
          </p:nvSpPr>
          <p:spPr>
            <a:xfrm>
              <a:off x="1182055" y="3759795"/>
              <a:ext cx="2232248" cy="2232248"/>
            </a:xfrm>
            <a:prstGeom prst="pie">
              <a:avLst>
                <a:gd name="adj1" fmla="val 18895763"/>
                <a:gd name="adj2" fmla="val 21316709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753728" y="4062734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재정상담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32%</a:t>
              </a:r>
              <a:endParaRPr lang="ko-KR" altLang="en-US" sz="11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644854" y="439998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자녀양육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13%</a:t>
              </a:r>
              <a:endParaRPr lang="ko-KR" altLang="en-US" sz="11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416590" y="5120061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결혼생활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37%</a:t>
              </a:r>
              <a:endParaRPr lang="ko-KR" altLang="en-US" sz="11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15450" y="5058940"/>
              <a:ext cx="74892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100" dirty="0" smtClean="0"/>
                <a:t>정보제공</a:t>
              </a:r>
              <a:endParaRPr lang="en-US" altLang="ko-KR" sz="1100" dirty="0" smtClean="0"/>
            </a:p>
            <a:p>
              <a:pPr algn="ctr"/>
              <a:r>
                <a:rPr lang="en-US" altLang="ko-KR" sz="1100" dirty="0" smtClean="0"/>
                <a:t>28%</a:t>
              </a:r>
              <a:endParaRPr lang="ko-KR" altLang="en-US" sz="11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6060" y="6113053"/>
              <a:ext cx="364555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[ </a:t>
              </a:r>
              <a:r>
                <a:rPr lang="ko-KR" altLang="en-US" sz="1400" dirty="0" smtClean="0"/>
                <a:t>직원 상담 프로그램 이용주제 </a:t>
              </a:r>
              <a:r>
                <a:rPr lang="en-US" altLang="ko-KR" sz="1400" dirty="0" smtClean="0"/>
                <a:t>: </a:t>
              </a:r>
              <a:r>
                <a:rPr lang="ko-KR" altLang="en-US" sz="1400" dirty="0" smtClean="0"/>
                <a:t>총 </a:t>
              </a:r>
              <a:r>
                <a:rPr lang="en-US" altLang="ko-KR" sz="1400" dirty="0" smtClean="0"/>
                <a:t>320</a:t>
              </a:r>
              <a:r>
                <a:rPr lang="ko-KR" altLang="en-US" sz="1400" dirty="0" smtClean="0"/>
                <a:t>건 </a:t>
              </a:r>
              <a:r>
                <a:rPr lang="en-US" altLang="ko-KR" sz="1400" dirty="0" smtClean="0"/>
                <a:t>]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8890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smtClean="0">
                <a:solidFill>
                  <a:prstClr val="white"/>
                </a:solidFill>
              </a:rPr>
              <a:t>애니메이</a:t>
            </a:r>
            <a:r>
              <a:rPr lang="ko-KR" altLang="en-US" sz="8800">
                <a:solidFill>
                  <a:prstClr val="white"/>
                </a:solidFill>
              </a:rPr>
              <a:t>션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912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72040" y="3067194"/>
            <a:ext cx="322395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latin typeface="나눔고딕 ExtraBold" pitchFamily="50" charset="-127"/>
                <a:ea typeface="나눔고딕 ExtraBold" pitchFamily="50" charset="-127"/>
              </a:rPr>
              <a:t>똑똑한 자들의</a:t>
            </a:r>
            <a:endParaRPr lang="ko-KR" altLang="en-US" sz="40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65154" y="3067194"/>
            <a:ext cx="225895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latin typeface="나눔고딕 ExtraBold" pitchFamily="50" charset="-127"/>
                <a:ea typeface="나눔고딕 ExtraBold" pitchFamily="50" charset="-127"/>
              </a:rPr>
              <a:t>멍청한 짓</a:t>
            </a:r>
            <a:endParaRPr lang="ko-KR" altLang="en-US" sz="4000" dirty="0">
              <a:latin typeface="나눔고딕 ExtraBold" pitchFamily="50" charset="-127"/>
              <a:ea typeface="나눔고딕 ExtraBold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5088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0046 L -2.77778E-6 -0.05231 L -2.77778E-6 0.05161 L -2.77778E-6 -0.05207 L -0.00052 0.05207 L -2.77778E-6 -0.05207 L -0.00034 0.00046 Z " pathEditMode="relative" ptsTypes="AAAAA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39901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 </a:t>
            </a:r>
            <a:r>
              <a:rPr lang="en-US" altLang="ko-KR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분의 기적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675328" y="3077042"/>
            <a:ext cx="12891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 smtClean="0">
                <a:solidFill>
                  <a:schemeClr val="bg1"/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 smtClean="0">
                <a:solidFill>
                  <a:schemeClr val="bg1"/>
                </a:solidFill>
                <a:latin typeface="나눔고딕 ExtraBold" pitchFamily="50" charset="-127"/>
                <a:ea typeface="나눔고딕 ExtraBold" pitchFamily="50" charset="-127"/>
              </a:rPr>
              <a:t>분</a:t>
            </a:r>
            <a:endParaRPr lang="ko-KR" altLang="en-US" sz="4000" dirty="0">
              <a:solidFill>
                <a:schemeClr val="bg1"/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53099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xit" presetSubtype="0" fill="hold" grpId="1" nodeType="afterEffect">
                                  <p:stCondLst>
                                    <p:cond delay="3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850"/>
                            </p:stCondLst>
                            <p:childTnLst>
                              <p:par>
                                <p:cTn id="13" presetID="10" presetClass="entr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600"/>
                            </p:stCondLst>
                            <p:childTnLst>
                              <p:par>
                                <p:cTn id="17" presetID="10" presetClass="exit" presetSubtype="0" fill="hold" grpId="3" nodeType="after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650"/>
                            </p:stCondLst>
                            <p:childTnLst>
                              <p:par>
                                <p:cTn id="21" presetID="10" presetClass="entr" presetSubtype="0" fill="hold" grpId="4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7" grpId="2"/>
      <p:bldP spid="7" grpId="3"/>
      <p:bldP spid="7" grpId="4"/>
    </p:bldLst>
  </p:timing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39901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 </a:t>
            </a:r>
            <a:r>
              <a:rPr lang="en-US" altLang="ko-KR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분의 기적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690827" y="3729154"/>
            <a:ext cx="2187135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4324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xit" presetSubtype="0" fill="hold" grpId="1" nodeType="afterEffect">
                                  <p:stCondLst>
                                    <p:cond delay="4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950"/>
                            </p:stCondLst>
                            <p:childTnLst>
                              <p:par>
                                <p:cTn id="13" presetID="10" presetClass="entr" presetSubtype="0" fill="hold" grpId="2" nodeType="after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</p:bldLst>
  </p:timing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576902" y="3075057"/>
            <a:ext cx="114967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하루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743908" y="3051811"/>
            <a:ext cx="12891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10</a:t>
            </a:r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분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24028" y="3060747"/>
            <a:ext cx="17764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chemeClr val="accent6">
                    <a:lumMod val="7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의 기적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7350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6" presetClass="emph" presetSubtype="0" fill="hold" grpId="1" nodeType="afterEffect">
                                  <p:stCondLst>
                                    <p:cond delay="350"/>
                                  </p:stCondLst>
                                  <p:childTnLst>
                                    <p:animScale>
                                      <p:cBhvr>
                                        <p:cTn id="16" dur="125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2" nodeType="withEffect">
                                  <p:stCondLst>
                                    <p:cond delay="35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13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0018 0.00023 L 0.01979 0.00023 " pathEditMode="relative" rAng="0" ptsTypes="AA">
                                      <p:cBhvr>
                                        <p:cTn id="20" dur="16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2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allAtOnce"/>
      <p:bldP spid="6" grpId="1" build="allAtOnce"/>
      <p:bldP spid="6" grpId="2" build="allAtOnce"/>
      <p:bldP spid="7" grpId="0"/>
      <p:bldP spid="7" grpId="1"/>
    </p:bldLst>
  </p:timing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707048" y="2164901"/>
            <a:ext cx="57198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당신이 알아야할 간혈적 단식의 비밀</a:t>
            </a:r>
            <a:endParaRPr lang="ko-KR" altLang="en-US" sz="2800" dirty="0">
              <a:solidFill>
                <a:schemeClr val="bg1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835696" y="2060848"/>
            <a:ext cx="5472608" cy="4571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</a:schemeClr>
              </a:gs>
              <a:gs pos="73000">
                <a:schemeClr val="bg1"/>
              </a:gs>
              <a:gs pos="28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835696" y="2790831"/>
            <a:ext cx="5472608" cy="45719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85000"/>
                  <a:lumOff val="15000"/>
                </a:schemeClr>
              </a:gs>
              <a:gs pos="81000">
                <a:schemeClr val="bg1"/>
              </a:gs>
              <a:gs pos="24000">
                <a:schemeClr val="bg1"/>
              </a:gs>
              <a:gs pos="100000">
                <a:schemeClr val="tx1">
                  <a:lumMod val="85000"/>
                  <a:lumOff val="1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5601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</p:bldLst>
  </p:timing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2645786" y="2187781"/>
            <a:ext cx="3323116" cy="769441"/>
            <a:chOff x="2560164" y="2083495"/>
            <a:chExt cx="3323116" cy="769441"/>
          </a:xfrm>
        </p:grpSpPr>
        <p:sp>
          <p:nvSpPr>
            <p:cNvPr id="4" name="TextBox 3"/>
            <p:cNvSpPr txBox="1"/>
            <p:nvPr/>
          </p:nvSpPr>
          <p:spPr>
            <a:xfrm>
              <a:off x="2560164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 smtClean="0">
                  <a:latin typeface="나눔고딕 ExtraBold" pitchFamily="50" charset="-127"/>
                  <a:ea typeface="나눔고딕 ExtraBold" pitchFamily="50" charset="-127"/>
                </a:rPr>
                <a:t>독</a:t>
              </a:r>
              <a:endParaRPr lang="ko-KR" altLang="en-US" sz="4400" dirty="0">
                <a:latin typeface="나눔고딕 ExtraBold" pitchFamily="50" charset="-127"/>
                <a:ea typeface="나눔고딕 ExtraBold" pitchFamily="50" charset="-127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741498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 smtClean="0">
                  <a:latin typeface="나눔고딕 ExtraBold" pitchFamily="50" charset="-127"/>
                  <a:ea typeface="나눔고딕 ExtraBold" pitchFamily="50" charset="-127"/>
                </a:rPr>
                <a:t>는</a:t>
              </a:r>
              <a:endParaRPr lang="ko-KR" altLang="en-US" sz="4400" dirty="0">
                <a:latin typeface="나눔고딕 ExtraBold" pitchFamily="50" charset="-127"/>
                <a:ea typeface="나눔고딕 ExtraBold" pitchFamily="50" charset="-127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168020" y="2083495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 smtClean="0">
                  <a:latin typeface="나눔고딕 ExtraBold" pitchFamily="50" charset="-127"/>
                  <a:ea typeface="나눔고딕 ExtraBold" pitchFamily="50" charset="-127"/>
                </a:rPr>
                <a:t>리</a:t>
              </a:r>
              <a:endParaRPr lang="ko-KR" altLang="en-US" sz="4400" dirty="0">
                <a:latin typeface="나눔고딕 ExtraBold" pitchFamily="50" charset="-127"/>
                <a:ea typeface="나눔고딕 ExtraBold" pitchFamily="50" charset="-127"/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3215052" y="3925524"/>
            <a:ext cx="3311490" cy="769441"/>
            <a:chOff x="3129430" y="3797172"/>
            <a:chExt cx="3311490" cy="769441"/>
          </a:xfrm>
        </p:grpSpPr>
        <p:sp>
          <p:nvSpPr>
            <p:cNvPr id="5" name="TextBox 4"/>
            <p:cNvSpPr txBox="1"/>
            <p:nvPr/>
          </p:nvSpPr>
          <p:spPr>
            <a:xfrm>
              <a:off x="3129430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 smtClean="0">
                  <a:latin typeface="나눔고딕 ExtraBold" pitchFamily="50" charset="-127"/>
                  <a:ea typeface="나눔고딕 ExtraBold" pitchFamily="50" charset="-127"/>
                </a:rPr>
                <a:t>도</a:t>
              </a:r>
              <a:endParaRPr lang="ko-KR" altLang="en-US" sz="4400" dirty="0">
                <a:latin typeface="나눔고딕 ExtraBold" pitchFamily="50" charset="-127"/>
                <a:ea typeface="나눔고딕 ExtraBold" pitchFamily="50" charset="-127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618474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 smtClean="0">
                  <a:latin typeface="나눔고딕 ExtraBold" pitchFamily="50" charset="-127"/>
                  <a:ea typeface="나눔고딕 ExtraBold" pitchFamily="50" charset="-127"/>
                </a:rPr>
                <a:t>우</a:t>
              </a:r>
              <a:endParaRPr lang="ko-KR" altLang="en-US" sz="4400" dirty="0">
                <a:latin typeface="나눔고딕 ExtraBold" pitchFamily="50" charset="-127"/>
                <a:ea typeface="나눔고딕 ExtraBold" pitchFamily="50" charset="-127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725660" y="3797172"/>
              <a:ext cx="715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4400" dirty="0">
                  <a:latin typeface="나눔고딕 ExtraBold" pitchFamily="50" charset="-127"/>
                  <a:ea typeface="나눔고딕 ExtraBold" pitchFamily="50" charset="-127"/>
                </a:rPr>
                <a:t>땅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5334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5.55112E-17 L 3.05556E-6 0.125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50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12847 L 1.11111E-6 -2.22222E-6 " pathEditMode="relative" rAng="0" ptsTypes="AA">
                                      <p:cBhvr>
                                        <p:cTn id="15" dur="20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06974" y="1561215"/>
            <a:ext cx="15275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1-1. CEO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인사말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463988" y="1662483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72270" y="1561215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KoPub바탕체 Medium" pitchFamily="18" charset="-127"/>
                <a:ea typeface="KoPub바탕체 Medium" pitchFamily="18" charset="-127"/>
              </a:rPr>
              <a:t>1. </a:t>
            </a:r>
            <a:r>
              <a:rPr lang="ko-KR" altLang="en-US" dirty="0" smtClean="0">
                <a:latin typeface="KoPub바탕체 Medium" pitchFamily="18" charset="-127"/>
                <a:ea typeface="KoPub바탕체 Medium" pitchFamily="18" charset="-127"/>
              </a:rPr>
              <a:t>회사소개</a:t>
            </a:r>
            <a:endParaRPr lang="ko-KR" altLang="en-US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06974" y="1895689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1-2.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경영이념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606974" y="2230163"/>
            <a:ext cx="14654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1-3.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회 사 연 혁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606974" y="256463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1-4.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조 직 도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72270" y="3275350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KoPub바탕체 Medium" pitchFamily="18" charset="-127"/>
                <a:ea typeface="KoPub바탕체 Medium" pitchFamily="18" charset="-127"/>
              </a:rPr>
              <a:t>2. </a:t>
            </a:r>
            <a:r>
              <a:rPr lang="ko-KR" altLang="en-US" dirty="0" smtClean="0">
                <a:latin typeface="KoPub바탕체 Medium" pitchFamily="18" charset="-127"/>
                <a:ea typeface="KoPub바탕체 Medium" pitchFamily="18" charset="-127"/>
              </a:rPr>
              <a:t>사업내용</a:t>
            </a:r>
            <a:endParaRPr lang="ko-KR" altLang="en-US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606974" y="3253403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2-1.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사업개요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606974" y="3587465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2-2.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컨설팅분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606974" y="3921527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2-3.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헤드헌팅분야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606974" y="4255588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2-4.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인재파견분야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72270" y="4984730"/>
            <a:ext cx="987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KoPub바탕체 Medium" pitchFamily="18" charset="-127"/>
                <a:ea typeface="KoPub바탕체 Medium" pitchFamily="18" charset="-127"/>
              </a:rPr>
              <a:t>3. </a:t>
            </a:r>
            <a:r>
              <a:rPr lang="ko-KR" altLang="en-US" dirty="0" smtClean="0">
                <a:latin typeface="KoPub바탕체 Medium" pitchFamily="18" charset="-127"/>
                <a:ea typeface="KoPub바탕체 Medium" pitchFamily="18" charset="-127"/>
              </a:rPr>
              <a:t>기 타</a:t>
            </a:r>
            <a:endParaRPr lang="ko-KR" altLang="en-US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606974" y="4962783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3-1.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보유설비현황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606974" y="5309036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3-2.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인증서현황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606974" y="5655289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3-3.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제휴업체현황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606974" y="6001543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3-4. </a:t>
            </a:r>
            <a:r>
              <a:rPr lang="ko-KR" altLang="en-US" sz="1400" dirty="0" smtClean="0">
                <a:latin typeface="KoPub바탕체 Medium" pitchFamily="18" charset="-127"/>
                <a:ea typeface="KoPub바탕체 Medium" pitchFamily="18" charset="-127"/>
              </a:rPr>
              <a:t>담당</a:t>
            </a:r>
            <a:r>
              <a:rPr lang="ko-KR" altLang="en-US" sz="1400" dirty="0">
                <a:latin typeface="KoPub바탕체 Medium" pitchFamily="18" charset="-127"/>
                <a:ea typeface="KoPub바탕체 Medium" pitchFamily="18" charset="-127"/>
              </a:rPr>
              <a:t>자</a:t>
            </a:r>
            <a:r>
              <a:rPr lang="en-US" altLang="ko-KR" sz="1400" dirty="0" smtClean="0">
                <a:latin typeface="KoPub바탕체 Medium" pitchFamily="18" charset="-127"/>
                <a:ea typeface="KoPub바탕체 Medium" pitchFamily="18" charset="-127"/>
              </a:rPr>
              <a:t>  </a:t>
            </a:r>
            <a:endParaRPr lang="ko-KR" altLang="en-US" sz="1400" dirty="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4463988" y="3340041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4463988" y="5064051"/>
            <a:ext cx="72008" cy="1158872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>
            <a:off x="2772270" y="656692"/>
            <a:ext cx="3471691" cy="369332"/>
          </a:xfrm>
          <a:prstGeom prst="round2SameRect">
            <a:avLst>
              <a:gd name="adj1" fmla="val 42457"/>
              <a:gd name="adj2" fmla="val 0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3897809" y="656692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84257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92138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1570466" y="292243"/>
            <a:ext cx="5731424" cy="5731424"/>
            <a:chOff x="5643017" y="715383"/>
            <a:chExt cx="3690237" cy="3690237"/>
          </a:xfrm>
        </p:grpSpPr>
        <p:sp>
          <p:nvSpPr>
            <p:cNvPr id="8" name="자유형 7"/>
            <p:cNvSpPr/>
            <p:nvPr/>
          </p:nvSpPr>
          <p:spPr>
            <a:xfrm>
              <a:off x="7539465" y="749241"/>
              <a:ext cx="1642564" cy="1874689"/>
            </a:xfrm>
            <a:custGeom>
              <a:avLst/>
              <a:gdLst>
                <a:gd name="connsiteX0" fmla="*/ 2715 w 1642564"/>
                <a:gd name="connsiteY0" fmla="*/ 0 h 1874689"/>
                <a:gd name="connsiteX1" fmla="*/ 1625138 w 1642564"/>
                <a:gd name="connsiteY1" fmla="*/ 965626 h 1874689"/>
                <a:gd name="connsiteX2" fmla="*/ 1642564 w 1642564"/>
                <a:gd name="connsiteY2" fmla="*/ 1001799 h 1874689"/>
                <a:gd name="connsiteX3" fmla="*/ 52656 w 1642564"/>
                <a:gd name="connsiteY3" fmla="*/ 1874689 h 1874689"/>
                <a:gd name="connsiteX4" fmla="*/ 0 w 1642564"/>
                <a:gd name="connsiteY4" fmla="*/ 137 h 187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2564" h="1874689">
                  <a:moveTo>
                    <a:pt x="2715" y="0"/>
                  </a:moveTo>
                  <a:cubicBezTo>
                    <a:pt x="703299" y="0"/>
                    <a:pt x="1312687" y="390456"/>
                    <a:pt x="1625138" y="965626"/>
                  </a:cubicBezTo>
                  <a:lnTo>
                    <a:pt x="1642564" y="1001799"/>
                  </a:lnTo>
                  <a:lnTo>
                    <a:pt x="52656" y="187468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5643017" y="715383"/>
              <a:ext cx="3690237" cy="3690237"/>
            </a:xfrm>
            <a:prstGeom prst="ellipse">
              <a:avLst/>
            </a:prstGeom>
            <a:solidFill>
              <a:schemeClr val="bg2">
                <a:lumMod val="50000"/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도넛 4"/>
          <p:cNvSpPr/>
          <p:nvPr/>
        </p:nvSpPr>
        <p:spPr>
          <a:xfrm>
            <a:off x="1570464" y="311728"/>
            <a:ext cx="5836596" cy="5836596"/>
          </a:xfrm>
          <a:prstGeom prst="donut">
            <a:avLst>
              <a:gd name="adj" fmla="val 2149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9199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400000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391980" y="1716815"/>
            <a:ext cx="16466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1-1. CEO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인사말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405610" y="1716815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ea typeface="Asia동화M" pitchFamily="18" charset="-127"/>
              </a:rPr>
              <a:t>02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91980" y="2051289"/>
            <a:ext cx="1399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1-2.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경영이념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91980" y="2385763"/>
            <a:ext cx="15488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1-3.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회 사 연 혁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91980" y="2720237"/>
            <a:ext cx="1330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1-4.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조 직 도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05610" y="343095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ea typeface="Asia동화M" pitchFamily="18" charset="-127"/>
              </a:rPr>
              <a:t>11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91980" y="3409003"/>
            <a:ext cx="1399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2-1.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사업개요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91980" y="3743065"/>
            <a:ext cx="1568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2-2.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컨설팅분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391980" y="4077127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2-3.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헤드헌팅분야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391980" y="4411188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2-4.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인재파견분야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405610" y="5140330"/>
            <a:ext cx="5245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ea typeface="Asia동화M" pitchFamily="18" charset="-127"/>
              </a:rPr>
              <a:t>14</a:t>
            </a:r>
            <a:endParaRPr lang="ko-KR" altLang="en-US" sz="2400" dirty="0">
              <a:ea typeface="Asia동화M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391980" y="5118383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3-1.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보유설비현황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391980" y="5464636"/>
            <a:ext cx="1568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3-2.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인증서현황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391980" y="5810889"/>
            <a:ext cx="17363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3-3.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제휴업체현황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391980" y="6157143"/>
            <a:ext cx="13308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_ 3-4. </a:t>
            </a:r>
            <a:r>
              <a:rPr lang="ko-KR" altLang="en-US" sz="1400" dirty="0" smtClean="0">
                <a:latin typeface="나눔고딕 ExtraBold" pitchFamily="50" charset="-127"/>
                <a:ea typeface="나눔고딕 ExtraBold" pitchFamily="50" charset="-127"/>
              </a:rPr>
              <a:t>담당</a:t>
            </a:r>
            <a:r>
              <a:rPr lang="ko-KR" altLang="en-US" sz="1400" dirty="0">
                <a:latin typeface="나눔고딕 ExtraBold" pitchFamily="50" charset="-127"/>
                <a:ea typeface="나눔고딕 ExtraBold" pitchFamily="50" charset="-127"/>
              </a:rPr>
              <a:t>자</a:t>
            </a:r>
            <a:r>
              <a:rPr lang="en-US" altLang="ko-KR" sz="1400" dirty="0" smtClean="0">
                <a:latin typeface="나눔고딕 ExtraBold" pitchFamily="50" charset="-127"/>
                <a:ea typeface="나눔고딕 ExtraBold" pitchFamily="50" charset="-127"/>
              </a:rPr>
              <a:t>  </a:t>
            </a:r>
            <a:endParaRPr lang="ko-KR" altLang="en-US" sz="14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388970" y="584684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2916286" y="1241467"/>
            <a:ext cx="3419910" cy="24331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3334258" y="1224625"/>
            <a:ext cx="25474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창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의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적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 혁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신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 벤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처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기</a:t>
            </a:r>
            <a:r>
              <a:rPr lang="en-US" altLang="ko-KR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.  </a:t>
            </a:r>
            <a:r>
              <a:rPr lang="ko-KR" altLang="en-US" sz="1200" dirty="0" smtClean="0">
                <a:solidFill>
                  <a:schemeClr val="bg1"/>
                </a:solidFill>
                <a:latin typeface="나눔고딕 Bold" pitchFamily="50" charset="-127"/>
                <a:ea typeface="나눔고딕 Bold" pitchFamily="50" charset="-127"/>
              </a:rPr>
              <a:t>업</a:t>
            </a:r>
            <a:endParaRPr lang="ko-KR" altLang="en-US" sz="1200" dirty="0">
              <a:solidFill>
                <a:schemeClr val="bg1"/>
              </a:solidFill>
              <a:latin typeface="나눔고딕 Bold" pitchFamily="50" charset="-127"/>
              <a:ea typeface="나눔고딕 Bold" pitchFamily="50" charset="-127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4130237" y="1716815"/>
            <a:ext cx="45719" cy="4700517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그룹 3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1634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61678" y="293190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843225" y="1503507"/>
            <a:ext cx="15275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1-1. CEO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인사말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757014" y="1045017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회사소개</a:t>
            </a:r>
            <a:endParaRPr lang="ko-KR" altLang="en-US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43225" y="1837981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1-2.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경영이념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43225" y="2172455"/>
            <a:ext cx="14654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1-3.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회 사 연 혁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43225" y="2506929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1-4.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조 직 도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71644" y="2804460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사업내용</a:t>
            </a:r>
            <a:endParaRPr lang="ko-KR" altLang="en-US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843225" y="3321470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2-1.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사업개요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3225" y="3655532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2-2.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컨설팅분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843225" y="3989594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2-3.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헤드헌팅분야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843225" y="4323655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2-4.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인재파견분야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57014" y="4646062"/>
            <a:ext cx="9877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기 타</a:t>
            </a:r>
            <a:endParaRPr lang="ko-KR" altLang="en-US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843225" y="5192866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3-1.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보유설비현황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43225" y="5539119"/>
            <a:ext cx="14574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3-2.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인증서현황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843225" y="5885372"/>
            <a:ext cx="16369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3-3.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제휴업체현황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843225" y="6231626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3-4. </a:t>
            </a:r>
            <a:r>
              <a:rPr lang="ko-KR" altLang="en-US" sz="1400" dirty="0" smtClean="0">
                <a:latin typeface="KoPub바탕체 Bold" pitchFamily="18" charset="-127"/>
                <a:ea typeface="KoPub바탕체 Bold" pitchFamily="18" charset="-127"/>
              </a:rPr>
              <a:t>담당</a:t>
            </a:r>
            <a:r>
              <a:rPr lang="ko-KR" altLang="en-US" sz="1400" dirty="0">
                <a:latin typeface="KoPub바탕체 Bold" pitchFamily="18" charset="-127"/>
                <a:ea typeface="KoPub바탕체 Bold" pitchFamily="18" charset="-127"/>
              </a:rPr>
              <a:t>자</a:t>
            </a:r>
            <a:r>
              <a:rPr lang="en-US" altLang="ko-KR" sz="1400" dirty="0" smtClean="0">
                <a:latin typeface="KoPub바탕체 Bold" pitchFamily="18" charset="-127"/>
                <a:ea typeface="KoPub바탕체 Bold" pitchFamily="18" charset="-127"/>
              </a:rPr>
              <a:t>  </a:t>
            </a:r>
            <a:endParaRPr lang="ko-KR" altLang="en-US" sz="1400" dirty="0">
              <a:latin typeface="KoPub바탕체 Bold" pitchFamily="18" charset="-127"/>
              <a:ea typeface="KoPub바탕체 Bold" pitchFamily="18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 flipH="1">
            <a:off x="2866739" y="1430357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H="1">
            <a:off x="2866739" y="3223997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2866739" y="5074742"/>
            <a:ext cx="343393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26365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61678" y="293190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51516" y="1503507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인사말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133516" y="1220577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  <a:endParaRPr lang="ko-KR" altLang="en-US" sz="1600" dirty="0">
              <a:solidFill>
                <a:schemeClr val="bg2">
                  <a:lumMod val="5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151516" y="1786776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경영이념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151516" y="207004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회 사 연 혁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151516" y="2353314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조 직 도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148146" y="2925030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  <a:endParaRPr lang="ko-KR" altLang="en-US" sz="1600" dirty="0">
              <a:solidFill>
                <a:schemeClr val="bg2">
                  <a:lumMod val="5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151516" y="3244535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사업개요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151516" y="3525725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컨설팅분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151516" y="3806915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헤드헌팅분야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151516" y="4088105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인재파견분야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133516" y="4638747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 smtClean="0">
                <a:solidFill>
                  <a:schemeClr val="bg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  <a:endParaRPr lang="ko-KR" altLang="en-US" sz="1600" dirty="0">
              <a:solidFill>
                <a:schemeClr val="bg2">
                  <a:lumMod val="5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151516" y="4929526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보유설비현황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151516" y="5209960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인증서현황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151516" y="5490394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제휴업체현황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151516" y="5770827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담당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자</a:t>
            </a:r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772280" y="1304764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772280" y="3001405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72280" y="4706332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739004" y="1268760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01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739004" y="2980030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14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9004" y="4684958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23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94190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512676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51516" y="1706481"/>
            <a:ext cx="13179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1-1. CEO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인사말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133516" y="1423551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1. </a:t>
            </a:r>
            <a:r>
              <a:rPr lang="ko-KR" altLang="en-US" sz="1600" dirty="0" smtClean="0">
                <a:solidFill>
                  <a:schemeClr val="accent6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회사소개</a:t>
            </a:r>
            <a:endParaRPr lang="ko-KR" altLang="en-US" sz="1600" dirty="0">
              <a:solidFill>
                <a:schemeClr val="accent6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151516" y="198975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경영이념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151516" y="2273019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회 사 연 혁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151516" y="2556288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1-4.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조 직 도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148146" y="3128004"/>
            <a:ext cx="1138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2. </a:t>
            </a:r>
            <a:r>
              <a:rPr lang="ko-KR" altLang="en-US" sz="1600" dirty="0" smtClean="0">
                <a:solidFill>
                  <a:schemeClr val="accent5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사업내용</a:t>
            </a:r>
            <a:endParaRPr lang="ko-KR" altLang="en-US" sz="1600" dirty="0">
              <a:solidFill>
                <a:schemeClr val="accent5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151516" y="3447509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사업개요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151516" y="3748206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컨설팅분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151516" y="4048903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헤드헌팅분야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151516" y="4349599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2-4.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인재파견분야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133516" y="4841721"/>
            <a:ext cx="8386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3. </a:t>
            </a:r>
            <a:r>
              <a:rPr lang="ko-KR" altLang="en-US" sz="1600" dirty="0" smtClean="0">
                <a:solidFill>
                  <a:schemeClr val="accent1">
                    <a:lumMod val="75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기 타</a:t>
            </a:r>
            <a:endParaRPr lang="ko-KR" altLang="en-US" sz="1600" dirty="0">
              <a:solidFill>
                <a:schemeClr val="accent1">
                  <a:lumMod val="75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151516" y="5132500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3-1.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보유설비현황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151516" y="5432440"/>
            <a:ext cx="121058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3-2.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인증서현황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151516" y="5732380"/>
            <a:ext cx="13452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3-3.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제휴업체현황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151516" y="6032321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3-4. </a:t>
            </a:r>
            <a:r>
              <a:rPr lang="ko-KR" altLang="en-US" sz="1200" dirty="0" smtClean="0">
                <a:latin typeface="KoPub돋움체 Bold" pitchFamily="18" charset="-127"/>
                <a:ea typeface="KoPub돋움체 Bold" pitchFamily="18" charset="-127"/>
              </a:rPr>
              <a:t>담당</a:t>
            </a:r>
            <a:r>
              <a:rPr lang="ko-KR" altLang="en-US" sz="1200" dirty="0">
                <a:latin typeface="KoPub돋움체 Bold" pitchFamily="18" charset="-127"/>
                <a:ea typeface="KoPub돋움체 Bold" pitchFamily="18" charset="-127"/>
              </a:rPr>
              <a:t>자</a:t>
            </a:r>
            <a:r>
              <a:rPr lang="en-US" altLang="ko-KR" sz="1200" dirty="0" smtClean="0">
                <a:latin typeface="KoPub돋움체 Bold" pitchFamily="18" charset="-127"/>
                <a:ea typeface="KoPub돋움체 Bold" pitchFamily="18" charset="-127"/>
              </a:rPr>
              <a:t>  </a:t>
            </a:r>
            <a:endParaRPr lang="ko-KR" altLang="en-US" sz="12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772280" y="1507738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772280" y="3204379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72280" y="4909306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739004" y="147173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01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739004" y="3183004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14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739004" y="4887932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23</a:t>
            </a:r>
            <a:endParaRPr lang="ko-KR" altLang="en-US" sz="12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772280" y="1771087"/>
            <a:ext cx="288032" cy="99679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3772280" y="3467728"/>
            <a:ext cx="288032" cy="110035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3772280" y="5172655"/>
            <a:ext cx="288032" cy="107814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KoPub돋움체 Bold" pitchFamily="18" charset="-127"/>
              <a:ea typeface="KoPub돋움체 Bold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83702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512676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prstClr val="black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prstClr val="black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409861" y="1942154"/>
            <a:ext cx="13373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1-1. CEO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인사말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391861" y="1659224"/>
            <a:ext cx="12362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F7964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1. </a:t>
            </a:r>
            <a:r>
              <a:rPr lang="ko-KR" altLang="en-US" sz="1600" dirty="0" smtClean="0">
                <a:solidFill>
                  <a:srgbClr val="F7964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회사소개</a:t>
            </a:r>
            <a:endParaRPr lang="ko-KR" altLang="en-US" sz="1600" dirty="0">
              <a:solidFill>
                <a:srgbClr val="F79646">
                  <a:lumMod val="75000"/>
                </a:srgb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409861" y="2225423"/>
            <a:ext cx="11208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1-2.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경영이념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09861" y="2508692"/>
            <a:ext cx="12843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1-3.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회 사 연 혁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409861" y="2791961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1-4.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조 직 도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48375" y="3224395"/>
            <a:ext cx="12362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4BACC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2. </a:t>
            </a:r>
            <a:r>
              <a:rPr lang="ko-KR" altLang="en-US" sz="1600" dirty="0" smtClean="0">
                <a:solidFill>
                  <a:srgbClr val="4BACC6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사업내용</a:t>
            </a:r>
            <a:endParaRPr lang="ko-KR" altLang="en-US" sz="1600" dirty="0">
              <a:solidFill>
                <a:srgbClr val="4BACC6">
                  <a:lumMod val="75000"/>
                </a:srgb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951745" y="3543900"/>
            <a:ext cx="11208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2-1.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사업개요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951745" y="3844597"/>
            <a:ext cx="12747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2-2.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컨설팅분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951745" y="4145294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2-3.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헤드헌팅분야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51745" y="4445990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2-4.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인재파견분야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91861" y="4869160"/>
            <a:ext cx="8980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4F81BD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3. </a:t>
            </a:r>
            <a:r>
              <a:rPr lang="ko-KR" altLang="en-US" sz="1600" dirty="0" smtClean="0">
                <a:solidFill>
                  <a:srgbClr val="4F81BD">
                    <a:lumMod val="75000"/>
                  </a:srgbClr>
                </a:solidFill>
                <a:latin typeface="KoPub바탕체 Medium" pitchFamily="18" charset="-127"/>
                <a:ea typeface="KoPub바탕체 Medium" pitchFamily="18" charset="-127"/>
              </a:rPr>
              <a:t>기 타</a:t>
            </a:r>
            <a:endParaRPr lang="ko-KR" altLang="en-US" sz="1600" dirty="0">
              <a:solidFill>
                <a:srgbClr val="4F81BD">
                  <a:lumMod val="75000"/>
                </a:srgb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409861" y="5159939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3-1.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보유설비현황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409861" y="5459879"/>
            <a:ext cx="127470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3-2.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인증서현황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409861" y="5759819"/>
            <a:ext cx="14285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3-3.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제휴업체현황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409861" y="6059760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3-4. </a:t>
            </a:r>
            <a:r>
              <a:rPr lang="ko-KR" altLang="en-US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담당</a:t>
            </a:r>
            <a:r>
              <a:rPr lang="ko-KR" altLang="en-US" sz="1200" dirty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자</a:t>
            </a:r>
            <a:r>
              <a:rPr lang="en-US" altLang="ko-KR" sz="12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  </a:t>
            </a:r>
            <a:endParaRPr lang="ko-KR" altLang="en-US" sz="12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030625" y="1743411"/>
            <a:ext cx="288032" cy="126014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4572509" y="3300770"/>
            <a:ext cx="288032" cy="12601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030625" y="4936745"/>
            <a:ext cx="288032" cy="12601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997349" y="1707407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01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539233" y="3279395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14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997349" y="4915371"/>
            <a:ext cx="3609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white"/>
                </a:solidFill>
                <a:latin typeface="KoPub바탕체 Medium" pitchFamily="18" charset="-127"/>
                <a:ea typeface="KoPub바탕체 Medium" pitchFamily="18" charset="-127"/>
              </a:rPr>
              <a:t>23</a:t>
            </a:r>
            <a:endParaRPr lang="ko-KR" altLang="en-US" sz="1200" dirty="0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7" name="직사각형 26"/>
          <p:cNvSpPr/>
          <p:nvPr/>
        </p:nvSpPr>
        <p:spPr>
          <a:xfrm>
            <a:off x="3030625" y="2006760"/>
            <a:ext cx="288032" cy="996791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4572509" y="3564119"/>
            <a:ext cx="288032" cy="110035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3030625" y="5200094"/>
            <a:ext cx="288032" cy="107814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9675" y="1160748"/>
            <a:ext cx="3045557" cy="72008"/>
            <a:chOff x="3059200" y="1160748"/>
            <a:chExt cx="3045557" cy="7200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059200" y="1196752"/>
              <a:ext cx="295296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직사각형 6"/>
            <p:cNvSpPr/>
            <p:nvPr/>
          </p:nvSpPr>
          <p:spPr>
            <a:xfrm>
              <a:off x="3060949" y="1160748"/>
              <a:ext cx="72008" cy="7200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6032749" y="1160748"/>
              <a:ext cx="72008" cy="72008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9168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43608" y="1772816"/>
            <a:ext cx="6048672" cy="1883168"/>
          </a:xfrm>
          <a:custGeom>
            <a:avLst/>
            <a:gdLst/>
            <a:ahLst/>
            <a:cxnLst/>
            <a:rect l="l" t="t" r="r" b="b"/>
            <a:pathLst>
              <a:path w="6383004" h="3107303">
                <a:moveTo>
                  <a:pt x="3672408" y="0"/>
                </a:moveTo>
                <a:cubicBezTo>
                  <a:pt x="4746377" y="0"/>
                  <a:pt x="5712671" y="216945"/>
                  <a:pt x="6383004" y="565105"/>
                </a:cubicBezTo>
                <a:cubicBezTo>
                  <a:pt x="5769343" y="345124"/>
                  <a:pt x="5004941" y="216024"/>
                  <a:pt x="4176464" y="216024"/>
                </a:cubicBezTo>
                <a:cubicBezTo>
                  <a:pt x="2148249" y="216024"/>
                  <a:pt x="504056" y="989762"/>
                  <a:pt x="504056" y="1944216"/>
                </a:cubicBezTo>
                <a:cubicBezTo>
                  <a:pt x="504056" y="2393273"/>
                  <a:pt x="868010" y="2802328"/>
                  <a:pt x="1465868" y="3107303"/>
                </a:cubicBezTo>
                <a:cubicBezTo>
                  <a:pt x="575304" y="2794124"/>
                  <a:pt x="0" y="2292775"/>
                  <a:pt x="0" y="1728192"/>
                </a:cubicBezTo>
                <a:cubicBezTo>
                  <a:pt x="0" y="773738"/>
                  <a:pt x="1644193" y="0"/>
                  <a:pt x="367240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ffectLst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801049" y="2454796"/>
            <a:ext cx="517321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슬럼프 극복의 지혜</a:t>
            </a:r>
            <a:endParaRPr lang="ko-KR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5856" y="5733256"/>
            <a:ext cx="2691043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508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86419" y="980728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1223628" y="2739189"/>
            <a:ext cx="1888978" cy="1577577"/>
            <a:chOff x="1470655" y="2366883"/>
            <a:chExt cx="1888978" cy="1577577"/>
          </a:xfrm>
        </p:grpSpPr>
        <p:grpSp>
          <p:nvGrpSpPr>
            <p:cNvPr id="9" name="그룹 8"/>
            <p:cNvGrpSpPr/>
            <p:nvPr/>
          </p:nvGrpSpPr>
          <p:grpSpPr>
            <a:xfrm>
              <a:off x="1470655" y="2366883"/>
              <a:ext cx="747880" cy="925921"/>
              <a:chOff x="2181677" y="1319394"/>
              <a:chExt cx="747880" cy="925921"/>
            </a:xfrm>
          </p:grpSpPr>
          <p:sp>
            <p:nvSpPr>
              <p:cNvPr id="3" name="TextBox 2"/>
              <p:cNvSpPr txBox="1"/>
              <p:nvPr/>
            </p:nvSpPr>
            <p:spPr>
              <a:xfrm>
                <a:off x="2181677" y="1319394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 smtClean="0">
                    <a:latin typeface="KoPub바탕체 Bold" pitchFamily="18" charset="-127"/>
                    <a:ea typeface="KoPub바탕체 Bold" pitchFamily="18" charset="-127"/>
                  </a:rPr>
                  <a:t>1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3" name="직각 삼각형 32"/>
              <p:cNvSpPr/>
              <p:nvPr/>
            </p:nvSpPr>
            <p:spPr>
              <a:xfrm rot="16200000">
                <a:off x="2620469" y="1936227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7" name="직각 삼각형 6"/>
              <p:cNvSpPr/>
              <p:nvPr/>
            </p:nvSpPr>
            <p:spPr>
              <a:xfrm rot="16200000">
                <a:off x="2210366" y="1538120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2022279" y="2817654"/>
              <a:ext cx="133735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1-1. CEO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인사말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004279" y="2534724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accent6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회사소개</a:t>
              </a:r>
              <a:endParaRPr lang="ko-KR" altLang="en-US" sz="1600" dirty="0">
                <a:solidFill>
                  <a:schemeClr val="accent6">
                    <a:lumMod val="75000"/>
                  </a:schemeClr>
                </a:solidFill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22279" y="3100923"/>
              <a:ext cx="11208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1-2.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경영이념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22279" y="3384192"/>
              <a:ext cx="128432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1-3.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회 사 연 혁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022279" y="3667461"/>
              <a:ext cx="10759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1-4.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조 직 도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</p:grpSp>
      <p:grpSp>
        <p:nvGrpSpPr>
          <p:cNvPr id="41" name="그룹 40"/>
          <p:cNvGrpSpPr/>
          <p:nvPr/>
        </p:nvGrpSpPr>
        <p:grpSpPr>
          <a:xfrm>
            <a:off x="3488687" y="2739189"/>
            <a:ext cx="1980220" cy="1661202"/>
            <a:chOff x="5715934" y="1140844"/>
            <a:chExt cx="1980220" cy="1661202"/>
          </a:xfrm>
        </p:grpSpPr>
        <p:grpSp>
          <p:nvGrpSpPr>
            <p:cNvPr id="26" name="그룹 25"/>
            <p:cNvGrpSpPr/>
            <p:nvPr/>
          </p:nvGrpSpPr>
          <p:grpSpPr>
            <a:xfrm>
              <a:off x="5715934" y="1140844"/>
              <a:ext cx="747880" cy="925921"/>
              <a:chOff x="2181677" y="2745858"/>
              <a:chExt cx="747880" cy="925921"/>
            </a:xfrm>
          </p:grpSpPr>
          <p:sp>
            <p:nvSpPr>
              <p:cNvPr id="34" name="TextBox 33"/>
              <p:cNvSpPr txBox="1"/>
              <p:nvPr/>
            </p:nvSpPr>
            <p:spPr>
              <a:xfrm>
                <a:off x="2181677" y="2745858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 smtClean="0">
                    <a:latin typeface="KoPub바탕체 Bold" pitchFamily="18" charset="-127"/>
                    <a:ea typeface="KoPub바탕체 Bold" pitchFamily="18" charset="-127"/>
                  </a:rPr>
                  <a:t>2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5" name="직각 삼각형 34"/>
              <p:cNvSpPr/>
              <p:nvPr/>
            </p:nvSpPr>
            <p:spPr>
              <a:xfrm rot="16200000">
                <a:off x="2620469" y="3362691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6" name="직각 삼각형 35"/>
              <p:cNvSpPr/>
              <p:nvPr/>
            </p:nvSpPr>
            <p:spPr>
              <a:xfrm rot="16200000">
                <a:off x="2210366" y="2964584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6264188" y="1303452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accent5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사업내용</a:t>
              </a:r>
              <a:endParaRPr lang="ko-KR" altLang="en-US" sz="1600" dirty="0">
                <a:solidFill>
                  <a:schemeClr val="accent5">
                    <a:lumMod val="75000"/>
                  </a:schemeClr>
                </a:solidFill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267558" y="1622957"/>
              <a:ext cx="112082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2-1.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사업개요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267558" y="1923654"/>
              <a:ext cx="12747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2-2.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컨설팅분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야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267558" y="2224351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2-3.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헤드헌팅분야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267558" y="2525047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2-4.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인재파견분야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5801137" y="2739189"/>
            <a:ext cx="1980220" cy="1661919"/>
            <a:chOff x="6895651" y="3721866"/>
            <a:chExt cx="1980220" cy="1661919"/>
          </a:xfrm>
        </p:grpSpPr>
        <p:grpSp>
          <p:nvGrpSpPr>
            <p:cNvPr id="40" name="그룹 39"/>
            <p:cNvGrpSpPr/>
            <p:nvPr/>
          </p:nvGrpSpPr>
          <p:grpSpPr>
            <a:xfrm>
              <a:off x="6895651" y="3721866"/>
              <a:ext cx="747880" cy="925921"/>
              <a:chOff x="2181677" y="4647810"/>
              <a:chExt cx="747880" cy="925921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2181677" y="4647810"/>
                <a:ext cx="449162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3600" dirty="0" smtClean="0">
                    <a:latin typeface="KoPub바탕체 Bold" pitchFamily="18" charset="-127"/>
                    <a:ea typeface="KoPub바탕체 Bold" pitchFamily="18" charset="-127"/>
                  </a:rPr>
                  <a:t>3</a:t>
                </a:r>
                <a:endParaRPr lang="ko-KR" altLang="en-US" sz="3600" dirty="0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8" name="직각 삼각형 37"/>
              <p:cNvSpPr/>
              <p:nvPr/>
            </p:nvSpPr>
            <p:spPr>
              <a:xfrm rot="16200000">
                <a:off x="2620469" y="5264643"/>
                <a:ext cx="309088" cy="309088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482600" dir="13500000" algn="br" rotWithShape="0">
                  <a:prstClr val="black">
                    <a:alpha val="3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  <p:sp>
            <p:nvSpPr>
              <p:cNvPr id="39" name="직각 삼각형 38"/>
              <p:cNvSpPr/>
              <p:nvPr/>
            </p:nvSpPr>
            <p:spPr>
              <a:xfrm rot="16200000">
                <a:off x="2210366" y="4866536"/>
                <a:ext cx="468052" cy="468052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KoPub바탕체 Bold" pitchFamily="18" charset="-127"/>
                  <a:ea typeface="KoPub바탕체 Bold" pitchFamily="18" charset="-127"/>
                </a:endParaRPr>
              </a:p>
            </p:txBody>
          </p:sp>
        </p:grpSp>
        <p:sp>
          <p:nvSpPr>
            <p:cNvPr id="19" name="TextBox 18"/>
            <p:cNvSpPr txBox="1"/>
            <p:nvPr/>
          </p:nvSpPr>
          <p:spPr>
            <a:xfrm>
              <a:off x="7429275" y="3916186"/>
              <a:ext cx="6335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accent1">
                      <a:lumMod val="75000"/>
                    </a:schemeClr>
                  </a:solidFill>
                  <a:latin typeface="KoPub바탕체 Bold" pitchFamily="18" charset="-127"/>
                  <a:ea typeface="KoPub바탕체 Bold" pitchFamily="18" charset="-127"/>
                </a:rPr>
                <a:t>기 타</a:t>
              </a:r>
              <a:endParaRPr lang="ko-KR" altLang="en-US" sz="1600" dirty="0">
                <a:solidFill>
                  <a:schemeClr val="accent1">
                    <a:lumMod val="75000"/>
                  </a:schemeClr>
                </a:solidFill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447275" y="4206965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3-1.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보유설비현황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447275" y="4506905"/>
              <a:ext cx="127470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3-2.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인증서현황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447275" y="4806845"/>
              <a:ext cx="142859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3-3.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제휴업체현황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447275" y="5106786"/>
              <a:ext cx="107593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3-4. </a:t>
              </a:r>
              <a:r>
                <a:rPr lang="ko-KR" altLang="en-US" sz="1200" dirty="0" smtClean="0">
                  <a:latin typeface="KoPub바탕체 Bold" pitchFamily="18" charset="-127"/>
                  <a:ea typeface="KoPub바탕체 Bold" pitchFamily="18" charset="-127"/>
                </a:rPr>
                <a:t>담당</a:t>
              </a:r>
              <a:r>
                <a:rPr lang="ko-KR" altLang="en-US" sz="1200" dirty="0">
                  <a:latin typeface="KoPub바탕체 Bold" pitchFamily="18" charset="-127"/>
                  <a:ea typeface="KoPub바탕체 Bold" pitchFamily="18" charset="-127"/>
                </a:rPr>
                <a:t>자</a:t>
              </a:r>
              <a:r>
                <a:rPr lang="en-US" altLang="ko-KR" sz="1200" dirty="0" smtClean="0">
                  <a:latin typeface="KoPub바탕체 Bold" pitchFamily="18" charset="-127"/>
                  <a:ea typeface="KoPub바탕체 Bold" pitchFamily="18" charset="-127"/>
                </a:rPr>
                <a:t>  </a:t>
              </a:r>
              <a:endParaRPr lang="ko-KR" altLang="en-US" sz="1200" dirty="0">
                <a:latin typeface="KoPub바탕체 Bold" pitchFamily="18" charset="-127"/>
                <a:ea typeface="KoPub바탕체 Bold" pitchFamily="18" charset="-127"/>
              </a:endParaRPr>
            </a:p>
          </p:txBody>
        </p:sp>
      </p:grpSp>
      <p:cxnSp>
        <p:nvCxnSpPr>
          <p:cNvPr id="45" name="직선 연결선 44"/>
          <p:cNvCxnSpPr/>
          <p:nvPr/>
        </p:nvCxnSpPr>
        <p:spPr>
          <a:xfrm>
            <a:off x="3357159" y="980728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357159" y="1565944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8828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1304764"/>
            <a:ext cx="9144000" cy="5553236"/>
          </a:xfrm>
          <a:prstGeom prst="rect">
            <a:avLst/>
          </a:prstGeom>
          <a:solidFill>
            <a:schemeClr val="bg2">
              <a:lumMod val="9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635896" y="1622767"/>
            <a:ext cx="216024" cy="493254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4009216" y="1927731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91216" y="1611750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09216" y="2211000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009216" y="2494269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09216" y="2777538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5846" y="329416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009216" y="3646725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009216" y="3947422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009216" y="4248119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009216" y="4548815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991216" y="502992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09216" y="5353750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009216" y="5653690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009216" y="5953630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009216" y="625357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686768" y="1749261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3686768" y="3429378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3686768" y="5165251"/>
            <a:ext cx="108012" cy="10801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3377124" y="483863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3347864" y="483863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347864" y="1069079"/>
            <a:ext cx="241471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5058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77900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접힌 도형 4"/>
          <p:cNvSpPr/>
          <p:nvPr/>
        </p:nvSpPr>
        <p:spPr>
          <a:xfrm>
            <a:off x="777900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431034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106492" y="2654914"/>
            <a:ext cx="228193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접힌 도형 9"/>
          <p:cNvSpPr/>
          <p:nvPr/>
        </p:nvSpPr>
        <p:spPr>
          <a:xfrm>
            <a:off x="3431034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접힌 도형 10"/>
          <p:cNvSpPr/>
          <p:nvPr/>
        </p:nvSpPr>
        <p:spPr>
          <a:xfrm>
            <a:off x="6106492" y="3212976"/>
            <a:ext cx="2281932" cy="2124236"/>
          </a:xfrm>
          <a:prstGeom prst="foldedCorner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22362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03061" y="3495997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03061" y="386518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03061" y="423437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203061" y="460356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79912" y="3495997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79912" y="3882615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79912" y="4269233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79912" y="46558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696236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465031" y="3495997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465031" y="3881858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465031" y="4267719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65031" y="4653581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6419" y="986647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3059832" y="1643430"/>
            <a:ext cx="3024336" cy="0"/>
          </a:xfrm>
          <a:prstGeom prst="line">
            <a:avLst/>
          </a:prstGeom>
          <a:ln w="2857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7306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한쪽 모서리가 잘린 사각형 34"/>
          <p:cNvSpPr/>
          <p:nvPr/>
        </p:nvSpPr>
        <p:spPr>
          <a:xfrm>
            <a:off x="6110681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한쪽 모서리가 잘린 사각형 1"/>
          <p:cNvSpPr/>
          <p:nvPr/>
        </p:nvSpPr>
        <p:spPr>
          <a:xfrm>
            <a:off x="6110681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한쪽 모서리가 잘린 사각형 30"/>
          <p:cNvSpPr/>
          <p:nvPr/>
        </p:nvSpPr>
        <p:spPr>
          <a:xfrm>
            <a:off x="3433318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한쪽 모서리가 잘린 사각형 1"/>
          <p:cNvSpPr/>
          <p:nvPr/>
        </p:nvSpPr>
        <p:spPr>
          <a:xfrm>
            <a:off x="3433318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한쪽 모서리가 잘린 사각형 28"/>
          <p:cNvSpPr/>
          <p:nvPr/>
        </p:nvSpPr>
        <p:spPr>
          <a:xfrm>
            <a:off x="777900" y="2654914"/>
            <a:ext cx="2281932" cy="2502278"/>
          </a:xfrm>
          <a:prstGeom prst="snip1Rect">
            <a:avLst>
              <a:gd name="adj" fmla="val 7371"/>
            </a:avLst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1115616" y="3408406"/>
            <a:ext cx="16065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600" dirty="0">
              <a:solidFill>
                <a:schemeClr val="accent6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15616" y="3777596"/>
            <a:ext cx="15648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600" dirty="0" err="1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600" dirty="0">
              <a:solidFill>
                <a:schemeClr val="accent6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15616" y="4146786"/>
            <a:ext cx="15600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600" dirty="0">
              <a:solidFill>
                <a:schemeClr val="accent6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115616" y="4515976"/>
            <a:ext cx="131478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600" dirty="0" smtClean="0">
                <a:solidFill>
                  <a:schemeClr val="accent6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600" dirty="0">
              <a:solidFill>
                <a:schemeClr val="accent6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07904" y="3399740"/>
            <a:ext cx="13821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600" dirty="0">
              <a:solidFill>
                <a:schemeClr val="accent3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07904" y="3786358"/>
            <a:ext cx="16177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600" dirty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07904" y="4172976"/>
            <a:ext cx="18085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600" dirty="0">
              <a:solidFill>
                <a:schemeClr val="accent3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07904" y="4559593"/>
            <a:ext cx="18197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600" dirty="0" smtClean="0">
                <a:solidFill>
                  <a:schemeClr val="accent3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600" dirty="0">
              <a:solidFill>
                <a:schemeClr val="accent3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696236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93023" y="3399740"/>
            <a:ext cx="17684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600" dirty="0">
              <a:solidFill>
                <a:schemeClr val="tx2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393023" y="3785601"/>
            <a:ext cx="16129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600" dirty="0">
              <a:solidFill>
                <a:schemeClr val="tx2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393023" y="4171462"/>
            <a:ext cx="18036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600" dirty="0">
              <a:solidFill>
                <a:schemeClr val="tx2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93023" y="4557324"/>
            <a:ext cx="1471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600" dirty="0" smtClean="0">
                <a:solidFill>
                  <a:schemeClr val="tx2">
                    <a:lumMod val="7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600" dirty="0">
              <a:solidFill>
                <a:schemeClr val="tx2">
                  <a:lumMod val="7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3059832" y="1643430"/>
            <a:ext cx="3024336" cy="0"/>
          </a:xfrm>
          <a:prstGeom prst="line">
            <a:avLst/>
          </a:prstGeom>
          <a:ln w="381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한쪽 모서리가 잘린 사각형 1"/>
          <p:cNvSpPr/>
          <p:nvPr/>
        </p:nvSpPr>
        <p:spPr>
          <a:xfrm>
            <a:off x="777900" y="2654914"/>
            <a:ext cx="2281932" cy="409904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22362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42" name="한쪽 모서리가 잘린 사각형 1"/>
          <p:cNvSpPr/>
          <p:nvPr/>
        </p:nvSpPr>
        <p:spPr>
          <a:xfrm>
            <a:off x="3059832" y="1162829"/>
            <a:ext cx="3025241" cy="465971"/>
          </a:xfrm>
          <a:custGeom>
            <a:avLst/>
            <a:gdLst/>
            <a:ahLst/>
            <a:cxnLst/>
            <a:rect l="l" t="t" r="r" b="b"/>
            <a:pathLst>
              <a:path w="2281932" h="409904">
                <a:moveTo>
                  <a:pt x="0" y="0"/>
                </a:moveTo>
                <a:lnTo>
                  <a:pt x="2113731" y="0"/>
                </a:lnTo>
                <a:lnTo>
                  <a:pt x="2281932" y="168201"/>
                </a:lnTo>
                <a:lnTo>
                  <a:pt x="2281932" y="409904"/>
                </a:lnTo>
                <a:lnTo>
                  <a:pt x="0" y="4099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3657841" y="1162829"/>
            <a:ext cx="18245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84552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223628" y="2654914"/>
            <a:ext cx="1728192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07904" y="2654914"/>
            <a:ext cx="1733944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204821" y="2654914"/>
            <a:ext cx="1739696" cy="4099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403648" y="266675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3081" y="3495997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3081" y="386518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3081" y="423437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83081" y="460356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51920" y="265807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79912" y="3495997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79912" y="3882615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79912" y="4269233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79912" y="46558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28857" y="2675200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297652" y="3495997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297652" y="3881858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97652" y="4267719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297652" y="4653581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142232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947455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3437483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5940152" y="3211373"/>
            <a:ext cx="2004365" cy="2004365"/>
          </a:xfrm>
          <a:custGeom>
            <a:avLst/>
            <a:gdLst>
              <a:gd name="connsiteX0" fmla="*/ 0 w 2004365"/>
              <a:gd name="connsiteY0" fmla="*/ 2004365 h 2004365"/>
              <a:gd name="connsiteX1" fmla="*/ 0 w 2004365"/>
              <a:gd name="connsiteY1" fmla="*/ 285293 h 2004365"/>
              <a:gd name="connsiteX2" fmla="*/ 285293 w 2004365"/>
              <a:gd name="connsiteY2" fmla="*/ 0 h 2004365"/>
              <a:gd name="connsiteX3" fmla="*/ 2004365 w 2004365"/>
              <a:gd name="connsiteY3" fmla="*/ 0 h 200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4365" h="2004365">
                <a:moveTo>
                  <a:pt x="0" y="2004365"/>
                </a:moveTo>
                <a:lnTo>
                  <a:pt x="0" y="285293"/>
                </a:lnTo>
                <a:lnTo>
                  <a:pt x="285293" y="0"/>
                </a:lnTo>
                <a:lnTo>
                  <a:pt x="2004365" y="0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3211373" y="1046073"/>
            <a:ext cx="2794406" cy="658369"/>
          </a:xfrm>
          <a:custGeom>
            <a:avLst/>
            <a:gdLst>
              <a:gd name="connsiteX0" fmla="*/ 0 w 2794406"/>
              <a:gd name="connsiteY0" fmla="*/ 658369 h 658369"/>
              <a:gd name="connsiteX1" fmla="*/ 0 w 2794406"/>
              <a:gd name="connsiteY1" fmla="*/ 212141 h 658369"/>
              <a:gd name="connsiteX2" fmla="*/ 212141 w 2794406"/>
              <a:gd name="connsiteY2" fmla="*/ 0 h 658369"/>
              <a:gd name="connsiteX3" fmla="*/ 2794406 w 2794406"/>
              <a:gd name="connsiteY3" fmla="*/ 0 h 658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94406" h="658369">
                <a:moveTo>
                  <a:pt x="0" y="658369"/>
                </a:moveTo>
                <a:lnTo>
                  <a:pt x="0" y="212141"/>
                </a:lnTo>
                <a:lnTo>
                  <a:pt x="212141" y="0"/>
                </a:lnTo>
                <a:lnTo>
                  <a:pt x="2794406" y="0"/>
                </a:lnTo>
              </a:path>
            </a:pathLst>
          </a:cu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92163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223628" y="3028416"/>
            <a:ext cx="1728192" cy="409904"/>
          </a:xfrm>
          <a:prstGeom prst="rect">
            <a:avLst/>
          </a:prstGeom>
          <a:solidFill>
            <a:schemeClr val="accent6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07904" y="3028416"/>
            <a:ext cx="1733944" cy="409904"/>
          </a:xfrm>
          <a:prstGeom prst="rect">
            <a:avLst/>
          </a:pr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6204821" y="3028416"/>
            <a:ext cx="1739696" cy="409904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374388" y="304025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83081" y="3658486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83081" y="4027676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83081" y="4396866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383081" y="4766056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74628" y="3031581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87924" y="365848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87924" y="4045104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887924" y="443172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87924" y="4818339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386259" y="3048702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97071" y="3658486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397071" y="4044347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397071" y="4430208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97071" y="4816070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142232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1223628" y="3028416"/>
            <a:ext cx="0" cy="2560824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3710796" y="3028416"/>
            <a:ext cx="0" cy="2560824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6205279" y="3028416"/>
            <a:ext cx="0" cy="2560824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자유형 9"/>
          <p:cNvSpPr/>
          <p:nvPr/>
        </p:nvSpPr>
        <p:spPr>
          <a:xfrm>
            <a:off x="3100139" y="-7315"/>
            <a:ext cx="2933395" cy="1784909"/>
          </a:xfrm>
          <a:custGeom>
            <a:avLst/>
            <a:gdLst>
              <a:gd name="connsiteX0" fmla="*/ 0 w 2933395"/>
              <a:gd name="connsiteY0" fmla="*/ 0 h 1784909"/>
              <a:gd name="connsiteX1" fmla="*/ 0 w 2933395"/>
              <a:gd name="connsiteY1" fmla="*/ 1784909 h 1784909"/>
              <a:gd name="connsiteX2" fmla="*/ 2933395 w 2933395"/>
              <a:gd name="connsiteY2" fmla="*/ 1784909 h 1784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33395" h="1784909">
                <a:moveTo>
                  <a:pt x="0" y="0"/>
                </a:moveTo>
                <a:lnTo>
                  <a:pt x="0" y="1784909"/>
                </a:lnTo>
                <a:lnTo>
                  <a:pt x="2933395" y="1784909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3100139" y="1727007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3562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1467376" y="3474497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36380" y="4101402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36380" y="4470592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436380" y="4839782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436380" y="5208972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904756" y="3474497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87187" y="4101402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87187" y="4470592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787187" y="483978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787187" y="5208972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634227" y="3474497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397071" y="4101402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397071" y="4470592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397071" y="4839782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397071" y="5208972"/>
            <a:ext cx="13131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담 당 자</a:t>
            </a:r>
            <a:r>
              <a:rPr lang="en-US" altLang="ko-KR" sz="14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83733" y="1394490"/>
            <a:ext cx="23711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3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100139" y="2010261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5" name="그룹 44"/>
          <p:cNvGrpSpPr/>
          <p:nvPr/>
        </p:nvGrpSpPr>
        <p:grpSpPr>
          <a:xfrm>
            <a:off x="1370385" y="3440820"/>
            <a:ext cx="1483051" cy="2117424"/>
            <a:chOff x="1331640" y="2997904"/>
            <a:chExt cx="1483051" cy="2117424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1331640" y="3627490"/>
              <a:ext cx="1483051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1331640" y="2997904"/>
              <a:ext cx="1483051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1331640" y="3431857"/>
              <a:ext cx="1483051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>
              <a:off x="1331640" y="5115328"/>
              <a:ext cx="1483051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그룹 38"/>
          <p:cNvGrpSpPr/>
          <p:nvPr/>
        </p:nvGrpSpPr>
        <p:grpSpPr>
          <a:xfrm>
            <a:off x="3702030" y="3440820"/>
            <a:ext cx="1737746" cy="2117424"/>
            <a:chOff x="3842366" y="2997904"/>
            <a:chExt cx="1483051" cy="2117424"/>
          </a:xfrm>
        </p:grpSpPr>
        <p:cxnSp>
          <p:nvCxnSpPr>
            <p:cNvPr id="35" name="직선 연결선 34"/>
            <p:cNvCxnSpPr/>
            <p:nvPr/>
          </p:nvCxnSpPr>
          <p:spPr>
            <a:xfrm>
              <a:off x="3842366" y="3627490"/>
              <a:ext cx="1483051" cy="0"/>
            </a:xfrm>
            <a:prstGeom prst="line">
              <a:avLst/>
            </a:pr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>
              <a:off x="3842366" y="2997904"/>
              <a:ext cx="1483051" cy="0"/>
            </a:xfrm>
            <a:prstGeom prst="line">
              <a:avLst/>
            </a:pr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>
              <a:off x="3842366" y="3431857"/>
              <a:ext cx="1483051" cy="0"/>
            </a:xfrm>
            <a:prstGeom prst="line">
              <a:avLst/>
            </a:prstGeom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>
              <a:off x="3842366" y="5115328"/>
              <a:ext cx="1483051" cy="0"/>
            </a:xfrm>
            <a:prstGeom prst="line">
              <a:avLst/>
            </a:prstGeom>
            <a:ln w="1270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그룹 39"/>
          <p:cNvGrpSpPr/>
          <p:nvPr/>
        </p:nvGrpSpPr>
        <p:grpSpPr>
          <a:xfrm>
            <a:off x="6288371" y="3440820"/>
            <a:ext cx="1737746" cy="2117424"/>
            <a:chOff x="3842366" y="2997904"/>
            <a:chExt cx="1483051" cy="2117424"/>
          </a:xfrm>
        </p:grpSpPr>
        <p:cxnSp>
          <p:nvCxnSpPr>
            <p:cNvPr id="41" name="직선 연결선 40"/>
            <p:cNvCxnSpPr/>
            <p:nvPr/>
          </p:nvCxnSpPr>
          <p:spPr>
            <a:xfrm>
              <a:off x="3842366" y="3627490"/>
              <a:ext cx="1483051" cy="0"/>
            </a:xfrm>
            <a:prstGeom prst="line">
              <a:avLst/>
            </a:prstGeom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>
              <a:off x="3842366" y="2997904"/>
              <a:ext cx="1483051" cy="0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>
              <a:off x="3842366" y="3431857"/>
              <a:ext cx="1483051" cy="0"/>
            </a:xfrm>
            <a:prstGeom prst="line">
              <a:avLst/>
            </a:prstGeom>
            <a:ln w="28575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>
              <a:off x="3842366" y="5115328"/>
              <a:ext cx="1483051" cy="0"/>
            </a:xfrm>
            <a:prstGeom prst="line">
              <a:avLst/>
            </a:prstGeom>
            <a:ln w="127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직사각형 45"/>
          <p:cNvSpPr/>
          <p:nvPr/>
        </p:nvSpPr>
        <p:spPr>
          <a:xfrm>
            <a:off x="3100139" y="1312838"/>
            <a:ext cx="2933395" cy="505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337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자유형 9"/>
          <p:cNvSpPr/>
          <p:nvPr/>
        </p:nvSpPr>
        <p:spPr>
          <a:xfrm>
            <a:off x="3565022" y="1506507"/>
            <a:ext cx="296883" cy="4874821"/>
          </a:xfrm>
          <a:custGeom>
            <a:avLst/>
            <a:gdLst>
              <a:gd name="connsiteX0" fmla="*/ 0 w 296883"/>
              <a:gd name="connsiteY0" fmla="*/ 0 h 4874821"/>
              <a:gd name="connsiteX1" fmla="*/ 290945 w 296883"/>
              <a:gd name="connsiteY1" fmla="*/ 0 h 4874821"/>
              <a:gd name="connsiteX2" fmla="*/ 0 w 296883"/>
              <a:gd name="connsiteY2" fmla="*/ 1638795 h 4874821"/>
              <a:gd name="connsiteX3" fmla="*/ 296883 w 296883"/>
              <a:gd name="connsiteY3" fmla="*/ 1638795 h 4874821"/>
              <a:gd name="connsiteX4" fmla="*/ 0 w 296883"/>
              <a:gd name="connsiteY4" fmla="*/ 3253839 h 4874821"/>
              <a:gd name="connsiteX5" fmla="*/ 290945 w 296883"/>
              <a:gd name="connsiteY5" fmla="*/ 3253839 h 4874821"/>
              <a:gd name="connsiteX6" fmla="*/ 5937 w 296883"/>
              <a:gd name="connsiteY6" fmla="*/ 4874821 h 4874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883" h="4874821">
                <a:moveTo>
                  <a:pt x="0" y="0"/>
                </a:moveTo>
                <a:lnTo>
                  <a:pt x="290945" y="0"/>
                </a:lnTo>
                <a:lnTo>
                  <a:pt x="0" y="1638795"/>
                </a:lnTo>
                <a:lnTo>
                  <a:pt x="296883" y="1638795"/>
                </a:lnTo>
                <a:lnTo>
                  <a:pt x="0" y="3253839"/>
                </a:lnTo>
                <a:lnTo>
                  <a:pt x="290945" y="3253839"/>
                </a:lnTo>
                <a:lnTo>
                  <a:pt x="5937" y="4874821"/>
                </a:lnTo>
              </a:path>
            </a:pathLst>
          </a:custGeom>
          <a:ln w="2857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961066" y="1748673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012564" y="1410747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98750" y="2031942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31550" y="2315211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758321" y="2598480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86915" y="3055700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925062" y="340825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51920" y="3708953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799974" y="4009650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718348" y="4310346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015260" y="47049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979256" y="5028755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933888" y="5328695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40787" y="5628635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763868" y="5928576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7" name="평행 사변형 26"/>
          <p:cNvSpPr/>
          <p:nvPr/>
        </p:nvSpPr>
        <p:spPr>
          <a:xfrm>
            <a:off x="3493015" y="764890"/>
            <a:ext cx="2123102" cy="323850"/>
          </a:xfrm>
          <a:prstGeom prst="parallelogram">
            <a:avLst>
              <a:gd name="adj" fmla="val 22932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/>
          <p:cNvSpPr txBox="1"/>
          <p:nvPr/>
        </p:nvSpPr>
        <p:spPr>
          <a:xfrm>
            <a:off x="3995936" y="765374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35234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2998354" y="653406"/>
            <a:ext cx="782726" cy="6210604"/>
          </a:xfrm>
          <a:custGeom>
            <a:avLst/>
            <a:gdLst>
              <a:gd name="connsiteX0" fmla="*/ 782726 w 782726"/>
              <a:gd name="connsiteY0" fmla="*/ 0 h 6210604"/>
              <a:gd name="connsiteX1" fmla="*/ 782726 w 782726"/>
              <a:gd name="connsiteY1" fmla="*/ 5427878 h 6210604"/>
              <a:gd name="connsiteX2" fmla="*/ 0 w 782726"/>
              <a:gd name="connsiteY2" fmla="*/ 6210604 h 6210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82726" h="6210604">
                <a:moveTo>
                  <a:pt x="782726" y="0"/>
                </a:moveTo>
                <a:lnTo>
                  <a:pt x="782726" y="5427878"/>
                </a:lnTo>
                <a:lnTo>
                  <a:pt x="0" y="6210604"/>
                </a:lnTo>
              </a:path>
            </a:pathLst>
          </a:cu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898368" y="1829826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80368" y="1507332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898368" y="2090765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98368" y="2351704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98368" y="2612644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94998" y="3091749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98368" y="3429890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98368" y="3706476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98368" y="3983062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98368" y="4259650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80368" y="4720621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98368" y="5051014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898368" y="5319852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98368" y="5588690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98368" y="5857527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781080" y="653406"/>
            <a:ext cx="5362920" cy="3374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949296" y="667020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74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62364" y="1987298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44364" y="1664804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862364" y="2248237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62364" y="2509176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62364" y="2770116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58994" y="3249221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62364" y="3587362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62364" y="3863948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862364" y="4140534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62364" y="4417122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44364" y="4878093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62364" y="5208486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862364" y="5477324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62364" y="5746162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62364" y="6014999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419872" y="871475"/>
            <a:ext cx="2664296" cy="42028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4175956" y="908261"/>
            <a:ext cx="12763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419872" y="1750268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4" name="직선 연결선 23"/>
          <p:cNvCxnSpPr/>
          <p:nvPr/>
        </p:nvCxnSpPr>
        <p:spPr>
          <a:xfrm>
            <a:off x="3419872" y="1664804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직사각형 24"/>
          <p:cNvSpPr/>
          <p:nvPr/>
        </p:nvSpPr>
        <p:spPr>
          <a:xfrm>
            <a:off x="3419872" y="3330351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연결선 25"/>
          <p:cNvCxnSpPr/>
          <p:nvPr/>
        </p:nvCxnSpPr>
        <p:spPr>
          <a:xfrm>
            <a:off x="3419872" y="3244887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직사각형 26"/>
          <p:cNvSpPr/>
          <p:nvPr/>
        </p:nvSpPr>
        <p:spPr>
          <a:xfrm>
            <a:off x="3419872" y="4925065"/>
            <a:ext cx="325204" cy="1404156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8" name="직선 연결선 27"/>
          <p:cNvCxnSpPr/>
          <p:nvPr/>
        </p:nvCxnSpPr>
        <p:spPr>
          <a:xfrm>
            <a:off x="3419872" y="4839601"/>
            <a:ext cx="2664296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0" y="1376772"/>
            <a:ext cx="6084168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2263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900113" y="3300886"/>
            <a:ext cx="3641799" cy="633362"/>
          </a:xfrm>
          <a:custGeom>
            <a:avLst/>
            <a:gdLst/>
            <a:ahLst/>
            <a:cxnLst/>
            <a:rect l="l" t="t" r="r" b="b"/>
            <a:pathLst>
              <a:path w="4074427" h="752739">
                <a:moveTo>
                  <a:pt x="3908259" y="0"/>
                </a:moveTo>
                <a:lnTo>
                  <a:pt x="4074427" y="0"/>
                </a:lnTo>
                <a:cubicBezTo>
                  <a:pt x="4020743" y="419375"/>
                  <a:pt x="3076349" y="752739"/>
                  <a:pt x="1919606" y="752739"/>
                </a:cubicBezTo>
                <a:cubicBezTo>
                  <a:pt x="1083567" y="752739"/>
                  <a:pt x="358453" y="578599"/>
                  <a:pt x="0" y="322912"/>
                </a:cubicBezTo>
                <a:cubicBezTo>
                  <a:pt x="389531" y="530172"/>
                  <a:pt x="1040659" y="665655"/>
                  <a:pt x="1778088" y="665655"/>
                </a:cubicBezTo>
                <a:cubicBezTo>
                  <a:pt x="2852848" y="665655"/>
                  <a:pt x="3744292" y="377870"/>
                  <a:pt x="390825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3"/>
          <p:cNvSpPr/>
          <p:nvPr/>
        </p:nvSpPr>
        <p:spPr>
          <a:xfrm flipH="1" flipV="1">
            <a:off x="4588700" y="1613509"/>
            <a:ext cx="3655187" cy="633362"/>
          </a:xfrm>
          <a:custGeom>
            <a:avLst/>
            <a:gdLst/>
            <a:ahLst/>
            <a:cxnLst/>
            <a:rect l="l" t="t" r="r" b="b"/>
            <a:pathLst>
              <a:path w="4074427" h="752739">
                <a:moveTo>
                  <a:pt x="3908259" y="0"/>
                </a:moveTo>
                <a:lnTo>
                  <a:pt x="4074427" y="0"/>
                </a:lnTo>
                <a:cubicBezTo>
                  <a:pt x="4020743" y="419375"/>
                  <a:pt x="3076349" y="752739"/>
                  <a:pt x="1919606" y="752739"/>
                </a:cubicBezTo>
                <a:cubicBezTo>
                  <a:pt x="1083567" y="752739"/>
                  <a:pt x="358453" y="578599"/>
                  <a:pt x="0" y="322912"/>
                </a:cubicBezTo>
                <a:cubicBezTo>
                  <a:pt x="389531" y="530172"/>
                  <a:pt x="1040659" y="665655"/>
                  <a:pt x="1778088" y="665655"/>
                </a:cubicBezTo>
                <a:cubicBezTo>
                  <a:pt x="2852848" y="665655"/>
                  <a:pt x="3744292" y="377870"/>
                  <a:pt x="390825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647906" y="2427157"/>
            <a:ext cx="78390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i="1" dirty="0" smtClean="0">
                <a:latin typeface="KoPub돋움체 Bold" pitchFamily="18" charset="-127"/>
                <a:ea typeface="KoPub돋움체 Bold" pitchFamily="18" charset="-127"/>
              </a:rPr>
              <a:t>소통</a:t>
            </a:r>
            <a:r>
              <a:rPr lang="en-US" altLang="ko-KR" sz="3600" i="1" dirty="0" smtClean="0">
                <a:latin typeface="KoPub돋움체 Bold" pitchFamily="18" charset="-127"/>
                <a:ea typeface="KoPub돋움체 Bold" pitchFamily="18" charset="-127"/>
              </a:rPr>
              <a:t>, </a:t>
            </a:r>
            <a:r>
              <a:rPr lang="ko-KR" altLang="en-US" sz="3600" i="1" dirty="0" smtClean="0">
                <a:latin typeface="KoPub돋움체 Bold" pitchFamily="18" charset="-127"/>
                <a:ea typeface="KoPub돋움체 Bold" pitchFamily="18" charset="-127"/>
              </a:rPr>
              <a:t>배려</a:t>
            </a:r>
            <a:r>
              <a:rPr lang="en-US" altLang="ko-KR" sz="3600" i="1" dirty="0" smtClean="0">
                <a:latin typeface="KoPub돋움체 Bold" pitchFamily="18" charset="-127"/>
                <a:ea typeface="KoPub돋움체 Bold" pitchFamily="18" charset="-127"/>
              </a:rPr>
              <a:t>, </a:t>
            </a:r>
            <a:r>
              <a:rPr lang="ko-KR" altLang="en-US" sz="3600" i="1" dirty="0" smtClean="0">
                <a:latin typeface="KoPub돋움체 Bold" pitchFamily="18" charset="-127"/>
                <a:ea typeface="KoPub돋움체 Bold" pitchFamily="18" charset="-127"/>
              </a:rPr>
              <a:t>화합으로 </a:t>
            </a:r>
            <a:r>
              <a:rPr lang="ko-KR" altLang="en-US" sz="3600" i="1" dirty="0" err="1" smtClean="0">
                <a:latin typeface="KoPub돋움체 Bold" pitchFamily="18" charset="-127"/>
                <a:ea typeface="KoPub돋움체 Bold" pitchFamily="18" charset="-127"/>
              </a:rPr>
              <a:t>함께여는</a:t>
            </a:r>
            <a:r>
              <a:rPr lang="ko-KR" altLang="en-US" sz="3600" i="1" dirty="0" smtClean="0">
                <a:latin typeface="KoPub돋움체 Bold" pitchFamily="18" charset="-127"/>
                <a:ea typeface="KoPub돋움체 Bold" pitchFamily="18" charset="-127"/>
              </a:rPr>
              <a:t> </a:t>
            </a:r>
            <a:r>
              <a:rPr lang="ko-KR" altLang="en-US" sz="3600" i="1" dirty="0" err="1" smtClean="0">
                <a:latin typeface="KoPub돋움체 Bold" pitchFamily="18" charset="-127"/>
                <a:ea typeface="KoPub돋움체 Bold" pitchFamily="18" charset="-127"/>
              </a:rPr>
              <a:t>새구로시대</a:t>
            </a:r>
            <a:endParaRPr lang="ko-KR" altLang="en-US" sz="3600" i="1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63" y="5489740"/>
            <a:ext cx="1523874" cy="920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507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970376" y="2014369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952376" y="1691875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970376" y="2275308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970376" y="2536247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970376" y="2797187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67006" y="3213462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70376" y="3551603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70376" y="3828189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970376" y="4104775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70376" y="4381363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52376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970376" y="5087018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70376" y="5355856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970376" y="5624694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970376" y="589353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773765" y="944724"/>
            <a:ext cx="5435436" cy="47554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3923928" y="980728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자유형 21"/>
          <p:cNvSpPr/>
          <p:nvPr/>
        </p:nvSpPr>
        <p:spPr>
          <a:xfrm>
            <a:off x="0" y="738835"/>
            <a:ext cx="9151315" cy="5618074"/>
          </a:xfrm>
          <a:custGeom>
            <a:avLst/>
            <a:gdLst>
              <a:gd name="connsiteX0" fmla="*/ 0 w 9151315"/>
              <a:gd name="connsiteY0" fmla="*/ 0 h 5618074"/>
              <a:gd name="connsiteX1" fmla="*/ 3774643 w 9151315"/>
              <a:gd name="connsiteY1" fmla="*/ 0 h 5618074"/>
              <a:gd name="connsiteX2" fmla="*/ 3774643 w 9151315"/>
              <a:gd name="connsiteY2" fmla="*/ 5618074 h 5618074"/>
              <a:gd name="connsiteX3" fmla="*/ 9151315 w 9151315"/>
              <a:gd name="connsiteY3" fmla="*/ 5618074 h 561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51315" h="5618074">
                <a:moveTo>
                  <a:pt x="0" y="0"/>
                </a:moveTo>
                <a:lnTo>
                  <a:pt x="3774643" y="0"/>
                </a:lnTo>
                <a:lnTo>
                  <a:pt x="3774643" y="5618074"/>
                </a:lnTo>
                <a:lnTo>
                  <a:pt x="9151315" y="5618074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2572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901405"/>
            <a:ext cx="9144000" cy="0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4035069" y="1865830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17069" y="154333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35069" y="2126769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035069" y="2387708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035069" y="2648648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031699" y="3127753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035069" y="3465894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035069" y="3742480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035069" y="4019066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035069" y="4295654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017069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035069" y="5087018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35069" y="5355856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035069" y="5624694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035069" y="5893531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4" name="직사각형 23"/>
          <p:cNvSpPr/>
          <p:nvPr/>
        </p:nvSpPr>
        <p:spPr>
          <a:xfrm>
            <a:off x="3383869" y="901405"/>
            <a:ext cx="2376263" cy="3374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995936" y="915019"/>
            <a:ext cx="1141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4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1187450" y="901405"/>
            <a:ext cx="0" cy="5956595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8005217" y="901405"/>
            <a:ext cx="0" cy="5956595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03028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2508460" y="786594"/>
            <a:ext cx="4356484" cy="5666742"/>
          </a:xfrm>
          <a:prstGeom prst="roundRect">
            <a:avLst>
              <a:gd name="adj" fmla="val 3430"/>
            </a:avLst>
          </a:pr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3678588" y="1901834"/>
            <a:ext cx="14316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60588" y="1543336"/>
            <a:ext cx="12795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678588" y="2162773"/>
            <a:ext cx="1393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4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78588" y="2423712"/>
            <a:ext cx="1388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78588" y="2684652"/>
            <a:ext cx="11737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75218" y="3127753"/>
            <a:ext cx="13308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78588" y="3501898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78588" y="3778484"/>
            <a:ext cx="14350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678588" y="4055070"/>
            <a:ext cx="16001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678588" y="4331658"/>
            <a:ext cx="16097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60588" y="4756625"/>
            <a:ext cx="955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678588" y="5123022"/>
            <a:ext cx="15648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678588" y="5391860"/>
            <a:ext cx="1430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678588" y="5660698"/>
            <a:ext cx="1595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678588" y="5929535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4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4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4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326490" y="584200"/>
            <a:ext cx="2484275" cy="432532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923928" y="617317"/>
            <a:ext cx="12763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 flipH="1">
            <a:off x="2508460" y="1901834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 flipH="1">
            <a:off x="2508460" y="3481918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 flipH="1">
            <a:off x="2508460" y="5105893"/>
            <a:ext cx="30963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8479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617892" y="174346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599892" y="138496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617892" y="200439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17892" y="226533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17892" y="252627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614522" y="296937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17892" y="334352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17892" y="362011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617892" y="389669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617892" y="417328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599892" y="468461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617892" y="505101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617892" y="531985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617892" y="558869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617892" y="585752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 flipH="1">
            <a:off x="3383870" y="1743460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0" y="1160748"/>
            <a:ext cx="58681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직사각형 5"/>
          <p:cNvSpPr/>
          <p:nvPr/>
        </p:nvSpPr>
        <p:spPr>
          <a:xfrm>
            <a:off x="3383869" y="1290406"/>
            <a:ext cx="2484275" cy="1543649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1" name="직선 연결선 30"/>
          <p:cNvCxnSpPr/>
          <p:nvPr/>
        </p:nvCxnSpPr>
        <p:spPr>
          <a:xfrm flipH="1">
            <a:off x="3383870" y="3345488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직사각형 31"/>
          <p:cNvSpPr/>
          <p:nvPr/>
        </p:nvSpPr>
        <p:spPr>
          <a:xfrm>
            <a:off x="3383869" y="2892434"/>
            <a:ext cx="2484275" cy="1638332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" name="직선 연결선 32"/>
          <p:cNvCxnSpPr/>
          <p:nvPr/>
        </p:nvCxnSpPr>
        <p:spPr>
          <a:xfrm flipH="1">
            <a:off x="3383870" y="5041198"/>
            <a:ext cx="181957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직사각형 33"/>
          <p:cNvSpPr/>
          <p:nvPr/>
        </p:nvSpPr>
        <p:spPr>
          <a:xfrm>
            <a:off x="3383869" y="4588144"/>
            <a:ext cx="2484275" cy="1649168"/>
          </a:xfrm>
          <a:prstGeom prst="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3383869" y="1290406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3383869" y="2899750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/>
          <p:cNvSpPr/>
          <p:nvPr/>
        </p:nvSpPr>
        <p:spPr>
          <a:xfrm>
            <a:off x="3383869" y="4582246"/>
            <a:ext cx="108011" cy="45305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8" name="직선 연결선 37"/>
          <p:cNvCxnSpPr/>
          <p:nvPr/>
        </p:nvCxnSpPr>
        <p:spPr>
          <a:xfrm>
            <a:off x="0" y="670629"/>
            <a:ext cx="5868144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3376555" y="6377838"/>
            <a:ext cx="5767445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직사각형 41"/>
          <p:cNvSpPr/>
          <p:nvPr/>
        </p:nvSpPr>
        <p:spPr>
          <a:xfrm>
            <a:off x="3383869" y="725783"/>
            <a:ext cx="2484275" cy="380500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563888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41548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3210229" y="736594"/>
            <a:ext cx="2715293" cy="380500"/>
          </a:xfrm>
          <a:prstGeom prst="rect">
            <a:avLst/>
          </a:prstGeom>
          <a:solidFill>
            <a:schemeClr val="bg2">
              <a:lumMod val="25000"/>
            </a:schemeClr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3859235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3211583" y="1642861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자유형 40"/>
          <p:cNvSpPr/>
          <p:nvPr/>
        </p:nvSpPr>
        <p:spPr>
          <a:xfrm>
            <a:off x="3211583" y="3244890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자유형 42"/>
          <p:cNvSpPr/>
          <p:nvPr/>
        </p:nvSpPr>
        <p:spPr>
          <a:xfrm>
            <a:off x="3211583" y="4949332"/>
            <a:ext cx="2706624" cy="409651"/>
          </a:xfrm>
          <a:custGeom>
            <a:avLst/>
            <a:gdLst>
              <a:gd name="connsiteX0" fmla="*/ 2706624 w 2706624"/>
              <a:gd name="connsiteY0" fmla="*/ 409651 h 409651"/>
              <a:gd name="connsiteX1" fmla="*/ 438912 w 2706624"/>
              <a:gd name="connsiteY1" fmla="*/ 409651 h 409651"/>
              <a:gd name="connsiteX2" fmla="*/ 438912 w 2706624"/>
              <a:gd name="connsiteY2" fmla="*/ 0 h 409651"/>
              <a:gd name="connsiteX3" fmla="*/ 0 w 2706624"/>
              <a:gd name="connsiteY3" fmla="*/ 0 h 40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6624" h="409651">
                <a:moveTo>
                  <a:pt x="2706624" y="409651"/>
                </a:moveTo>
                <a:lnTo>
                  <a:pt x="438912" y="409651"/>
                </a:lnTo>
                <a:lnTo>
                  <a:pt x="4389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3147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9" name="직선 연결선 38"/>
          <p:cNvCxnSpPr/>
          <p:nvPr/>
        </p:nvCxnSpPr>
        <p:spPr>
          <a:xfrm>
            <a:off x="3211583" y="1694725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3211583" y="2050212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3211583" y="3287736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3211583" y="3643223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3211583" y="4995766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3211583" y="5351253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5643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chemeClr val="bg2">
                    <a:lumMod val="50000"/>
                  </a:scheme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chemeClr val="bg2">
                  <a:lumMod val="50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59235" y="762287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3205843" y="734786"/>
            <a:ext cx="2818983" cy="400048"/>
            <a:chOff x="3205843" y="734786"/>
            <a:chExt cx="2818983" cy="400048"/>
          </a:xfrm>
        </p:grpSpPr>
        <p:sp>
          <p:nvSpPr>
            <p:cNvPr id="2" name="자유형 1"/>
            <p:cNvSpPr/>
            <p:nvPr/>
          </p:nvSpPr>
          <p:spPr>
            <a:xfrm>
              <a:off x="3205843" y="734786"/>
              <a:ext cx="2721428" cy="386443"/>
            </a:xfrm>
            <a:custGeom>
              <a:avLst/>
              <a:gdLst>
                <a:gd name="connsiteX0" fmla="*/ 0 w 2721428"/>
                <a:gd name="connsiteY0" fmla="*/ 383721 h 386443"/>
                <a:gd name="connsiteX1" fmla="*/ 0 w 2721428"/>
                <a:gd name="connsiteY1" fmla="*/ 0 h 386443"/>
                <a:gd name="connsiteX2" fmla="*/ 2721428 w 2721428"/>
                <a:gd name="connsiteY2" fmla="*/ 0 h 386443"/>
                <a:gd name="connsiteX3" fmla="*/ 2721428 w 2721428"/>
                <a:gd name="connsiteY3" fmla="*/ 386443 h 38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1428" h="386443">
                  <a:moveTo>
                    <a:pt x="0" y="383721"/>
                  </a:moveTo>
                  <a:lnTo>
                    <a:pt x="0" y="0"/>
                  </a:lnTo>
                  <a:lnTo>
                    <a:pt x="2721428" y="0"/>
                  </a:lnTo>
                  <a:lnTo>
                    <a:pt x="2721428" y="386443"/>
                  </a:lnTo>
                </a:path>
              </a:pathLst>
            </a:custGeom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직각 삼각형 2"/>
            <p:cNvSpPr/>
            <p:nvPr/>
          </p:nvSpPr>
          <p:spPr>
            <a:xfrm flipV="1">
              <a:off x="5927271" y="839433"/>
              <a:ext cx="97555" cy="295401"/>
            </a:xfrm>
            <a:prstGeom prst="rtTriangl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7" name="직선 연결선 6"/>
          <p:cNvCxnSpPr/>
          <p:nvPr/>
        </p:nvCxnSpPr>
        <p:spPr>
          <a:xfrm>
            <a:off x="3205843" y="2052512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3205843" y="3655434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3205843" y="5361769"/>
            <a:ext cx="2723803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954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직사각형 25"/>
          <p:cNvSpPr/>
          <p:nvPr/>
        </p:nvSpPr>
        <p:spPr>
          <a:xfrm>
            <a:off x="3211583" y="1695872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211583" y="3288189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3211583" y="4996120"/>
            <a:ext cx="2706624" cy="35548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26373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6373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23003" y="3288189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26373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26373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26373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08373" y="5003427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26373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26373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26373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6373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703772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3211583" y="2051359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각 삼각형 28"/>
          <p:cNvSpPr/>
          <p:nvPr/>
        </p:nvSpPr>
        <p:spPr>
          <a:xfrm flipH="1" flipV="1">
            <a:off x="3211583" y="3641049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직각 삼각형 29"/>
          <p:cNvSpPr/>
          <p:nvPr/>
        </p:nvSpPr>
        <p:spPr>
          <a:xfrm flipH="1" flipV="1">
            <a:off x="3211583" y="5351608"/>
            <a:ext cx="134405" cy="13440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 flipV="1">
            <a:off x="5950715" y="-36392"/>
            <a:ext cx="773776" cy="77377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V="1">
            <a:off x="-22032" y="1091218"/>
            <a:ext cx="3194129" cy="31941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3211583" y="770285"/>
            <a:ext cx="144016" cy="14401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1228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3937127" y="2062270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919127" y="1703772"/>
            <a:ext cx="9669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37127" y="2323209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937127" y="2584148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37127" y="2845088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33757" y="3288189"/>
            <a:ext cx="9669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937127" y="3662334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937127" y="3938920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937127" y="4215506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937127" y="4492094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919127" y="5003427"/>
            <a:ext cx="63671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937127" y="5369824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937127" y="5638662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937127" y="5907500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937127" y="6176337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59235" y="746789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959422" y="734786"/>
            <a:ext cx="3123530" cy="386443"/>
          </a:xfrm>
          <a:custGeom>
            <a:avLst/>
            <a:gdLst>
              <a:gd name="connsiteX0" fmla="*/ 0 w 2721428"/>
              <a:gd name="connsiteY0" fmla="*/ 383721 h 386443"/>
              <a:gd name="connsiteX1" fmla="*/ 0 w 2721428"/>
              <a:gd name="connsiteY1" fmla="*/ 0 h 386443"/>
              <a:gd name="connsiteX2" fmla="*/ 2721428 w 2721428"/>
              <a:gd name="connsiteY2" fmla="*/ 0 h 386443"/>
              <a:gd name="connsiteX3" fmla="*/ 2721428 w 2721428"/>
              <a:gd name="connsiteY3" fmla="*/ 386443 h 38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21428" h="386443">
                <a:moveTo>
                  <a:pt x="0" y="383721"/>
                </a:moveTo>
                <a:lnTo>
                  <a:pt x="0" y="0"/>
                </a:lnTo>
                <a:lnTo>
                  <a:pt x="2721428" y="0"/>
                </a:lnTo>
                <a:lnTo>
                  <a:pt x="2721428" y="386443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 flipV="1">
            <a:off x="6085333" y="818004"/>
            <a:ext cx="111969" cy="295401"/>
          </a:xfrm>
          <a:prstGeom prst="rt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2943594" y="1701657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자유형 7"/>
          <p:cNvSpPr/>
          <p:nvPr/>
        </p:nvSpPr>
        <p:spPr>
          <a:xfrm>
            <a:off x="3292207" y="1949336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3292207" y="3553410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3292207" y="5258223"/>
            <a:ext cx="2797444" cy="100739"/>
          </a:xfrm>
          <a:custGeom>
            <a:avLst/>
            <a:gdLst>
              <a:gd name="connsiteX0" fmla="*/ 2797444 w 2797444"/>
              <a:gd name="connsiteY0" fmla="*/ 100739 h 100739"/>
              <a:gd name="connsiteX1" fmla="*/ 100739 w 2797444"/>
              <a:gd name="connsiteY1" fmla="*/ 100739 h 100739"/>
              <a:gd name="connsiteX2" fmla="*/ 0 w 2797444"/>
              <a:gd name="connsiteY2" fmla="*/ 0 h 100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97444" h="100739">
                <a:moveTo>
                  <a:pt x="2797444" y="100739"/>
                </a:moveTo>
                <a:lnTo>
                  <a:pt x="100739" y="100739"/>
                </a:lnTo>
                <a:lnTo>
                  <a:pt x="0" y="0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>
            <a:off x="2943594" y="3336728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2943594" y="5033792"/>
            <a:ext cx="360040" cy="360040"/>
          </a:xfrm>
          <a:prstGeom prst="ellipse">
            <a:avLst/>
          </a:prstGeom>
          <a:noFill/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직사각형 23"/>
          <p:cNvSpPr/>
          <p:nvPr/>
        </p:nvSpPr>
        <p:spPr>
          <a:xfrm>
            <a:off x="2990039" y="1693680"/>
            <a:ext cx="3385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 </a:t>
            </a:r>
            <a:endParaRPr lang="ko-KR" altLang="en-US" dirty="0"/>
          </a:p>
        </p:txBody>
      </p:sp>
      <p:sp>
        <p:nvSpPr>
          <p:cNvPr id="26" name="직사각형 25"/>
          <p:cNvSpPr/>
          <p:nvPr/>
        </p:nvSpPr>
        <p:spPr>
          <a:xfrm>
            <a:off x="2977178" y="3327436"/>
            <a:ext cx="3834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 </a:t>
            </a:r>
            <a:endParaRPr lang="ko-KR" altLang="en-US" dirty="0"/>
          </a:p>
        </p:txBody>
      </p:sp>
      <p:sp>
        <p:nvSpPr>
          <p:cNvPr id="33" name="직사각형 32"/>
          <p:cNvSpPr/>
          <p:nvPr/>
        </p:nvSpPr>
        <p:spPr>
          <a:xfrm>
            <a:off x="2978454" y="5020811"/>
            <a:ext cx="3786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 </a:t>
            </a:r>
            <a:endParaRPr lang="ko-KR" altLang="en-US" dirty="0"/>
          </a:p>
        </p:txBody>
      </p:sp>
      <p:cxnSp>
        <p:nvCxnSpPr>
          <p:cNvPr id="36" name="직선 연결선 35"/>
          <p:cNvCxnSpPr/>
          <p:nvPr/>
        </p:nvCxnSpPr>
        <p:spPr>
          <a:xfrm>
            <a:off x="2699792" y="1116121"/>
            <a:ext cx="3672408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2345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1098967"/>
            <a:ext cx="9144000" cy="5759033"/>
          </a:xfrm>
          <a:prstGeom prst="rect">
            <a:avLst/>
          </a:prstGeom>
          <a:solidFill>
            <a:schemeClr val="bg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323891" y="1098967"/>
            <a:ext cx="6480720" cy="54263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172097" y="729635"/>
            <a:ext cx="2786367" cy="36933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EEECE1">
                  <a:lumMod val="25000"/>
                </a:srgb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26373" y="1868545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08373" y="1510047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26373" y="2129484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826373" y="2390423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26373" y="2651363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823003" y="3094464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826373" y="3468609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826373" y="3745195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826373" y="4021781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826373" y="4298369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08373" y="4809702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826373" y="5176099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26373" y="5444937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826373" y="5713775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6373" y="5982612"/>
            <a:ext cx="10599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99492" y="729635"/>
            <a:ext cx="1415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white"/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dirty="0">
              <a:solidFill>
                <a:prstClr val="white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39" name="직선 연결선 38"/>
          <p:cNvCxnSpPr/>
          <p:nvPr/>
        </p:nvCxnSpPr>
        <p:spPr>
          <a:xfrm>
            <a:off x="3211583" y="1501000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3205002" y="1856487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3198421" y="3094011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3191840" y="3449498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3185259" y="4802041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3178678" y="5157528"/>
            <a:ext cx="2706624" cy="0"/>
          </a:xfrm>
          <a:prstGeom prst="line">
            <a:avLst/>
          </a:prstGeom>
          <a:ln w="9525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자유형 5"/>
          <p:cNvSpPr/>
          <p:nvPr/>
        </p:nvSpPr>
        <p:spPr>
          <a:xfrm>
            <a:off x="-15498" y="1100380"/>
            <a:ext cx="9167247" cy="5432156"/>
          </a:xfrm>
          <a:custGeom>
            <a:avLst/>
            <a:gdLst>
              <a:gd name="connsiteX0" fmla="*/ 0 w 9167247"/>
              <a:gd name="connsiteY0" fmla="*/ 0 h 5432156"/>
              <a:gd name="connsiteX1" fmla="*/ 1332854 w 9167247"/>
              <a:gd name="connsiteY1" fmla="*/ 0 h 5432156"/>
              <a:gd name="connsiteX2" fmla="*/ 1332854 w 9167247"/>
              <a:gd name="connsiteY2" fmla="*/ 5432156 h 5432156"/>
              <a:gd name="connsiteX3" fmla="*/ 7826644 w 9167247"/>
              <a:gd name="connsiteY3" fmla="*/ 5432156 h 5432156"/>
              <a:gd name="connsiteX4" fmla="*/ 7826644 w 9167247"/>
              <a:gd name="connsiteY4" fmla="*/ 0 h 5432156"/>
              <a:gd name="connsiteX5" fmla="*/ 9167247 w 9167247"/>
              <a:gd name="connsiteY5" fmla="*/ 0 h 543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67247" h="5432156">
                <a:moveTo>
                  <a:pt x="0" y="0"/>
                </a:moveTo>
                <a:lnTo>
                  <a:pt x="1332854" y="0"/>
                </a:lnTo>
                <a:lnTo>
                  <a:pt x="1332854" y="5432156"/>
                </a:lnTo>
                <a:lnTo>
                  <a:pt x="7826644" y="5432156"/>
                </a:lnTo>
                <a:lnTo>
                  <a:pt x="7826644" y="0"/>
                </a:lnTo>
                <a:lnTo>
                  <a:pt x="9167247" y="0"/>
                </a:lnTo>
              </a:path>
            </a:pathLst>
          </a:custGeom>
          <a:ln w="635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349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0" y="0"/>
            <a:ext cx="9144000" cy="6868873"/>
          </a:xfrm>
          <a:custGeom>
            <a:avLst/>
            <a:gdLst/>
            <a:ahLst/>
            <a:cxnLst/>
            <a:rect l="l" t="t" r="r" b="b"/>
            <a:pathLst>
              <a:path w="9144000" h="6868873">
                <a:moveTo>
                  <a:pt x="631740" y="0"/>
                </a:moveTo>
                <a:lnTo>
                  <a:pt x="8547366" y="0"/>
                </a:lnTo>
                <a:cubicBezTo>
                  <a:pt x="8773112" y="259574"/>
                  <a:pt x="8973610" y="541642"/>
                  <a:pt x="9144000" y="843016"/>
                </a:cubicBezTo>
                <a:lnTo>
                  <a:pt x="9144000" y="6018014"/>
                </a:lnTo>
                <a:cubicBezTo>
                  <a:pt x="8971879" y="6322416"/>
                  <a:pt x="8769069" y="6607138"/>
                  <a:pt x="8540541" y="6868873"/>
                </a:cubicBezTo>
                <a:lnTo>
                  <a:pt x="638565" y="6868873"/>
                </a:lnTo>
                <a:cubicBezTo>
                  <a:pt x="394666" y="6589535"/>
                  <a:pt x="180062" y="6284013"/>
                  <a:pt x="0" y="5956790"/>
                </a:cubicBezTo>
                <a:lnTo>
                  <a:pt x="0" y="904442"/>
                </a:lnTo>
                <a:cubicBezTo>
                  <a:pt x="178303" y="580167"/>
                  <a:pt x="390619" y="277253"/>
                  <a:pt x="63174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0" y="0"/>
            <a:ext cx="9144000" cy="6868873"/>
          </a:xfrm>
          <a:custGeom>
            <a:avLst/>
            <a:gdLst/>
            <a:ahLst/>
            <a:cxnLst/>
            <a:rect l="l" t="t" r="r" b="b"/>
            <a:pathLst>
              <a:path w="9144000" h="6868873">
                <a:moveTo>
                  <a:pt x="913555" y="0"/>
                </a:moveTo>
                <a:lnTo>
                  <a:pt x="8235271" y="0"/>
                </a:lnTo>
                <a:cubicBezTo>
                  <a:pt x="8608820" y="399541"/>
                  <a:pt x="8917481" y="860427"/>
                  <a:pt x="9144000" y="1366183"/>
                </a:cubicBezTo>
                <a:lnTo>
                  <a:pt x="9144000" y="5463445"/>
                </a:lnTo>
                <a:cubicBezTo>
                  <a:pt x="8910527" y="5985945"/>
                  <a:pt x="8589069" y="6460426"/>
                  <a:pt x="8198944" y="6868873"/>
                </a:cubicBezTo>
                <a:lnTo>
                  <a:pt x="949882" y="6868873"/>
                </a:lnTo>
                <a:cubicBezTo>
                  <a:pt x="557017" y="6457557"/>
                  <a:pt x="233787" y="5979276"/>
                  <a:pt x="0" y="5452395"/>
                </a:cubicBezTo>
                <a:lnTo>
                  <a:pt x="0" y="1377409"/>
                </a:lnTo>
                <a:cubicBezTo>
                  <a:pt x="226811" y="867206"/>
                  <a:pt x="537260" y="402478"/>
                  <a:pt x="913555" y="0"/>
                </a:cubicBezTo>
                <a:close/>
              </a:path>
            </a:pathLst>
          </a:custGeom>
          <a:solidFill>
            <a:schemeClr val="bg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1775762" y="632762"/>
            <a:ext cx="5592477" cy="5592477"/>
          </a:xfrm>
          <a:prstGeom prst="ellipse">
            <a:avLst/>
          </a:prstGeom>
          <a:solidFill>
            <a:schemeClr val="tx2">
              <a:lumMod val="7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2512205" y="2082793"/>
            <a:ext cx="411202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혁신기업의</a:t>
            </a:r>
            <a:endParaRPr lang="en-US" altLang="ko-KR" sz="7200" dirty="0" smtClean="0">
              <a:solidFill>
                <a:schemeClr val="accent1">
                  <a:lumMod val="20000"/>
                  <a:lumOff val="8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02480" y="3410944"/>
            <a:ext cx="4636206" cy="12157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300" b="1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일하는 방식</a:t>
            </a:r>
            <a:endParaRPr lang="en-US" altLang="ko-KR" sz="7300" b="1" dirty="0" smtClean="0">
              <a:solidFill>
                <a:schemeClr val="accent1">
                  <a:lumMod val="20000"/>
                  <a:lumOff val="8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9475" y="5733256"/>
            <a:ext cx="737745" cy="741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494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7467002" y="1899541"/>
            <a:ext cx="12490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1-1. CEO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인사말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551961" y="1541043"/>
            <a:ext cx="11641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1.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회사소개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495856" y="2160480"/>
            <a:ext cx="12202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경 영 이 </a:t>
            </a:r>
            <a:r>
              <a:rPr lang="ko-KR" altLang="en-US" sz="1200" dirty="0" err="1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념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499062" y="2421419"/>
            <a:ext cx="12170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회 사 연 혁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683407" y="2682359"/>
            <a:ext cx="10326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1-4.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조 직 도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511886" y="3125460"/>
            <a:ext cx="12041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2.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사업내용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35317" y="3499605"/>
            <a:ext cx="108074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사업개요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458987" y="3776191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컨설팅분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야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16320" y="4052777"/>
            <a:ext cx="139974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헤드헌팅분야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308304" y="4329365"/>
            <a:ext cx="140775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2-4.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인재파견분야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846913" y="4840698"/>
            <a:ext cx="8691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3.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기 타</a:t>
            </a:r>
            <a:endParaRPr lang="ko-KR" altLang="en-US" sz="16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346776" y="5207095"/>
            <a:ext cx="13692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3-1.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보유설비현황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462193" y="5475933"/>
            <a:ext cx="12538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3-2.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인증서현황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319526" y="5744771"/>
            <a:ext cx="13965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3-3.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제휴업체현황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756893" y="6013608"/>
            <a:ext cx="10134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3-4. </a:t>
            </a:r>
            <a:r>
              <a:rPr lang="ko-KR" altLang="en-US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담당</a:t>
            </a:r>
            <a:r>
              <a:rPr lang="ko-KR" altLang="en-US" sz="1200" dirty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자</a:t>
            </a:r>
            <a:r>
              <a:rPr lang="en-US" altLang="ko-KR" sz="1200" dirty="0" smtClean="0">
                <a:solidFill>
                  <a:srgbClr val="EEECE1">
                    <a:lumMod val="50000"/>
                  </a:srgbClr>
                </a:solidFill>
                <a:latin typeface="옥션고딕 B" pitchFamily="2" charset="-127"/>
                <a:ea typeface="옥션고딕 B" pitchFamily="2" charset="-127"/>
              </a:rPr>
              <a:t> </a:t>
            </a:r>
            <a:endParaRPr lang="ko-KR" altLang="en-US" sz="1200" dirty="0">
              <a:solidFill>
                <a:srgbClr val="EEECE1">
                  <a:lumMod val="5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608436" y="859011"/>
            <a:ext cx="21002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 smtClean="0">
                <a:solidFill>
                  <a:srgbClr val="EEECE1">
                    <a:lumMod val="25000"/>
                  </a:srgbClr>
                </a:solidFill>
                <a:latin typeface="옥션고딕 B" pitchFamily="2" charset="-127"/>
                <a:ea typeface="옥션고딕 B" pitchFamily="2" charset="-127"/>
              </a:rPr>
              <a:t>CONTENTS</a:t>
            </a:r>
            <a:endParaRPr lang="ko-KR" altLang="en-US" sz="2800" dirty="0">
              <a:solidFill>
                <a:srgbClr val="EEECE1">
                  <a:lumMod val="25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0" y="0"/>
            <a:ext cx="9144000" cy="1886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0" y="6672020"/>
            <a:ext cx="9144000" cy="1886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 flipH="1">
            <a:off x="6732240" y="1364015"/>
            <a:ext cx="2411760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1830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0526" y="2576503"/>
            <a:ext cx="789671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 smtClean="0">
                <a:solidFill>
                  <a:prstClr val="white"/>
                </a:solidFill>
              </a:rPr>
              <a:t>슬라이드 레이아웃</a:t>
            </a:r>
            <a:endParaRPr lang="ko-KR" altLang="en-US" sz="72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96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536" y="721384"/>
            <a:ext cx="8352928" cy="5803959"/>
          </a:xfrm>
          <a:custGeom>
            <a:avLst/>
            <a:gdLst/>
            <a:ahLst/>
            <a:cxnLst/>
            <a:rect l="l" t="t" r="r" b="b"/>
            <a:pathLst>
              <a:path w="8352928" h="6012668">
                <a:moveTo>
                  <a:pt x="256380" y="0"/>
                </a:moveTo>
                <a:lnTo>
                  <a:pt x="2098648" y="0"/>
                </a:lnTo>
                <a:lnTo>
                  <a:pt x="2098402" y="2435"/>
                </a:lnTo>
                <a:cubicBezTo>
                  <a:pt x="2098402" y="2434"/>
                  <a:pt x="2098402" y="2434"/>
                  <a:pt x="2098402" y="2434"/>
                </a:cubicBezTo>
                <a:lnTo>
                  <a:pt x="2098402" y="2435"/>
                </a:lnTo>
                <a:lnTo>
                  <a:pt x="2098402" y="2435"/>
                </a:lnTo>
                <a:cubicBezTo>
                  <a:pt x="2098402" y="151681"/>
                  <a:pt x="2219390" y="272669"/>
                  <a:pt x="2368637" y="272669"/>
                </a:cubicBezTo>
                <a:lnTo>
                  <a:pt x="5968627" y="272670"/>
                </a:lnTo>
                <a:cubicBezTo>
                  <a:pt x="6117874" y="272670"/>
                  <a:pt x="6238862" y="151682"/>
                  <a:pt x="6238862" y="2435"/>
                </a:cubicBezTo>
                <a:lnTo>
                  <a:pt x="6238863" y="2435"/>
                </a:lnTo>
                <a:cubicBezTo>
                  <a:pt x="6238863" y="1622"/>
                  <a:pt x="6238860" y="809"/>
                  <a:pt x="6238618" y="0"/>
                </a:cubicBezTo>
                <a:lnTo>
                  <a:pt x="8096548" y="0"/>
                </a:lnTo>
                <a:cubicBezTo>
                  <a:pt x="8238143" y="0"/>
                  <a:pt x="8352928" y="114785"/>
                  <a:pt x="8352928" y="256380"/>
                </a:cubicBezTo>
                <a:lnTo>
                  <a:pt x="8352928" y="5756288"/>
                </a:lnTo>
                <a:cubicBezTo>
                  <a:pt x="8352928" y="5897883"/>
                  <a:pt x="8238143" y="6012668"/>
                  <a:pt x="8096548" y="6012668"/>
                </a:cubicBezTo>
                <a:lnTo>
                  <a:pt x="256380" y="6012668"/>
                </a:lnTo>
                <a:cubicBezTo>
                  <a:pt x="114785" y="6012668"/>
                  <a:pt x="0" y="5897883"/>
                  <a:pt x="0" y="5756288"/>
                </a:cubicBezTo>
                <a:lnTo>
                  <a:pt x="0" y="256380"/>
                </a:lnTo>
                <a:cubicBezTo>
                  <a:pt x="0" y="114785"/>
                  <a:pt x="114785" y="0"/>
                  <a:pt x="256380" y="0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  <a:effectLst>
            <a:outerShdw blurRad="317500" dist="889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모서리가 둥근 직사각형 1"/>
          <p:cNvSpPr/>
          <p:nvPr/>
        </p:nvSpPr>
        <p:spPr>
          <a:xfrm>
            <a:off x="2569383" y="447983"/>
            <a:ext cx="3996444" cy="504056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354773" y="500715"/>
            <a:ext cx="2425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bg1"/>
                </a:solidFill>
              </a:rPr>
              <a:t>청소년 자원봉사 안내</a:t>
            </a:r>
            <a:endParaRPr lang="ko-KR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97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188640"/>
            <a:ext cx="8784976" cy="6480720"/>
          </a:xfrm>
          <a:prstGeom prst="roundRect">
            <a:avLst>
              <a:gd name="adj" fmla="val 7531"/>
            </a:avLst>
          </a:prstGeom>
          <a:solidFill>
            <a:schemeClr val="bg1"/>
          </a:solidFill>
          <a:ln>
            <a:noFill/>
          </a:ln>
          <a:effectLst>
            <a:outerShdw blurRad="889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755576" y="4941168"/>
            <a:ext cx="7632848" cy="0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79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순서도: 수동 입력 5"/>
          <p:cNvSpPr/>
          <p:nvPr/>
        </p:nvSpPr>
        <p:spPr>
          <a:xfrm rot="238643" flipH="1" flipV="1">
            <a:off x="-298001" y="-331915"/>
            <a:ext cx="9470855" cy="7330716"/>
          </a:xfrm>
          <a:custGeom>
            <a:avLst/>
            <a:gdLst/>
            <a:ahLst/>
            <a:cxnLst/>
            <a:rect l="l" t="t" r="r" b="b"/>
            <a:pathLst>
              <a:path w="9391859" h="7330716">
                <a:moveTo>
                  <a:pt x="9391859" y="6695792"/>
                </a:moveTo>
                <a:lnTo>
                  <a:pt x="260231" y="7330716"/>
                </a:lnTo>
                <a:lnTo>
                  <a:pt x="0" y="3602815"/>
                </a:lnTo>
                <a:lnTo>
                  <a:pt x="0" y="1422062"/>
                </a:lnTo>
                <a:lnTo>
                  <a:pt x="892630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64512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91580" y="476672"/>
            <a:ext cx="72020" cy="39645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>
            <a:stCxn id="4" idx="0"/>
          </p:cNvCxnSpPr>
          <p:nvPr/>
        </p:nvCxnSpPr>
        <p:spPr>
          <a:xfrm>
            <a:off x="827590" y="476672"/>
            <a:ext cx="0" cy="5905078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891135" y="490408"/>
            <a:ext cx="26035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4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긍정심리학의 정의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4348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21000000">
            <a:off x="801189" y="663899"/>
            <a:ext cx="360040" cy="2484276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889" y="0"/>
            <a:ext cx="45719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1020748" y="0"/>
            <a:ext cx="8123252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오각형 5"/>
          <p:cNvSpPr/>
          <p:nvPr/>
        </p:nvSpPr>
        <p:spPr>
          <a:xfrm rot="21000000">
            <a:off x="602806" y="520608"/>
            <a:ext cx="2196244" cy="360040"/>
          </a:xfrm>
          <a:prstGeom prst="homePlat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 rot="-600000">
            <a:off x="960816" y="538580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서비스 소개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703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369696" y="688459"/>
            <a:ext cx="2978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기업이 원하는 리더십이란</a:t>
            </a:r>
            <a:r>
              <a:rPr lang="en-US" altLang="ko-KR" dirty="0"/>
              <a:t>?</a:t>
            </a:r>
            <a:endParaRPr lang="ko-KR" altLang="en-US" dirty="0"/>
          </a:p>
        </p:txBody>
      </p:sp>
      <p:sp>
        <p:nvSpPr>
          <p:cNvPr id="7" name="자유형 6"/>
          <p:cNvSpPr/>
          <p:nvPr/>
        </p:nvSpPr>
        <p:spPr>
          <a:xfrm>
            <a:off x="1012014" y="873125"/>
            <a:ext cx="4630522" cy="212141"/>
          </a:xfrm>
          <a:custGeom>
            <a:avLst/>
            <a:gdLst>
              <a:gd name="connsiteX0" fmla="*/ 0 w 4630522"/>
              <a:gd name="connsiteY0" fmla="*/ 0 h 212141"/>
              <a:gd name="connsiteX1" fmla="*/ 365760 w 4630522"/>
              <a:gd name="connsiteY1" fmla="*/ 0 h 212141"/>
              <a:gd name="connsiteX2" fmla="*/ 365760 w 4630522"/>
              <a:gd name="connsiteY2" fmla="*/ 212141 h 212141"/>
              <a:gd name="connsiteX3" fmla="*/ 3328416 w 4630522"/>
              <a:gd name="connsiteY3" fmla="*/ 212141 h 212141"/>
              <a:gd name="connsiteX4" fmla="*/ 3328416 w 4630522"/>
              <a:gd name="connsiteY4" fmla="*/ 0 h 212141"/>
              <a:gd name="connsiteX5" fmla="*/ 4630522 w 4630522"/>
              <a:gd name="connsiteY5" fmla="*/ 0 h 21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30522" h="212141">
                <a:moveTo>
                  <a:pt x="0" y="0"/>
                </a:moveTo>
                <a:lnTo>
                  <a:pt x="365760" y="0"/>
                </a:lnTo>
                <a:lnTo>
                  <a:pt x="365760" y="212141"/>
                </a:lnTo>
                <a:lnTo>
                  <a:pt x="3328416" y="212141"/>
                </a:lnTo>
                <a:lnTo>
                  <a:pt x="3328416" y="0"/>
                </a:lnTo>
                <a:lnTo>
                  <a:pt x="4630522" y="0"/>
                </a:lnTo>
              </a:path>
            </a:pathLst>
          </a:custGeom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44902" y="469766"/>
            <a:ext cx="792088" cy="792088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69878" y="688459"/>
            <a:ext cx="5421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mtClean="0">
                <a:solidFill>
                  <a:schemeClr val="bg1"/>
                </a:solidFill>
              </a:rPr>
              <a:t>1</a:t>
            </a:r>
            <a:r>
              <a:rPr lang="ko-KR" altLang="en-US" dirty="0" smtClean="0">
                <a:solidFill>
                  <a:schemeClr val="bg1"/>
                </a:solidFill>
              </a:rPr>
              <a:t>장</a:t>
            </a:r>
            <a:endParaRPr lang="ko-KR" altLang="en-US" dirty="0">
              <a:solidFill>
                <a:schemeClr val="bg1"/>
              </a:solidFill>
            </a:endParaRPr>
          </a:p>
        </p:txBody>
      </p:sp>
      <p:cxnSp>
        <p:nvCxnSpPr>
          <p:cNvPr id="9" name="직선 연결선 8"/>
          <p:cNvCxnSpPr>
            <a:stCxn id="4" idx="4"/>
          </p:cNvCxnSpPr>
          <p:nvPr/>
        </p:nvCxnSpPr>
        <p:spPr>
          <a:xfrm>
            <a:off x="740946" y="1261854"/>
            <a:ext cx="0" cy="5119896"/>
          </a:xfrm>
          <a:prstGeom prst="line">
            <a:avLst/>
          </a:prstGeom>
          <a:ln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6600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991" y="873125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571268" y="873125"/>
            <a:ext cx="3748320" cy="360363"/>
          </a:xfrm>
          <a:prstGeom prst="rect">
            <a:avLst/>
          </a:pr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40156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876473" y="567414"/>
            <a:ext cx="666074" cy="666074"/>
          </a:xfrm>
          <a:custGeom>
            <a:avLst/>
            <a:gdLst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  <a:gd name="connsiteX3" fmla="*/ 0 w 1332148"/>
              <a:gd name="connsiteY3" fmla="*/ 1332148 h 1332148"/>
              <a:gd name="connsiteX4" fmla="*/ 0 w 1332148"/>
              <a:gd name="connsiteY4" fmla="*/ 0 h 1332148"/>
              <a:gd name="connsiteX0" fmla="*/ 0 w 1332148"/>
              <a:gd name="connsiteY0" fmla="*/ 1332148 h 1423588"/>
              <a:gd name="connsiteX1" fmla="*/ 0 w 1332148"/>
              <a:gd name="connsiteY1" fmla="*/ 0 h 1423588"/>
              <a:gd name="connsiteX2" fmla="*/ 1332148 w 1332148"/>
              <a:gd name="connsiteY2" fmla="*/ 0 h 1423588"/>
              <a:gd name="connsiteX3" fmla="*/ 1332148 w 1332148"/>
              <a:gd name="connsiteY3" fmla="*/ 1332148 h 1423588"/>
              <a:gd name="connsiteX4" fmla="*/ 91440 w 1332148"/>
              <a:gd name="connsiteY4" fmla="*/ 1423588 h 1423588"/>
              <a:gd name="connsiteX0" fmla="*/ 0 w 1332148"/>
              <a:gd name="connsiteY0" fmla="*/ 1332148 h 1332148"/>
              <a:gd name="connsiteX1" fmla="*/ 0 w 1332148"/>
              <a:gd name="connsiteY1" fmla="*/ 0 h 1332148"/>
              <a:gd name="connsiteX2" fmla="*/ 1332148 w 1332148"/>
              <a:gd name="connsiteY2" fmla="*/ 0 h 1332148"/>
              <a:gd name="connsiteX3" fmla="*/ 1332148 w 1332148"/>
              <a:gd name="connsiteY3" fmla="*/ 1332148 h 1332148"/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2148" h="1332148">
                <a:moveTo>
                  <a:pt x="0" y="0"/>
                </a:moveTo>
                <a:lnTo>
                  <a:pt x="1332148" y="0"/>
                </a:lnTo>
                <a:lnTo>
                  <a:pt x="1332148" y="1332148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3"/>
          <p:cNvSpPr/>
          <p:nvPr/>
        </p:nvSpPr>
        <p:spPr>
          <a:xfrm rot="10800000">
            <a:off x="575556" y="5626410"/>
            <a:ext cx="666074" cy="666074"/>
          </a:xfrm>
          <a:custGeom>
            <a:avLst/>
            <a:gdLst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  <a:gd name="connsiteX3" fmla="*/ 0 w 1332148"/>
              <a:gd name="connsiteY3" fmla="*/ 1332148 h 1332148"/>
              <a:gd name="connsiteX4" fmla="*/ 0 w 1332148"/>
              <a:gd name="connsiteY4" fmla="*/ 0 h 1332148"/>
              <a:gd name="connsiteX0" fmla="*/ 0 w 1332148"/>
              <a:gd name="connsiteY0" fmla="*/ 1332148 h 1423588"/>
              <a:gd name="connsiteX1" fmla="*/ 0 w 1332148"/>
              <a:gd name="connsiteY1" fmla="*/ 0 h 1423588"/>
              <a:gd name="connsiteX2" fmla="*/ 1332148 w 1332148"/>
              <a:gd name="connsiteY2" fmla="*/ 0 h 1423588"/>
              <a:gd name="connsiteX3" fmla="*/ 1332148 w 1332148"/>
              <a:gd name="connsiteY3" fmla="*/ 1332148 h 1423588"/>
              <a:gd name="connsiteX4" fmla="*/ 91440 w 1332148"/>
              <a:gd name="connsiteY4" fmla="*/ 1423588 h 1423588"/>
              <a:gd name="connsiteX0" fmla="*/ 0 w 1332148"/>
              <a:gd name="connsiteY0" fmla="*/ 1332148 h 1332148"/>
              <a:gd name="connsiteX1" fmla="*/ 0 w 1332148"/>
              <a:gd name="connsiteY1" fmla="*/ 0 h 1332148"/>
              <a:gd name="connsiteX2" fmla="*/ 1332148 w 1332148"/>
              <a:gd name="connsiteY2" fmla="*/ 0 h 1332148"/>
              <a:gd name="connsiteX3" fmla="*/ 1332148 w 1332148"/>
              <a:gd name="connsiteY3" fmla="*/ 1332148 h 1332148"/>
              <a:gd name="connsiteX0" fmla="*/ 0 w 1332148"/>
              <a:gd name="connsiteY0" fmla="*/ 0 h 1332148"/>
              <a:gd name="connsiteX1" fmla="*/ 1332148 w 1332148"/>
              <a:gd name="connsiteY1" fmla="*/ 0 h 1332148"/>
              <a:gd name="connsiteX2" fmla="*/ 1332148 w 1332148"/>
              <a:gd name="connsiteY2" fmla="*/ 1332148 h 13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2148" h="1332148">
                <a:moveTo>
                  <a:pt x="0" y="0"/>
                </a:moveTo>
                <a:lnTo>
                  <a:pt x="1332148" y="0"/>
                </a:lnTo>
                <a:lnTo>
                  <a:pt x="1332148" y="1332148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732487" y="860984"/>
            <a:ext cx="38395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청소년자원봉사 프로그램 소개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9785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259632" y="620688"/>
            <a:ext cx="6624736" cy="4233067"/>
          </a:xfrm>
          <a:custGeom>
            <a:avLst/>
            <a:gdLst/>
            <a:ahLst/>
            <a:cxnLst/>
            <a:rect l="l" t="t" r="r" b="b"/>
            <a:pathLst>
              <a:path w="6624736" h="4233067">
                <a:moveTo>
                  <a:pt x="3312368" y="0"/>
                </a:moveTo>
                <a:cubicBezTo>
                  <a:pt x="5141738" y="0"/>
                  <a:pt x="6624736" y="934933"/>
                  <a:pt x="6624736" y="2088232"/>
                </a:cubicBezTo>
                <a:cubicBezTo>
                  <a:pt x="6624736" y="2495724"/>
                  <a:pt x="6439599" y="2875955"/>
                  <a:pt x="6117376" y="3195242"/>
                </a:cubicBezTo>
                <a:lnTo>
                  <a:pt x="5944670" y="4233067"/>
                </a:lnTo>
                <a:lnTo>
                  <a:pt x="5668179" y="3555392"/>
                </a:lnTo>
                <a:cubicBezTo>
                  <a:pt x="5068055" y="3939072"/>
                  <a:pt x="4234186" y="4176464"/>
                  <a:pt x="3312368" y="4176464"/>
                </a:cubicBezTo>
                <a:cubicBezTo>
                  <a:pt x="1482998" y="4176464"/>
                  <a:pt x="0" y="3241531"/>
                  <a:pt x="0" y="2088232"/>
                </a:cubicBezTo>
                <a:cubicBezTo>
                  <a:pt x="0" y="934933"/>
                  <a:pt x="1482998" y="0"/>
                  <a:pt x="3312368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772852" y="2899523"/>
            <a:ext cx="557877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schemeClr val="bg1"/>
                </a:solidFill>
                <a:latin typeface="08서울남산체 EB" pitchFamily="18" charset="-127"/>
                <a:ea typeface="08서울남산체 EB" pitchFamily="18" charset="-127"/>
              </a:rPr>
              <a:t>고객과 함께해온 시간</a:t>
            </a:r>
            <a:endParaRPr lang="ko-KR" altLang="en-US" sz="4800" dirty="0">
              <a:solidFill>
                <a:schemeClr val="bg1"/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63179" y="1062896"/>
            <a:ext cx="2912977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500" dirty="0" smtClean="0">
                <a:solidFill>
                  <a:schemeClr val="accent3">
                    <a:lumMod val="20000"/>
                    <a:lumOff val="80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45</a:t>
            </a:r>
            <a:r>
              <a:rPr lang="ko-KR" altLang="en-US" sz="11500" dirty="0" smtClean="0">
                <a:solidFill>
                  <a:schemeClr val="accent3">
                    <a:lumMod val="20000"/>
                    <a:lumOff val="80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년</a:t>
            </a:r>
            <a:endParaRPr lang="ko-KR" altLang="en-US" sz="11500" dirty="0">
              <a:solidFill>
                <a:schemeClr val="accent3">
                  <a:lumMod val="20000"/>
                  <a:lumOff val="80000"/>
                </a:schemeClr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4348" y="5517232"/>
            <a:ext cx="969266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2718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79512" y="116632"/>
            <a:ext cx="1908212" cy="902713"/>
          </a:xfrm>
          <a:prstGeom prst="rect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108017" y="-27384"/>
            <a:ext cx="1799179" cy="360040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08017" y="803667"/>
            <a:ext cx="1799179" cy="6117722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V="1">
            <a:off x="1907704" y="116632"/>
            <a:ext cx="180020" cy="216024"/>
          </a:xfrm>
          <a:prstGeom prst="rtTriangl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>
            <a:off x="1907704" y="803321"/>
            <a:ext cx="180020" cy="216024"/>
          </a:xfrm>
          <a:prstGeom prst="rtTriangl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50378" y="368692"/>
            <a:ext cx="13676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1. </a:t>
            </a:r>
            <a:r>
              <a:rPr lang="ko-KR" altLang="en-US" dirty="0" smtClean="0">
                <a:solidFill>
                  <a:schemeClr val="bg1"/>
                </a:solidFill>
              </a:rPr>
              <a:t>회사소개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8763" y="1241503"/>
            <a:ext cx="12298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>
                    <a:lumMod val="65000"/>
                  </a:schemeClr>
                </a:solidFill>
              </a:rPr>
              <a:t>1-1. </a:t>
            </a:r>
            <a:r>
              <a:rPr lang="ko-KR" altLang="en-US" sz="1600" dirty="0" smtClean="0">
                <a:solidFill>
                  <a:schemeClr val="bg1">
                    <a:lumMod val="65000"/>
                  </a:schemeClr>
                </a:solidFill>
              </a:rPr>
              <a:t>인사말</a:t>
            </a:r>
            <a:endParaRPr lang="ko-KR" alt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78763" y="1748690"/>
            <a:ext cx="171232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/>
              <a:t>1-2. </a:t>
            </a:r>
            <a:r>
              <a:rPr lang="ko-KR" altLang="en-US" sz="1600" dirty="0" smtClean="0"/>
              <a:t>미션과 비전</a:t>
            </a:r>
            <a:endParaRPr lang="ko-KR" altLang="en-US" sz="1600" dirty="0"/>
          </a:p>
        </p:txBody>
      </p:sp>
      <p:sp>
        <p:nvSpPr>
          <p:cNvPr id="15" name="TextBox 14"/>
          <p:cNvSpPr txBox="1"/>
          <p:nvPr/>
        </p:nvSpPr>
        <p:spPr>
          <a:xfrm>
            <a:off x="178763" y="2255877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>
                    <a:lumMod val="65000"/>
                  </a:schemeClr>
                </a:solidFill>
              </a:rPr>
              <a:t>1-3. </a:t>
            </a:r>
            <a:r>
              <a:rPr lang="ko-KR" altLang="en-US" sz="1600" dirty="0" smtClean="0">
                <a:solidFill>
                  <a:schemeClr val="bg1">
                    <a:lumMod val="65000"/>
                  </a:schemeClr>
                </a:solidFill>
              </a:rPr>
              <a:t>조 직 도</a:t>
            </a:r>
            <a:endParaRPr lang="ko-KR" alt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78763" y="2763065"/>
            <a:ext cx="14350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>
                    <a:lumMod val="65000"/>
                  </a:schemeClr>
                </a:solidFill>
              </a:rPr>
              <a:t>1-4. </a:t>
            </a:r>
            <a:r>
              <a:rPr lang="ko-KR" altLang="en-US" sz="1600" dirty="0" smtClean="0">
                <a:solidFill>
                  <a:schemeClr val="bg1">
                    <a:lumMod val="65000"/>
                  </a:schemeClr>
                </a:solidFill>
              </a:rPr>
              <a:t>제휴업체</a:t>
            </a:r>
            <a:endParaRPr lang="ko-KR" alt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76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190059" y="1124744"/>
            <a:ext cx="45719" cy="547260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889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1043608" y="1052736"/>
            <a:ext cx="216024" cy="56166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-7495" y="2060848"/>
            <a:ext cx="1259632" cy="432048"/>
          </a:xfrm>
          <a:prstGeom prst="rect">
            <a:avLst/>
          </a:prstGeom>
          <a:solidFill>
            <a:schemeClr val="bg2">
              <a:lumMod val="50000"/>
            </a:schemeClr>
          </a:solidFill>
          <a:ln w="317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>
            <a:off x="0" y="2924944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0" y="3362266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0" y="3849283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40654" y="2137575"/>
            <a:ext cx="9733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/>
                </a:solidFill>
              </a:rPr>
              <a:t>1</a:t>
            </a:r>
            <a:r>
              <a:rPr lang="ko-KR" altLang="en-US" sz="1200" dirty="0" smtClean="0">
                <a:solidFill>
                  <a:schemeClr val="bg1"/>
                </a:solidFill>
              </a:rPr>
              <a:t>장</a:t>
            </a:r>
            <a:r>
              <a:rPr lang="en-US" altLang="ko-KR" sz="1200" dirty="0" smtClean="0">
                <a:solidFill>
                  <a:schemeClr val="bg1"/>
                </a:solidFill>
              </a:rPr>
              <a:t>. </a:t>
            </a:r>
            <a:r>
              <a:rPr lang="ko-KR" altLang="en-US" sz="1200" dirty="0" smtClean="0">
                <a:solidFill>
                  <a:schemeClr val="bg1"/>
                </a:solidFill>
              </a:rPr>
              <a:t>인사말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249693" y="1124744"/>
            <a:ext cx="0" cy="540060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25493" y="503793"/>
            <a:ext cx="14494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1. </a:t>
            </a:r>
            <a:r>
              <a:rPr lang="ko-KR" altLang="en-US" dirty="0" smtClean="0"/>
              <a:t>기업 개요</a:t>
            </a:r>
            <a:endParaRPr lang="ko-KR" altLang="en-US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0" y="2486032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0" y="2056816"/>
            <a:ext cx="12496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3649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-199469" y="535387"/>
            <a:ext cx="703017" cy="611560"/>
            <a:chOff x="-307575" y="535387"/>
            <a:chExt cx="703017" cy="611560"/>
          </a:xfrm>
        </p:grpSpPr>
        <p:sp>
          <p:nvSpPr>
            <p:cNvPr id="4" name="타원 3"/>
            <p:cNvSpPr/>
            <p:nvPr/>
          </p:nvSpPr>
          <p:spPr>
            <a:xfrm>
              <a:off x="107410" y="546307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막힌 원호 4"/>
            <p:cNvSpPr/>
            <p:nvPr/>
          </p:nvSpPr>
          <p:spPr>
            <a:xfrm>
              <a:off x="-307575" y="535387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-199469" y="1879986"/>
            <a:ext cx="703017" cy="611560"/>
            <a:chOff x="-307575" y="1757085"/>
            <a:chExt cx="703017" cy="611560"/>
          </a:xfrm>
        </p:grpSpPr>
        <p:sp>
          <p:nvSpPr>
            <p:cNvPr id="6" name="타원 5"/>
            <p:cNvSpPr/>
            <p:nvPr/>
          </p:nvSpPr>
          <p:spPr>
            <a:xfrm>
              <a:off x="107410" y="1768005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막힌 원호 6"/>
            <p:cNvSpPr/>
            <p:nvPr/>
          </p:nvSpPr>
          <p:spPr>
            <a:xfrm>
              <a:off x="-307575" y="1757085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-199469" y="3224585"/>
            <a:ext cx="703017" cy="611560"/>
            <a:chOff x="-307575" y="2956298"/>
            <a:chExt cx="703017" cy="611560"/>
          </a:xfrm>
        </p:grpSpPr>
        <p:sp>
          <p:nvSpPr>
            <p:cNvPr id="8" name="타원 7"/>
            <p:cNvSpPr/>
            <p:nvPr/>
          </p:nvSpPr>
          <p:spPr>
            <a:xfrm>
              <a:off x="107410" y="2967218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막힌 원호 8"/>
            <p:cNvSpPr/>
            <p:nvPr/>
          </p:nvSpPr>
          <p:spPr>
            <a:xfrm>
              <a:off x="-307575" y="2956298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그룹 25"/>
          <p:cNvGrpSpPr/>
          <p:nvPr/>
        </p:nvGrpSpPr>
        <p:grpSpPr>
          <a:xfrm>
            <a:off x="-199469" y="4569184"/>
            <a:ext cx="703017" cy="611560"/>
            <a:chOff x="-307575" y="4267938"/>
            <a:chExt cx="703017" cy="611560"/>
          </a:xfrm>
        </p:grpSpPr>
        <p:sp>
          <p:nvSpPr>
            <p:cNvPr id="10" name="타원 9"/>
            <p:cNvSpPr/>
            <p:nvPr/>
          </p:nvSpPr>
          <p:spPr>
            <a:xfrm>
              <a:off x="107410" y="4278858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막힌 원호 10"/>
            <p:cNvSpPr/>
            <p:nvPr/>
          </p:nvSpPr>
          <p:spPr>
            <a:xfrm>
              <a:off x="-307575" y="4267938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-199469" y="5913784"/>
            <a:ext cx="703017" cy="611560"/>
            <a:chOff x="-307575" y="5287269"/>
            <a:chExt cx="703017" cy="611560"/>
          </a:xfrm>
        </p:grpSpPr>
        <p:sp>
          <p:nvSpPr>
            <p:cNvPr id="12" name="타원 11"/>
            <p:cNvSpPr/>
            <p:nvPr/>
          </p:nvSpPr>
          <p:spPr>
            <a:xfrm>
              <a:off x="107410" y="5298189"/>
              <a:ext cx="288032" cy="288032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막힌 원호 12"/>
            <p:cNvSpPr/>
            <p:nvPr/>
          </p:nvSpPr>
          <p:spPr>
            <a:xfrm>
              <a:off x="-307575" y="5287269"/>
              <a:ext cx="611560" cy="611560"/>
            </a:xfrm>
            <a:prstGeom prst="blockArc">
              <a:avLst>
                <a:gd name="adj1" fmla="val 10800000"/>
                <a:gd name="adj2" fmla="val 21370252"/>
                <a:gd name="adj3" fmla="val 11035"/>
              </a:avLst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142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712918"/>
            <a:ext cx="9144000" cy="28803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20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 rot="304775">
            <a:off x="439043" y="586027"/>
            <a:ext cx="2376264" cy="735368"/>
          </a:xfrm>
          <a:custGeom>
            <a:avLst/>
            <a:gdLst/>
            <a:ahLst/>
            <a:cxnLst/>
            <a:rect l="l" t="t" r="r" b="b"/>
            <a:pathLst>
              <a:path w="2376264" h="735368">
                <a:moveTo>
                  <a:pt x="152403" y="0"/>
                </a:moveTo>
                <a:lnTo>
                  <a:pt x="2223861" y="0"/>
                </a:lnTo>
                <a:cubicBezTo>
                  <a:pt x="2308031" y="0"/>
                  <a:pt x="2376264" y="68233"/>
                  <a:pt x="2376264" y="152403"/>
                </a:cubicBezTo>
                <a:lnTo>
                  <a:pt x="2376264" y="524145"/>
                </a:lnTo>
                <a:lnTo>
                  <a:pt x="0" y="735368"/>
                </a:lnTo>
                <a:lnTo>
                  <a:pt x="0" y="152403"/>
                </a:lnTo>
                <a:cubicBezTo>
                  <a:pt x="0" y="68233"/>
                  <a:pt x="68233" y="0"/>
                  <a:pt x="152403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1088740"/>
            <a:ext cx="9144000" cy="2520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698198" y="664007"/>
            <a:ext cx="1680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</a:t>
            </a:r>
            <a:r>
              <a:rPr lang="ko-KR" altLang="en-US" dirty="0" smtClean="0">
                <a:solidFill>
                  <a:schemeClr val="bg1"/>
                </a:solidFill>
              </a:rPr>
              <a:t>서비스 소개</a:t>
            </a:r>
            <a:endParaRPr lang="ko-KR" alt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872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양쪽 모서리가 둥근 사각형 3"/>
          <p:cNvSpPr/>
          <p:nvPr/>
        </p:nvSpPr>
        <p:spPr>
          <a:xfrm>
            <a:off x="503548" y="872716"/>
            <a:ext cx="8100900" cy="342038"/>
          </a:xfrm>
          <a:custGeom>
            <a:avLst/>
            <a:gdLst>
              <a:gd name="connsiteX0" fmla="*/ 0 w 8100900"/>
              <a:gd name="connsiteY0" fmla="*/ 504056 h 595496"/>
              <a:gd name="connsiteX1" fmla="*/ 0 w 8100900"/>
              <a:gd name="connsiteY1" fmla="*/ 342038 h 595496"/>
              <a:gd name="connsiteX2" fmla="*/ 468051 w 8100900"/>
              <a:gd name="connsiteY2" fmla="*/ 342038 h 595496"/>
              <a:gd name="connsiteX3" fmla="*/ 468051 w 8100900"/>
              <a:gd name="connsiteY3" fmla="*/ 171019 h 595496"/>
              <a:gd name="connsiteX4" fmla="*/ 639070 w 8100900"/>
              <a:gd name="connsiteY4" fmla="*/ 0 h 595496"/>
              <a:gd name="connsiteX5" fmla="*/ 1845205 w 8100900"/>
              <a:gd name="connsiteY5" fmla="*/ 0 h 595496"/>
              <a:gd name="connsiteX6" fmla="*/ 2016224 w 8100900"/>
              <a:gd name="connsiteY6" fmla="*/ 171019 h 595496"/>
              <a:gd name="connsiteX7" fmla="*/ 2016224 w 8100900"/>
              <a:gd name="connsiteY7" fmla="*/ 342038 h 595496"/>
              <a:gd name="connsiteX8" fmla="*/ 8100900 w 8100900"/>
              <a:gd name="connsiteY8" fmla="*/ 342038 h 595496"/>
              <a:gd name="connsiteX9" fmla="*/ 8100900 w 8100900"/>
              <a:gd name="connsiteY9" fmla="*/ 504056 h 595496"/>
              <a:gd name="connsiteX10" fmla="*/ 91440 w 8100900"/>
              <a:gd name="connsiteY10" fmla="*/ 595496 h 595496"/>
              <a:gd name="connsiteX0" fmla="*/ 0 w 8100900"/>
              <a:gd name="connsiteY0" fmla="*/ 342038 h 595496"/>
              <a:gd name="connsiteX1" fmla="*/ 468051 w 8100900"/>
              <a:gd name="connsiteY1" fmla="*/ 342038 h 595496"/>
              <a:gd name="connsiteX2" fmla="*/ 468051 w 8100900"/>
              <a:gd name="connsiteY2" fmla="*/ 171019 h 595496"/>
              <a:gd name="connsiteX3" fmla="*/ 639070 w 8100900"/>
              <a:gd name="connsiteY3" fmla="*/ 0 h 595496"/>
              <a:gd name="connsiteX4" fmla="*/ 1845205 w 8100900"/>
              <a:gd name="connsiteY4" fmla="*/ 0 h 595496"/>
              <a:gd name="connsiteX5" fmla="*/ 2016224 w 8100900"/>
              <a:gd name="connsiteY5" fmla="*/ 171019 h 595496"/>
              <a:gd name="connsiteX6" fmla="*/ 2016224 w 8100900"/>
              <a:gd name="connsiteY6" fmla="*/ 342038 h 595496"/>
              <a:gd name="connsiteX7" fmla="*/ 8100900 w 8100900"/>
              <a:gd name="connsiteY7" fmla="*/ 342038 h 595496"/>
              <a:gd name="connsiteX8" fmla="*/ 8100900 w 8100900"/>
              <a:gd name="connsiteY8" fmla="*/ 504056 h 595496"/>
              <a:gd name="connsiteX9" fmla="*/ 91440 w 8100900"/>
              <a:gd name="connsiteY9" fmla="*/ 595496 h 595496"/>
              <a:gd name="connsiteX0" fmla="*/ 0 w 8100900"/>
              <a:gd name="connsiteY0" fmla="*/ 342038 h 504056"/>
              <a:gd name="connsiteX1" fmla="*/ 468051 w 8100900"/>
              <a:gd name="connsiteY1" fmla="*/ 342038 h 504056"/>
              <a:gd name="connsiteX2" fmla="*/ 468051 w 8100900"/>
              <a:gd name="connsiteY2" fmla="*/ 171019 h 504056"/>
              <a:gd name="connsiteX3" fmla="*/ 639070 w 8100900"/>
              <a:gd name="connsiteY3" fmla="*/ 0 h 504056"/>
              <a:gd name="connsiteX4" fmla="*/ 1845205 w 8100900"/>
              <a:gd name="connsiteY4" fmla="*/ 0 h 504056"/>
              <a:gd name="connsiteX5" fmla="*/ 2016224 w 8100900"/>
              <a:gd name="connsiteY5" fmla="*/ 171019 h 504056"/>
              <a:gd name="connsiteX6" fmla="*/ 2016224 w 8100900"/>
              <a:gd name="connsiteY6" fmla="*/ 342038 h 504056"/>
              <a:gd name="connsiteX7" fmla="*/ 8100900 w 8100900"/>
              <a:gd name="connsiteY7" fmla="*/ 342038 h 504056"/>
              <a:gd name="connsiteX8" fmla="*/ 8100900 w 8100900"/>
              <a:gd name="connsiteY8" fmla="*/ 504056 h 504056"/>
              <a:gd name="connsiteX0" fmla="*/ 0 w 8100900"/>
              <a:gd name="connsiteY0" fmla="*/ 342038 h 342038"/>
              <a:gd name="connsiteX1" fmla="*/ 468051 w 8100900"/>
              <a:gd name="connsiteY1" fmla="*/ 342038 h 342038"/>
              <a:gd name="connsiteX2" fmla="*/ 468051 w 8100900"/>
              <a:gd name="connsiteY2" fmla="*/ 171019 h 342038"/>
              <a:gd name="connsiteX3" fmla="*/ 639070 w 8100900"/>
              <a:gd name="connsiteY3" fmla="*/ 0 h 342038"/>
              <a:gd name="connsiteX4" fmla="*/ 1845205 w 8100900"/>
              <a:gd name="connsiteY4" fmla="*/ 0 h 342038"/>
              <a:gd name="connsiteX5" fmla="*/ 2016224 w 8100900"/>
              <a:gd name="connsiteY5" fmla="*/ 171019 h 342038"/>
              <a:gd name="connsiteX6" fmla="*/ 2016224 w 8100900"/>
              <a:gd name="connsiteY6" fmla="*/ 342038 h 342038"/>
              <a:gd name="connsiteX7" fmla="*/ 8100900 w 8100900"/>
              <a:gd name="connsiteY7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00900" h="342038">
                <a:moveTo>
                  <a:pt x="0" y="342038"/>
                </a:moveTo>
                <a:lnTo>
                  <a:pt x="468051" y="342038"/>
                </a:lnTo>
                <a:lnTo>
                  <a:pt x="468051" y="171019"/>
                </a:lnTo>
                <a:cubicBezTo>
                  <a:pt x="468051" y="76568"/>
                  <a:pt x="544619" y="0"/>
                  <a:pt x="639070" y="0"/>
                </a:cubicBezTo>
                <a:lnTo>
                  <a:pt x="1845205" y="0"/>
                </a:lnTo>
                <a:cubicBezTo>
                  <a:pt x="1939656" y="0"/>
                  <a:pt x="2016224" y="76568"/>
                  <a:pt x="2016224" y="171019"/>
                </a:cubicBezTo>
                <a:lnTo>
                  <a:pt x="2016224" y="342038"/>
                </a:lnTo>
                <a:lnTo>
                  <a:pt x="8100900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38100" dist="12700" dir="150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5" name="양쪽 모서리가 둥근 사각형 28"/>
          <p:cNvSpPr/>
          <p:nvPr/>
        </p:nvSpPr>
        <p:spPr>
          <a:xfrm>
            <a:off x="2531332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6" name="양쪽 모서리가 둥근 사각형 28"/>
          <p:cNvSpPr/>
          <p:nvPr/>
        </p:nvSpPr>
        <p:spPr>
          <a:xfrm>
            <a:off x="4089470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7" name="양쪽 모서리가 둥근 사각형 28"/>
          <p:cNvSpPr/>
          <p:nvPr/>
        </p:nvSpPr>
        <p:spPr>
          <a:xfrm>
            <a:off x="5640293" y="872716"/>
            <a:ext cx="1548173" cy="342038"/>
          </a:xfrm>
          <a:custGeom>
            <a:avLst/>
            <a:gdLst>
              <a:gd name="connsiteX0" fmla="*/ 171019 w 1548173"/>
              <a:gd name="connsiteY0" fmla="*/ 0 h 342038"/>
              <a:gd name="connsiteX1" fmla="*/ 1377154 w 1548173"/>
              <a:gd name="connsiteY1" fmla="*/ 0 h 342038"/>
              <a:gd name="connsiteX2" fmla="*/ 1548173 w 1548173"/>
              <a:gd name="connsiteY2" fmla="*/ 171019 h 342038"/>
              <a:gd name="connsiteX3" fmla="*/ 1548173 w 1548173"/>
              <a:gd name="connsiteY3" fmla="*/ 342038 h 342038"/>
              <a:gd name="connsiteX4" fmla="*/ 476811 w 1548173"/>
              <a:gd name="connsiteY4" fmla="*/ 331371 h 342038"/>
              <a:gd name="connsiteX5" fmla="*/ 0 w 1548173"/>
              <a:gd name="connsiteY5" fmla="*/ 342038 h 342038"/>
              <a:gd name="connsiteX6" fmla="*/ 0 w 1548173"/>
              <a:gd name="connsiteY6" fmla="*/ 171019 h 342038"/>
              <a:gd name="connsiteX7" fmla="*/ 171019 w 1548173"/>
              <a:gd name="connsiteY7" fmla="*/ 0 h 342038"/>
              <a:gd name="connsiteX0" fmla="*/ 476811 w 1548173"/>
              <a:gd name="connsiteY0" fmla="*/ 331371 h 422811"/>
              <a:gd name="connsiteX1" fmla="*/ 0 w 1548173"/>
              <a:gd name="connsiteY1" fmla="*/ 342038 h 422811"/>
              <a:gd name="connsiteX2" fmla="*/ 0 w 1548173"/>
              <a:gd name="connsiteY2" fmla="*/ 171019 h 422811"/>
              <a:gd name="connsiteX3" fmla="*/ 171019 w 1548173"/>
              <a:gd name="connsiteY3" fmla="*/ 0 h 422811"/>
              <a:gd name="connsiteX4" fmla="*/ 1377154 w 1548173"/>
              <a:gd name="connsiteY4" fmla="*/ 0 h 422811"/>
              <a:gd name="connsiteX5" fmla="*/ 1548173 w 1548173"/>
              <a:gd name="connsiteY5" fmla="*/ 171019 h 422811"/>
              <a:gd name="connsiteX6" fmla="*/ 1548173 w 1548173"/>
              <a:gd name="connsiteY6" fmla="*/ 342038 h 422811"/>
              <a:gd name="connsiteX7" fmla="*/ 568251 w 1548173"/>
              <a:gd name="connsiteY7" fmla="*/ 422811 h 422811"/>
              <a:gd name="connsiteX0" fmla="*/ 476811 w 1548173"/>
              <a:gd name="connsiteY0" fmla="*/ 331371 h 342038"/>
              <a:gd name="connsiteX1" fmla="*/ 0 w 1548173"/>
              <a:gd name="connsiteY1" fmla="*/ 342038 h 342038"/>
              <a:gd name="connsiteX2" fmla="*/ 0 w 1548173"/>
              <a:gd name="connsiteY2" fmla="*/ 171019 h 342038"/>
              <a:gd name="connsiteX3" fmla="*/ 171019 w 1548173"/>
              <a:gd name="connsiteY3" fmla="*/ 0 h 342038"/>
              <a:gd name="connsiteX4" fmla="*/ 1377154 w 1548173"/>
              <a:gd name="connsiteY4" fmla="*/ 0 h 342038"/>
              <a:gd name="connsiteX5" fmla="*/ 1548173 w 1548173"/>
              <a:gd name="connsiteY5" fmla="*/ 171019 h 342038"/>
              <a:gd name="connsiteX6" fmla="*/ 1548173 w 1548173"/>
              <a:gd name="connsiteY6" fmla="*/ 342038 h 342038"/>
              <a:gd name="connsiteX0" fmla="*/ 0 w 1548173"/>
              <a:gd name="connsiteY0" fmla="*/ 342038 h 342038"/>
              <a:gd name="connsiteX1" fmla="*/ 0 w 1548173"/>
              <a:gd name="connsiteY1" fmla="*/ 171019 h 342038"/>
              <a:gd name="connsiteX2" fmla="*/ 171019 w 1548173"/>
              <a:gd name="connsiteY2" fmla="*/ 0 h 342038"/>
              <a:gd name="connsiteX3" fmla="*/ 1377154 w 1548173"/>
              <a:gd name="connsiteY3" fmla="*/ 0 h 342038"/>
              <a:gd name="connsiteX4" fmla="*/ 1548173 w 1548173"/>
              <a:gd name="connsiteY4" fmla="*/ 171019 h 342038"/>
              <a:gd name="connsiteX5" fmla="*/ 1548173 w 1548173"/>
              <a:gd name="connsiteY5" fmla="*/ 342038 h 34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173" h="342038">
                <a:moveTo>
                  <a:pt x="0" y="342038"/>
                </a:moveTo>
                <a:lnTo>
                  <a:pt x="0" y="171019"/>
                </a:lnTo>
                <a:cubicBezTo>
                  <a:pt x="0" y="76568"/>
                  <a:pt x="76568" y="0"/>
                  <a:pt x="171019" y="0"/>
                </a:cubicBezTo>
                <a:lnTo>
                  <a:pt x="1377154" y="0"/>
                </a:lnTo>
                <a:cubicBezTo>
                  <a:pt x="1471605" y="0"/>
                  <a:pt x="1548173" y="76568"/>
                  <a:pt x="1548173" y="171019"/>
                </a:cubicBezTo>
                <a:lnTo>
                  <a:pt x="1548173" y="342038"/>
                </a:lnTo>
              </a:path>
            </a:pathLst>
          </a:cu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7443" y="332656"/>
            <a:ext cx="15408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latin typeface="나눔고딕 ExtraBold" pitchFamily="50" charset="-127"/>
                <a:ea typeface="나눔고딕 ExtraBold" pitchFamily="50" charset="-127"/>
              </a:rPr>
              <a:t>1</a:t>
            </a:r>
            <a:r>
              <a:rPr lang="ko-KR" altLang="en-US" dirty="0" smtClean="0">
                <a:latin typeface="나눔고딕 ExtraBold" pitchFamily="50" charset="-127"/>
                <a:ea typeface="나눔고딕 ExtraBold" pitchFamily="50" charset="-127"/>
              </a:rPr>
              <a:t>장</a:t>
            </a:r>
            <a:r>
              <a:rPr lang="en-US" altLang="ko-KR" dirty="0" smtClean="0">
                <a:latin typeface="나눔고딕 ExtraBold" pitchFamily="50" charset="-127"/>
                <a:ea typeface="나눔고딕 ExtraBold" pitchFamily="50" charset="-127"/>
              </a:rPr>
              <a:t>. </a:t>
            </a:r>
            <a:r>
              <a:rPr lang="ko-KR" altLang="en-US" dirty="0" smtClean="0">
                <a:latin typeface="나눔고딕 ExtraBold" pitchFamily="50" charset="-127"/>
                <a:ea typeface="나눔고딕 ExtraBold" pitchFamily="50" charset="-127"/>
              </a:rPr>
              <a:t>회사소개</a:t>
            </a:r>
            <a:endParaRPr lang="ko-KR" altLang="en-US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266947" y="906977"/>
            <a:ext cx="9653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latin typeface="나눔고딕 ExtraBold" pitchFamily="50" charset="-127"/>
                <a:ea typeface="나눔고딕 ExtraBold" pitchFamily="50" charset="-127"/>
              </a:rPr>
              <a:t>1-1. </a:t>
            </a:r>
            <a:r>
              <a:rPr lang="ko-KR" altLang="en-US" sz="1200" dirty="0" smtClean="0">
                <a:latin typeface="나눔고딕 ExtraBold" pitchFamily="50" charset="-127"/>
                <a:ea typeface="나눔고딕 ExtraBold" pitchFamily="50" charset="-127"/>
              </a:rPr>
              <a:t>인사말</a:t>
            </a:r>
            <a:endParaRPr lang="ko-KR" altLang="en-US" sz="12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56975" y="906977"/>
            <a:ext cx="13035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1-2.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미션과 비전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853969" y="906977"/>
            <a:ext cx="11095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1-4.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제휴업체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80090" y="906977"/>
            <a:ext cx="9653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1-3. </a:t>
            </a:r>
            <a:r>
              <a:rPr lang="ko-KR" altLang="en-US" sz="1200" dirty="0" smtClean="0">
                <a:solidFill>
                  <a:schemeClr val="bg1">
                    <a:lumMod val="65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조직도</a:t>
            </a:r>
            <a:endParaRPr lang="ko-KR" altLang="en-US" sz="1200" dirty="0">
              <a:solidFill>
                <a:schemeClr val="bg1">
                  <a:lumMod val="65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cxnSp>
        <p:nvCxnSpPr>
          <p:cNvPr id="15" name="직선 연결선 14"/>
          <p:cNvCxnSpPr/>
          <p:nvPr/>
        </p:nvCxnSpPr>
        <p:spPr>
          <a:xfrm>
            <a:off x="503548" y="6381750"/>
            <a:ext cx="8100900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  <a:effectLst>
            <a:outerShdw blurRad="50800" dist="127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912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395536" y="980728"/>
            <a:ext cx="291632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383868" y="980728"/>
            <a:ext cx="525658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80209" y="610480"/>
            <a:ext cx="13580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1-1. </a:t>
            </a:r>
            <a:r>
              <a:rPr lang="ko-KR" altLang="en-US" dirty="0" smtClean="0"/>
              <a:t>인사말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7623068" y="656646"/>
            <a:ext cx="10247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1</a:t>
            </a:r>
            <a:r>
              <a:rPr lang="ko-KR" altLang="en-US" sz="1200" dirty="0" smtClean="0"/>
              <a:t>장</a:t>
            </a:r>
            <a:r>
              <a:rPr lang="en-US" altLang="ko-KR" sz="1200" dirty="0" smtClean="0"/>
              <a:t>. </a:t>
            </a:r>
            <a:r>
              <a:rPr lang="ko-KR" altLang="en-US" sz="1200" dirty="0" smtClean="0"/>
              <a:t>회사소개</a:t>
            </a:r>
            <a:endParaRPr lang="ko-KR" altLang="en-US" sz="1200" dirty="0"/>
          </a:p>
        </p:txBody>
      </p:sp>
      <p:sp>
        <p:nvSpPr>
          <p:cNvPr id="13" name="TextBox 12"/>
          <p:cNvSpPr txBox="1"/>
          <p:nvPr/>
        </p:nvSpPr>
        <p:spPr>
          <a:xfrm>
            <a:off x="8451458" y="322369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1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186091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0" y="1017464"/>
            <a:ext cx="9144000" cy="216024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179512" y="943181"/>
            <a:ext cx="2736304" cy="36458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57566" y="943181"/>
            <a:ext cx="3622346" cy="36458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5347" y="955439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4</a:t>
            </a:r>
            <a:r>
              <a:rPr lang="ko-KR" altLang="en-US" sz="1600" dirty="0" smtClean="0">
                <a:solidFill>
                  <a:schemeClr val="bg1"/>
                </a:solidFill>
              </a:rPr>
              <a:t>장</a:t>
            </a:r>
            <a:r>
              <a:rPr lang="en-US" altLang="ko-KR" sz="1600" dirty="0" smtClean="0">
                <a:solidFill>
                  <a:schemeClr val="bg1"/>
                </a:solidFill>
              </a:rPr>
              <a:t>. </a:t>
            </a:r>
            <a:r>
              <a:rPr lang="ko-KR" altLang="en-US" sz="1600" dirty="0" smtClean="0">
                <a:solidFill>
                  <a:schemeClr val="bg1"/>
                </a:solidFill>
              </a:rPr>
              <a:t>학생인권조례가 시기상조인가</a:t>
            </a:r>
            <a:r>
              <a:rPr lang="en-US" altLang="ko-KR" sz="1600" dirty="0" smtClean="0">
                <a:solidFill>
                  <a:schemeClr val="bg1"/>
                </a:solidFill>
              </a:rPr>
              <a:t>?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180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647564" y="1263442"/>
            <a:ext cx="3378496" cy="7428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71268" y="873125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3671900" y="1330409"/>
            <a:ext cx="5472100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5215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61392" y="310740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4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장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ko-KR" altLang="en-US" sz="1600" dirty="0" smtClean="0">
                <a:solidFill>
                  <a:schemeClr val="bg2">
                    <a:lumMod val="25000"/>
                  </a:schemeClr>
                </a:solidFill>
              </a:rPr>
              <a:t>학생인권조례가 시기상조인가</a:t>
            </a:r>
            <a:r>
              <a:rPr lang="en-US" altLang="ko-KR" sz="1600" dirty="0" smtClean="0">
                <a:solidFill>
                  <a:schemeClr val="bg2">
                    <a:lumMod val="25000"/>
                  </a:schemeClr>
                </a:solidFill>
              </a:rPr>
              <a:t>?</a:t>
            </a:r>
            <a:endParaRPr lang="ko-KR" altLang="en-US" sz="1600" dirty="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0" name="직각 삼각형 9"/>
          <p:cNvSpPr/>
          <p:nvPr/>
        </p:nvSpPr>
        <p:spPr>
          <a:xfrm flipV="1">
            <a:off x="556807" y="-9728"/>
            <a:ext cx="3816040" cy="1160425"/>
          </a:xfrm>
          <a:custGeom>
            <a:avLst/>
            <a:gdLst>
              <a:gd name="connsiteX0" fmla="*/ 0 w 3816040"/>
              <a:gd name="connsiteY0" fmla="*/ 1160425 h 1165424"/>
              <a:gd name="connsiteX1" fmla="*/ 1548988 w 3816040"/>
              <a:gd name="connsiteY1" fmla="*/ 1165424 h 1165424"/>
              <a:gd name="connsiteX2" fmla="*/ 3816040 w 3816040"/>
              <a:gd name="connsiteY2" fmla="*/ 1160425 h 1165424"/>
              <a:gd name="connsiteX3" fmla="*/ 3816040 w 3816040"/>
              <a:gd name="connsiteY3" fmla="*/ 485394 h 1165424"/>
              <a:gd name="connsiteX4" fmla="*/ 3617946 w 3816040"/>
              <a:gd name="connsiteY4" fmla="*/ 287300 h 1165424"/>
              <a:gd name="connsiteX5" fmla="*/ 719348 w 3816040"/>
              <a:gd name="connsiteY5" fmla="*/ 287300 h 1165424"/>
              <a:gd name="connsiteX6" fmla="*/ 432048 w 3816040"/>
              <a:gd name="connsiteY6" fmla="*/ 0 h 1165424"/>
              <a:gd name="connsiteX7" fmla="*/ 432048 w 3816040"/>
              <a:gd name="connsiteY7" fmla="*/ 287300 h 1165424"/>
              <a:gd name="connsiteX8" fmla="*/ 198094 w 3816040"/>
              <a:gd name="connsiteY8" fmla="*/ 287300 h 1165424"/>
              <a:gd name="connsiteX9" fmla="*/ 0 w 3816040"/>
              <a:gd name="connsiteY9" fmla="*/ 485394 h 1165424"/>
              <a:gd name="connsiteX10" fmla="*/ 0 w 3816040"/>
              <a:gd name="connsiteY10" fmla="*/ 1160425 h 1165424"/>
              <a:gd name="connsiteX0" fmla="*/ 1548988 w 3816040"/>
              <a:gd name="connsiteY0" fmla="*/ 1165424 h 1256864"/>
              <a:gd name="connsiteX1" fmla="*/ 3816040 w 3816040"/>
              <a:gd name="connsiteY1" fmla="*/ 1160425 h 1256864"/>
              <a:gd name="connsiteX2" fmla="*/ 3816040 w 3816040"/>
              <a:gd name="connsiteY2" fmla="*/ 485394 h 1256864"/>
              <a:gd name="connsiteX3" fmla="*/ 3617946 w 3816040"/>
              <a:gd name="connsiteY3" fmla="*/ 287300 h 1256864"/>
              <a:gd name="connsiteX4" fmla="*/ 719348 w 3816040"/>
              <a:gd name="connsiteY4" fmla="*/ 287300 h 1256864"/>
              <a:gd name="connsiteX5" fmla="*/ 432048 w 3816040"/>
              <a:gd name="connsiteY5" fmla="*/ 0 h 1256864"/>
              <a:gd name="connsiteX6" fmla="*/ 432048 w 3816040"/>
              <a:gd name="connsiteY6" fmla="*/ 287300 h 1256864"/>
              <a:gd name="connsiteX7" fmla="*/ 198094 w 3816040"/>
              <a:gd name="connsiteY7" fmla="*/ 287300 h 1256864"/>
              <a:gd name="connsiteX8" fmla="*/ 0 w 3816040"/>
              <a:gd name="connsiteY8" fmla="*/ 485394 h 1256864"/>
              <a:gd name="connsiteX9" fmla="*/ 0 w 3816040"/>
              <a:gd name="connsiteY9" fmla="*/ 1160425 h 1256864"/>
              <a:gd name="connsiteX10" fmla="*/ 1640428 w 3816040"/>
              <a:gd name="connsiteY10" fmla="*/ 1256864 h 1256864"/>
              <a:gd name="connsiteX0" fmla="*/ 1548988 w 3816040"/>
              <a:gd name="connsiteY0" fmla="*/ 1165424 h 1165424"/>
              <a:gd name="connsiteX1" fmla="*/ 3816040 w 3816040"/>
              <a:gd name="connsiteY1" fmla="*/ 1160425 h 1165424"/>
              <a:gd name="connsiteX2" fmla="*/ 3816040 w 3816040"/>
              <a:gd name="connsiteY2" fmla="*/ 485394 h 1165424"/>
              <a:gd name="connsiteX3" fmla="*/ 3617946 w 3816040"/>
              <a:gd name="connsiteY3" fmla="*/ 287300 h 1165424"/>
              <a:gd name="connsiteX4" fmla="*/ 719348 w 3816040"/>
              <a:gd name="connsiteY4" fmla="*/ 287300 h 1165424"/>
              <a:gd name="connsiteX5" fmla="*/ 432048 w 3816040"/>
              <a:gd name="connsiteY5" fmla="*/ 0 h 1165424"/>
              <a:gd name="connsiteX6" fmla="*/ 432048 w 3816040"/>
              <a:gd name="connsiteY6" fmla="*/ 287300 h 1165424"/>
              <a:gd name="connsiteX7" fmla="*/ 198094 w 3816040"/>
              <a:gd name="connsiteY7" fmla="*/ 287300 h 1165424"/>
              <a:gd name="connsiteX8" fmla="*/ 0 w 3816040"/>
              <a:gd name="connsiteY8" fmla="*/ 485394 h 1165424"/>
              <a:gd name="connsiteX9" fmla="*/ 0 w 3816040"/>
              <a:gd name="connsiteY9" fmla="*/ 1160425 h 1165424"/>
              <a:gd name="connsiteX0" fmla="*/ 3816040 w 3816040"/>
              <a:gd name="connsiteY0" fmla="*/ 1160425 h 1160425"/>
              <a:gd name="connsiteX1" fmla="*/ 3816040 w 3816040"/>
              <a:gd name="connsiteY1" fmla="*/ 485394 h 1160425"/>
              <a:gd name="connsiteX2" fmla="*/ 3617946 w 3816040"/>
              <a:gd name="connsiteY2" fmla="*/ 287300 h 1160425"/>
              <a:gd name="connsiteX3" fmla="*/ 719348 w 3816040"/>
              <a:gd name="connsiteY3" fmla="*/ 287300 h 1160425"/>
              <a:gd name="connsiteX4" fmla="*/ 432048 w 3816040"/>
              <a:gd name="connsiteY4" fmla="*/ 0 h 1160425"/>
              <a:gd name="connsiteX5" fmla="*/ 432048 w 3816040"/>
              <a:gd name="connsiteY5" fmla="*/ 287300 h 1160425"/>
              <a:gd name="connsiteX6" fmla="*/ 198094 w 3816040"/>
              <a:gd name="connsiteY6" fmla="*/ 287300 h 1160425"/>
              <a:gd name="connsiteX7" fmla="*/ 0 w 3816040"/>
              <a:gd name="connsiteY7" fmla="*/ 485394 h 1160425"/>
              <a:gd name="connsiteX8" fmla="*/ 0 w 3816040"/>
              <a:gd name="connsiteY8" fmla="*/ 1160425 h 1160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6040" h="1160425">
                <a:moveTo>
                  <a:pt x="3816040" y="1160425"/>
                </a:moveTo>
                <a:lnTo>
                  <a:pt x="3816040" y="485394"/>
                </a:lnTo>
                <a:cubicBezTo>
                  <a:pt x="3816040" y="375990"/>
                  <a:pt x="3727350" y="287300"/>
                  <a:pt x="3617946" y="287300"/>
                </a:cubicBezTo>
                <a:lnTo>
                  <a:pt x="719348" y="287300"/>
                </a:lnTo>
                <a:lnTo>
                  <a:pt x="432048" y="0"/>
                </a:lnTo>
                <a:lnTo>
                  <a:pt x="432048" y="287300"/>
                </a:lnTo>
                <a:lnTo>
                  <a:pt x="198094" y="287300"/>
                </a:lnTo>
                <a:cubicBezTo>
                  <a:pt x="88690" y="287300"/>
                  <a:pt x="0" y="375990"/>
                  <a:pt x="0" y="485394"/>
                </a:cubicBezTo>
                <a:lnTo>
                  <a:pt x="0" y="1160425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6221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도넛 4"/>
          <p:cNvSpPr/>
          <p:nvPr/>
        </p:nvSpPr>
        <p:spPr>
          <a:xfrm>
            <a:off x="2267744" y="908720"/>
            <a:ext cx="4608512" cy="4608512"/>
          </a:xfrm>
          <a:custGeom>
            <a:avLst/>
            <a:gdLst/>
            <a:ahLst/>
            <a:cxnLst/>
            <a:rect l="l" t="t" r="r" b="b"/>
            <a:pathLst>
              <a:path w="4608512" h="4608512">
                <a:moveTo>
                  <a:pt x="2304256" y="485599"/>
                </a:moveTo>
                <a:cubicBezTo>
                  <a:pt x="1299839" y="485599"/>
                  <a:pt x="485599" y="1299839"/>
                  <a:pt x="485599" y="2304256"/>
                </a:cubicBezTo>
                <a:cubicBezTo>
                  <a:pt x="485599" y="3308673"/>
                  <a:pt x="1299839" y="4122913"/>
                  <a:pt x="2304256" y="4122913"/>
                </a:cubicBezTo>
                <a:cubicBezTo>
                  <a:pt x="3308673" y="4122913"/>
                  <a:pt x="4122913" y="3308673"/>
                  <a:pt x="4122913" y="2304256"/>
                </a:cubicBezTo>
                <a:cubicBezTo>
                  <a:pt x="4122913" y="1299839"/>
                  <a:pt x="3308673" y="485599"/>
                  <a:pt x="2304256" y="485599"/>
                </a:cubicBezTo>
                <a:close/>
                <a:moveTo>
                  <a:pt x="2304256" y="0"/>
                </a:moveTo>
                <a:cubicBezTo>
                  <a:pt x="3576861" y="0"/>
                  <a:pt x="4608512" y="1031651"/>
                  <a:pt x="4608512" y="2304256"/>
                </a:cubicBezTo>
                <a:cubicBezTo>
                  <a:pt x="4608512" y="2587559"/>
                  <a:pt x="4557386" y="2858921"/>
                  <a:pt x="4461293" y="3108662"/>
                </a:cubicBezTo>
                <a:cubicBezTo>
                  <a:pt x="3994178" y="3178475"/>
                  <a:pt x="3636404" y="3581683"/>
                  <a:pt x="3636404" y="4068452"/>
                </a:cubicBezTo>
                <a:cubicBezTo>
                  <a:pt x="3636404" y="4105290"/>
                  <a:pt x="3638453" y="4141650"/>
                  <a:pt x="3642878" y="4177375"/>
                </a:cubicBezTo>
                <a:cubicBezTo>
                  <a:pt x="3266585" y="4449424"/>
                  <a:pt x="2803999" y="4608512"/>
                  <a:pt x="2304256" y="4608512"/>
                </a:cubicBezTo>
                <a:cubicBezTo>
                  <a:pt x="1031651" y="4608512"/>
                  <a:pt x="0" y="3576861"/>
                  <a:pt x="0" y="2304256"/>
                </a:cubicBezTo>
                <a:cubicBezTo>
                  <a:pt x="0" y="1031651"/>
                  <a:pt x="1031651" y="0"/>
                  <a:pt x="2304256" y="0"/>
                </a:cubicBezTo>
                <a:close/>
              </a:path>
            </a:pathLst>
          </a:custGeom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mtClean="0">
              <a:solidFill>
                <a:prstClr val="black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981163" y="4084820"/>
            <a:ext cx="1776953" cy="18342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mtClean="0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94672" y="2276872"/>
            <a:ext cx="29546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자기변화</a:t>
            </a:r>
            <a:endParaRPr lang="ko-KR" altLang="en-US" sz="6000" dirty="0">
              <a:solidFill>
                <a:prstClr val="black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91413" y="3260229"/>
            <a:ext cx="295465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프로그램</a:t>
            </a:r>
            <a:endParaRPr lang="ko-KR" altLang="en-US" sz="6000" dirty="0">
              <a:solidFill>
                <a:prstClr val="black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8946" y="4418387"/>
            <a:ext cx="1146396" cy="1152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700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664818" y="443641"/>
            <a:ext cx="3907182" cy="1152128"/>
          </a:xfrm>
          <a:custGeom>
            <a:avLst/>
            <a:gdLst/>
            <a:ahLst/>
            <a:cxnLst/>
            <a:rect l="l" t="t" r="r" b="b"/>
            <a:pathLst>
              <a:path w="3907182" h="1008645">
                <a:moveTo>
                  <a:pt x="1953591" y="0"/>
                </a:moveTo>
                <a:cubicBezTo>
                  <a:pt x="3032530" y="0"/>
                  <a:pt x="3907182" y="177434"/>
                  <a:pt x="3907182" y="396311"/>
                </a:cubicBezTo>
                <a:cubicBezTo>
                  <a:pt x="3907182" y="615188"/>
                  <a:pt x="3032530" y="792622"/>
                  <a:pt x="1953591" y="792622"/>
                </a:cubicBezTo>
                <a:cubicBezTo>
                  <a:pt x="1473215" y="792622"/>
                  <a:pt x="1033335" y="757449"/>
                  <a:pt x="693160" y="698849"/>
                </a:cubicBezTo>
                <a:lnTo>
                  <a:pt x="460812" y="1008645"/>
                </a:lnTo>
                <a:lnTo>
                  <a:pt x="460812" y="651685"/>
                </a:lnTo>
                <a:cubicBezTo>
                  <a:pt x="173288" y="582948"/>
                  <a:pt x="0" y="493735"/>
                  <a:pt x="0" y="396311"/>
                </a:cubicBezTo>
                <a:cubicBezTo>
                  <a:pt x="0" y="177434"/>
                  <a:pt x="874652" y="0"/>
                  <a:pt x="1953591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887153" y="695668"/>
            <a:ext cx="34547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2"/>
                </a:solidFill>
              </a:rPr>
              <a:t>4</a:t>
            </a:r>
            <a:r>
              <a:rPr lang="ko-KR" altLang="en-US" sz="1600" dirty="0" smtClean="0">
                <a:solidFill>
                  <a:schemeClr val="bg2"/>
                </a:solidFill>
              </a:rPr>
              <a:t>장</a:t>
            </a:r>
            <a:r>
              <a:rPr lang="en-US" altLang="ko-KR" sz="1600" dirty="0" smtClean="0">
                <a:solidFill>
                  <a:schemeClr val="bg2"/>
                </a:solidFill>
              </a:rPr>
              <a:t>. </a:t>
            </a:r>
            <a:r>
              <a:rPr lang="ko-KR" altLang="en-US" sz="1600" dirty="0" smtClean="0">
                <a:solidFill>
                  <a:schemeClr val="bg2"/>
                </a:solidFill>
              </a:rPr>
              <a:t>학생인권조례가 시기상조인가</a:t>
            </a:r>
            <a:r>
              <a:rPr lang="en-US" altLang="ko-KR" sz="1600" dirty="0" smtClean="0">
                <a:solidFill>
                  <a:schemeClr val="bg2"/>
                </a:solidFill>
              </a:rPr>
              <a:t>?</a:t>
            </a:r>
            <a:endParaRPr lang="ko-KR" altLang="en-US" sz="1600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691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85428" y="213209"/>
            <a:ext cx="8568952" cy="64087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13420" y="256735"/>
            <a:ext cx="8712968" cy="632166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921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43608" y="332656"/>
            <a:ext cx="7056784" cy="648072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1" name="그룹 20"/>
          <p:cNvGrpSpPr/>
          <p:nvPr/>
        </p:nvGrpSpPr>
        <p:grpSpPr>
          <a:xfrm>
            <a:off x="251520" y="828963"/>
            <a:ext cx="8641655" cy="576362"/>
            <a:chOff x="251520" y="828963"/>
            <a:chExt cx="8641655" cy="576362"/>
          </a:xfrm>
        </p:grpSpPr>
        <p:sp>
          <p:nvSpPr>
            <p:cNvPr id="13" name="자유형 12"/>
            <p:cNvSpPr/>
            <p:nvPr/>
          </p:nvSpPr>
          <p:spPr>
            <a:xfrm>
              <a:off x="1398494" y="841178"/>
              <a:ext cx="6341633" cy="155116"/>
            </a:xfrm>
            <a:custGeom>
              <a:avLst/>
              <a:gdLst/>
              <a:ahLst/>
              <a:cxnLst/>
              <a:rect l="l" t="t" r="r" b="b"/>
              <a:pathLst>
                <a:path w="6341633" h="155116">
                  <a:moveTo>
                    <a:pt x="3065670" y="0"/>
                  </a:moveTo>
                  <a:cubicBezTo>
                    <a:pt x="3065966" y="59253"/>
                    <a:pt x="3114144" y="107142"/>
                    <a:pt x="3173506" y="107142"/>
                  </a:cubicBezTo>
                  <a:cubicBezTo>
                    <a:pt x="3232774" y="107142"/>
                    <a:pt x="3280894" y="59405"/>
                    <a:pt x="3281286" y="281"/>
                  </a:cubicBezTo>
                  <a:lnTo>
                    <a:pt x="6341633" y="31403"/>
                  </a:lnTo>
                  <a:lnTo>
                    <a:pt x="6341633" y="155116"/>
                  </a:lnTo>
                  <a:lnTo>
                    <a:pt x="0" y="155116"/>
                  </a:lnTo>
                  <a:lnTo>
                    <a:pt x="0" y="260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635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5"/>
            <p:cNvSpPr/>
            <p:nvPr/>
          </p:nvSpPr>
          <p:spPr>
            <a:xfrm>
              <a:off x="251520" y="828963"/>
              <a:ext cx="8641655" cy="576362"/>
            </a:xfrm>
            <a:custGeom>
              <a:avLst/>
              <a:gdLst/>
              <a:ahLst/>
              <a:cxnLst/>
              <a:rect l="l" t="t" r="r" b="b"/>
              <a:pathLst>
                <a:path w="8641655" h="576362">
                  <a:moveTo>
                    <a:pt x="0" y="0"/>
                  </a:moveTo>
                  <a:lnTo>
                    <a:pt x="4212468" y="0"/>
                  </a:lnTo>
                  <a:cubicBezTo>
                    <a:pt x="4212468" y="59653"/>
                    <a:pt x="4260827" y="108012"/>
                    <a:pt x="4320480" y="108012"/>
                  </a:cubicBezTo>
                  <a:cubicBezTo>
                    <a:pt x="4380133" y="108012"/>
                    <a:pt x="4428492" y="59653"/>
                    <a:pt x="4428492" y="0"/>
                  </a:cubicBezTo>
                  <a:lnTo>
                    <a:pt x="8641655" y="0"/>
                  </a:lnTo>
                  <a:lnTo>
                    <a:pt x="8641655" y="576362"/>
                  </a:lnTo>
                  <a:lnTo>
                    <a:pt x="0" y="576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251520" y="6006867"/>
            <a:ext cx="8641655" cy="576362"/>
            <a:chOff x="251520" y="6049718"/>
            <a:chExt cx="8641655" cy="576362"/>
          </a:xfrm>
        </p:grpSpPr>
        <p:sp>
          <p:nvSpPr>
            <p:cNvPr id="18" name="자유형 17"/>
            <p:cNvSpPr/>
            <p:nvPr/>
          </p:nvSpPr>
          <p:spPr>
            <a:xfrm rot="10800000">
              <a:off x="1398494" y="6452251"/>
              <a:ext cx="6341633" cy="155116"/>
            </a:xfrm>
            <a:custGeom>
              <a:avLst/>
              <a:gdLst/>
              <a:ahLst/>
              <a:cxnLst/>
              <a:rect l="l" t="t" r="r" b="b"/>
              <a:pathLst>
                <a:path w="6341633" h="155116">
                  <a:moveTo>
                    <a:pt x="3065670" y="0"/>
                  </a:moveTo>
                  <a:cubicBezTo>
                    <a:pt x="3065966" y="59253"/>
                    <a:pt x="3114144" y="107142"/>
                    <a:pt x="3173506" y="107142"/>
                  </a:cubicBezTo>
                  <a:cubicBezTo>
                    <a:pt x="3232774" y="107142"/>
                    <a:pt x="3280894" y="59405"/>
                    <a:pt x="3281286" y="281"/>
                  </a:cubicBezTo>
                  <a:lnTo>
                    <a:pt x="6341633" y="31403"/>
                  </a:lnTo>
                  <a:lnTo>
                    <a:pt x="6341633" y="155116"/>
                  </a:lnTo>
                  <a:lnTo>
                    <a:pt x="0" y="155116"/>
                  </a:lnTo>
                  <a:lnTo>
                    <a:pt x="0" y="260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5"/>
            <p:cNvSpPr/>
            <p:nvPr/>
          </p:nvSpPr>
          <p:spPr>
            <a:xfrm rot="10800000">
              <a:off x="251520" y="6049718"/>
              <a:ext cx="8641655" cy="576362"/>
            </a:xfrm>
            <a:custGeom>
              <a:avLst/>
              <a:gdLst/>
              <a:ahLst/>
              <a:cxnLst/>
              <a:rect l="l" t="t" r="r" b="b"/>
              <a:pathLst>
                <a:path w="8641655" h="576362">
                  <a:moveTo>
                    <a:pt x="0" y="0"/>
                  </a:moveTo>
                  <a:lnTo>
                    <a:pt x="4212468" y="0"/>
                  </a:lnTo>
                  <a:cubicBezTo>
                    <a:pt x="4212468" y="59653"/>
                    <a:pt x="4260827" y="108012"/>
                    <a:pt x="4320480" y="108012"/>
                  </a:cubicBezTo>
                  <a:cubicBezTo>
                    <a:pt x="4380133" y="108012"/>
                    <a:pt x="4428492" y="59653"/>
                    <a:pt x="4428492" y="0"/>
                  </a:cubicBezTo>
                  <a:lnTo>
                    <a:pt x="8641655" y="0"/>
                  </a:lnTo>
                  <a:lnTo>
                    <a:pt x="8641655" y="576362"/>
                  </a:lnTo>
                  <a:lnTo>
                    <a:pt x="0" y="5763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0088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179512" y="170638"/>
            <a:ext cx="159434" cy="162017"/>
            <a:chOff x="323528" y="201975"/>
            <a:chExt cx="288032" cy="29269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 flipV="1">
            <a:off x="179512" y="6524941"/>
            <a:ext cx="159434" cy="162017"/>
            <a:chOff x="323528" y="201975"/>
            <a:chExt cx="288032" cy="292698"/>
          </a:xfrm>
        </p:grpSpPr>
        <p:cxnSp>
          <p:nvCxnSpPr>
            <p:cNvPr id="11" name="직선 연결선 10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 flipH="1">
            <a:off x="8766309" y="170638"/>
            <a:ext cx="159434" cy="162017"/>
            <a:chOff x="323528" y="201975"/>
            <a:chExt cx="288032" cy="292698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 flipH="1" flipV="1">
            <a:off x="8766309" y="6524941"/>
            <a:ext cx="159434" cy="162017"/>
            <a:chOff x="323528" y="201975"/>
            <a:chExt cx="288032" cy="292698"/>
          </a:xfrm>
        </p:grpSpPr>
        <p:cxnSp>
          <p:nvCxnSpPr>
            <p:cNvPr id="17" name="직선 연결선 16"/>
            <p:cNvCxnSpPr/>
            <p:nvPr/>
          </p:nvCxnSpPr>
          <p:spPr>
            <a:xfrm>
              <a:off x="323528" y="494673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rot="16200000">
              <a:off x="485546" y="327989"/>
              <a:ext cx="252027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040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06916" y="260648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206916" y="6309320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922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06916" y="260648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206916" y="6309320"/>
            <a:ext cx="8712968" cy="288032"/>
          </a:xfrm>
          <a:custGeom>
            <a:avLst/>
            <a:gdLst>
              <a:gd name="connsiteX0" fmla="*/ 120016 w 8712968"/>
              <a:gd name="connsiteY0" fmla="*/ 0 h 288032"/>
              <a:gd name="connsiteX1" fmla="*/ 8592952 w 8712968"/>
              <a:gd name="connsiteY1" fmla="*/ 0 h 288032"/>
              <a:gd name="connsiteX2" fmla="*/ 8712968 w 8712968"/>
              <a:gd name="connsiteY2" fmla="*/ 120016 h 288032"/>
              <a:gd name="connsiteX3" fmla="*/ 8712968 w 8712968"/>
              <a:gd name="connsiteY3" fmla="*/ 288032 h 288032"/>
              <a:gd name="connsiteX4" fmla="*/ 4309329 w 8712968"/>
              <a:gd name="connsiteY4" fmla="*/ 274611 h 288032"/>
              <a:gd name="connsiteX5" fmla="*/ 0 w 8712968"/>
              <a:gd name="connsiteY5" fmla="*/ 288032 h 288032"/>
              <a:gd name="connsiteX6" fmla="*/ 0 w 8712968"/>
              <a:gd name="connsiteY6" fmla="*/ 120016 h 288032"/>
              <a:gd name="connsiteX7" fmla="*/ 120016 w 8712968"/>
              <a:gd name="connsiteY7" fmla="*/ 0 h 288032"/>
              <a:gd name="connsiteX0" fmla="*/ 4309329 w 8712968"/>
              <a:gd name="connsiteY0" fmla="*/ 274611 h 366051"/>
              <a:gd name="connsiteX1" fmla="*/ 0 w 8712968"/>
              <a:gd name="connsiteY1" fmla="*/ 288032 h 366051"/>
              <a:gd name="connsiteX2" fmla="*/ 0 w 8712968"/>
              <a:gd name="connsiteY2" fmla="*/ 120016 h 366051"/>
              <a:gd name="connsiteX3" fmla="*/ 120016 w 8712968"/>
              <a:gd name="connsiteY3" fmla="*/ 0 h 366051"/>
              <a:gd name="connsiteX4" fmla="*/ 8592952 w 8712968"/>
              <a:gd name="connsiteY4" fmla="*/ 0 h 366051"/>
              <a:gd name="connsiteX5" fmla="*/ 8712968 w 8712968"/>
              <a:gd name="connsiteY5" fmla="*/ 120016 h 366051"/>
              <a:gd name="connsiteX6" fmla="*/ 8712968 w 8712968"/>
              <a:gd name="connsiteY6" fmla="*/ 288032 h 366051"/>
              <a:gd name="connsiteX7" fmla="*/ 4400769 w 8712968"/>
              <a:gd name="connsiteY7" fmla="*/ 366051 h 366051"/>
              <a:gd name="connsiteX0" fmla="*/ 4309329 w 8712968"/>
              <a:gd name="connsiteY0" fmla="*/ 274611 h 288032"/>
              <a:gd name="connsiteX1" fmla="*/ 0 w 8712968"/>
              <a:gd name="connsiteY1" fmla="*/ 288032 h 288032"/>
              <a:gd name="connsiteX2" fmla="*/ 0 w 8712968"/>
              <a:gd name="connsiteY2" fmla="*/ 120016 h 288032"/>
              <a:gd name="connsiteX3" fmla="*/ 120016 w 8712968"/>
              <a:gd name="connsiteY3" fmla="*/ 0 h 288032"/>
              <a:gd name="connsiteX4" fmla="*/ 8592952 w 8712968"/>
              <a:gd name="connsiteY4" fmla="*/ 0 h 288032"/>
              <a:gd name="connsiteX5" fmla="*/ 8712968 w 8712968"/>
              <a:gd name="connsiteY5" fmla="*/ 120016 h 288032"/>
              <a:gd name="connsiteX6" fmla="*/ 8712968 w 8712968"/>
              <a:gd name="connsiteY6" fmla="*/ 288032 h 288032"/>
              <a:gd name="connsiteX0" fmla="*/ 0 w 8712968"/>
              <a:gd name="connsiteY0" fmla="*/ 288032 h 288032"/>
              <a:gd name="connsiteX1" fmla="*/ 0 w 8712968"/>
              <a:gd name="connsiteY1" fmla="*/ 120016 h 288032"/>
              <a:gd name="connsiteX2" fmla="*/ 120016 w 8712968"/>
              <a:gd name="connsiteY2" fmla="*/ 0 h 288032"/>
              <a:gd name="connsiteX3" fmla="*/ 8592952 w 8712968"/>
              <a:gd name="connsiteY3" fmla="*/ 0 h 288032"/>
              <a:gd name="connsiteX4" fmla="*/ 8712968 w 8712968"/>
              <a:gd name="connsiteY4" fmla="*/ 120016 h 288032"/>
              <a:gd name="connsiteX5" fmla="*/ 8712968 w 8712968"/>
              <a:gd name="connsiteY5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12968" h="288032">
                <a:moveTo>
                  <a:pt x="0" y="288032"/>
                </a:moveTo>
                <a:lnTo>
                  <a:pt x="0" y="120016"/>
                </a:lnTo>
                <a:cubicBezTo>
                  <a:pt x="0" y="53733"/>
                  <a:pt x="53733" y="0"/>
                  <a:pt x="120016" y="0"/>
                </a:cubicBezTo>
                <a:lnTo>
                  <a:pt x="8592952" y="0"/>
                </a:lnTo>
                <a:cubicBezTo>
                  <a:pt x="8659235" y="0"/>
                  <a:pt x="8712968" y="53733"/>
                  <a:pt x="8712968" y="120016"/>
                </a:cubicBezTo>
                <a:lnTo>
                  <a:pt x="8712968" y="288032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547664" y="260648"/>
            <a:ext cx="0" cy="6336705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0678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250825" y="476672"/>
            <a:ext cx="8642350" cy="72008"/>
          </a:xfrm>
          <a:custGeom>
            <a:avLst/>
            <a:gdLst/>
            <a:ahLst/>
            <a:cxnLst/>
            <a:rect l="l" t="t" r="r" b="b"/>
            <a:pathLst>
              <a:path w="8642350" h="72008">
                <a:moveTo>
                  <a:pt x="0" y="0"/>
                </a:moveTo>
                <a:lnTo>
                  <a:pt x="8642350" y="0"/>
                </a:lnTo>
                <a:lnTo>
                  <a:pt x="8642350" y="72008"/>
                </a:lnTo>
                <a:lnTo>
                  <a:pt x="4361941" y="72008"/>
                </a:lnTo>
                <a:lnTo>
                  <a:pt x="4321175" y="31242"/>
                </a:lnTo>
                <a:lnTo>
                  <a:pt x="4280409" y="72008"/>
                </a:lnTo>
                <a:lnTo>
                  <a:pt x="0" y="720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 flipV="1">
            <a:off x="250825" y="6550393"/>
            <a:ext cx="8642350" cy="45719"/>
          </a:xfrm>
          <a:custGeom>
            <a:avLst/>
            <a:gdLst/>
            <a:ahLst/>
            <a:cxnLst/>
            <a:rect l="l" t="t" r="r" b="b"/>
            <a:pathLst>
              <a:path w="8642350" h="45719">
                <a:moveTo>
                  <a:pt x="0" y="0"/>
                </a:moveTo>
                <a:lnTo>
                  <a:pt x="8642350" y="0"/>
                </a:lnTo>
                <a:lnTo>
                  <a:pt x="8642350" y="45719"/>
                </a:lnTo>
                <a:lnTo>
                  <a:pt x="4352416" y="45719"/>
                </a:lnTo>
                <a:lnTo>
                  <a:pt x="4321175" y="14478"/>
                </a:lnTo>
                <a:lnTo>
                  <a:pt x="4289934" y="45719"/>
                </a:lnTo>
                <a:lnTo>
                  <a:pt x="0" y="45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>
            <a:off x="250825" y="1196752"/>
            <a:ext cx="864235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40266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980728"/>
            <a:ext cx="251520" cy="151216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45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250825" y="476672"/>
            <a:ext cx="4033143" cy="3600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250825" y="-99392"/>
            <a:ext cx="0" cy="695739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50825" y="332656"/>
            <a:ext cx="88931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250825" y="332656"/>
            <a:ext cx="28803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621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8367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6613148"/>
            <a:ext cx="9144000" cy="24465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>
            <a:stCxn id="4" idx="0"/>
          </p:cNvCxnSpPr>
          <p:nvPr/>
        </p:nvCxnSpPr>
        <p:spPr>
          <a:xfrm>
            <a:off x="4572000" y="0"/>
            <a:ext cx="0" cy="41835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572000" y="697429"/>
            <a:ext cx="0" cy="130324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572000" y="6610027"/>
            <a:ext cx="0" cy="26064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5728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2158598" y="1012369"/>
            <a:ext cx="4826803" cy="4826803"/>
          </a:xfrm>
          <a:custGeom>
            <a:avLst/>
            <a:gdLst/>
            <a:ahLst/>
            <a:cxnLst/>
            <a:rect l="l" t="t" r="r" b="b"/>
            <a:pathLst>
              <a:path w="4464000" h="4464000">
                <a:moveTo>
                  <a:pt x="2232000" y="216024"/>
                </a:moveTo>
                <a:cubicBezTo>
                  <a:pt x="1708851" y="216024"/>
                  <a:pt x="1277142" y="435813"/>
                  <a:pt x="1214747" y="720080"/>
                </a:cubicBezTo>
                <a:lnTo>
                  <a:pt x="877682" y="720080"/>
                </a:lnTo>
                <a:cubicBezTo>
                  <a:pt x="461095" y="1090435"/>
                  <a:pt x="199943" y="1630720"/>
                  <a:pt x="199943" y="2232000"/>
                </a:cubicBezTo>
                <a:cubicBezTo>
                  <a:pt x="199943" y="3354274"/>
                  <a:pt x="1109726" y="4264057"/>
                  <a:pt x="2232000" y="4264057"/>
                </a:cubicBezTo>
                <a:cubicBezTo>
                  <a:pt x="3354274" y="4264057"/>
                  <a:pt x="4264057" y="3354274"/>
                  <a:pt x="4264057" y="2232000"/>
                </a:cubicBezTo>
                <a:cubicBezTo>
                  <a:pt x="4264057" y="1630720"/>
                  <a:pt x="4002905" y="1090435"/>
                  <a:pt x="3586318" y="720080"/>
                </a:cubicBezTo>
                <a:lnTo>
                  <a:pt x="3249253" y="720080"/>
                </a:lnTo>
                <a:cubicBezTo>
                  <a:pt x="3186858" y="435813"/>
                  <a:pt x="2755149" y="216024"/>
                  <a:pt x="2232000" y="216024"/>
                </a:cubicBezTo>
                <a:close/>
                <a:moveTo>
                  <a:pt x="2232000" y="0"/>
                </a:moveTo>
                <a:cubicBezTo>
                  <a:pt x="2311133" y="0"/>
                  <a:pt x="2389305" y="4118"/>
                  <a:pt x="2466280" y="12450"/>
                </a:cubicBezTo>
                <a:cubicBezTo>
                  <a:pt x="2491586" y="14791"/>
                  <a:pt x="2516734" y="17851"/>
                  <a:pt x="2541391" y="23913"/>
                </a:cubicBezTo>
                <a:cubicBezTo>
                  <a:pt x="2593035" y="28440"/>
                  <a:pt x="2643763" y="37303"/>
                  <a:pt x="2693752" y="48413"/>
                </a:cubicBezTo>
                <a:cubicBezTo>
                  <a:pt x="2722236" y="53844"/>
                  <a:pt x="2750407" y="60359"/>
                  <a:pt x="2777711" y="70001"/>
                </a:cubicBezTo>
                <a:cubicBezTo>
                  <a:pt x="2824093" y="78863"/>
                  <a:pt x="2869250" y="91776"/>
                  <a:pt x="2913536" y="106864"/>
                </a:cubicBezTo>
                <a:cubicBezTo>
                  <a:pt x="2941245" y="114960"/>
                  <a:pt x="2968488" y="124298"/>
                  <a:pt x="2994613" y="136538"/>
                </a:cubicBezTo>
                <a:cubicBezTo>
                  <a:pt x="3039448" y="149998"/>
                  <a:pt x="3082719" y="167323"/>
                  <a:pt x="3124840" y="186984"/>
                </a:cubicBezTo>
                <a:cubicBezTo>
                  <a:pt x="3149756" y="196928"/>
                  <a:pt x="3174080" y="208122"/>
                  <a:pt x="3197157" y="221821"/>
                </a:cubicBezTo>
                <a:cubicBezTo>
                  <a:pt x="3242230" y="240573"/>
                  <a:pt x="3285361" y="263099"/>
                  <a:pt x="3326919" y="288232"/>
                </a:cubicBezTo>
                <a:cubicBezTo>
                  <a:pt x="3347533" y="298829"/>
                  <a:pt x="3367487" y="310550"/>
                  <a:pt x="3386213" y="324254"/>
                </a:cubicBezTo>
                <a:cubicBezTo>
                  <a:pt x="3432803" y="349465"/>
                  <a:pt x="3476993" y="378458"/>
                  <a:pt x="3519012" y="410413"/>
                </a:cubicBezTo>
                <a:cubicBezTo>
                  <a:pt x="3534045" y="420040"/>
                  <a:pt x="3548445" y="430545"/>
                  <a:pt x="3561814" y="442420"/>
                </a:cubicBezTo>
                <a:cubicBezTo>
                  <a:pt x="3610956" y="475800"/>
                  <a:pt x="3657107" y="513091"/>
                  <a:pt x="3700261" y="553761"/>
                </a:cubicBezTo>
                <a:cubicBezTo>
                  <a:pt x="3708614" y="560300"/>
                  <a:pt x="3716510" y="567358"/>
                  <a:pt x="3723764" y="575122"/>
                </a:cubicBezTo>
                <a:cubicBezTo>
                  <a:pt x="3776286" y="619030"/>
                  <a:pt x="3824996" y="667122"/>
                  <a:pt x="3869609" y="719034"/>
                </a:cubicBezTo>
                <a:cubicBezTo>
                  <a:pt x="3869999" y="719349"/>
                  <a:pt x="3870334" y="719715"/>
                  <a:pt x="3870668" y="720080"/>
                </a:cubicBezTo>
                <a:lnTo>
                  <a:pt x="3870559" y="720080"/>
                </a:lnTo>
                <a:cubicBezTo>
                  <a:pt x="4239635" y="1116204"/>
                  <a:pt x="4464000" y="1647900"/>
                  <a:pt x="4464000" y="2232000"/>
                </a:cubicBezTo>
                <a:cubicBezTo>
                  <a:pt x="4464000" y="3464700"/>
                  <a:pt x="3464700" y="4464000"/>
                  <a:pt x="2232000" y="4464000"/>
                </a:cubicBezTo>
                <a:cubicBezTo>
                  <a:pt x="999300" y="4464000"/>
                  <a:pt x="0" y="3464700"/>
                  <a:pt x="0" y="2232000"/>
                </a:cubicBezTo>
                <a:cubicBezTo>
                  <a:pt x="0" y="1647900"/>
                  <a:pt x="224365" y="1116204"/>
                  <a:pt x="593441" y="720080"/>
                </a:cubicBezTo>
                <a:lnTo>
                  <a:pt x="593332" y="720080"/>
                </a:lnTo>
                <a:lnTo>
                  <a:pt x="594392" y="719034"/>
                </a:lnTo>
                <a:cubicBezTo>
                  <a:pt x="639004" y="667122"/>
                  <a:pt x="687715" y="619030"/>
                  <a:pt x="740236" y="575122"/>
                </a:cubicBezTo>
                <a:cubicBezTo>
                  <a:pt x="747491" y="567358"/>
                  <a:pt x="755387" y="560300"/>
                  <a:pt x="763740" y="553761"/>
                </a:cubicBezTo>
                <a:cubicBezTo>
                  <a:pt x="806893" y="513091"/>
                  <a:pt x="853044" y="475800"/>
                  <a:pt x="902187" y="442420"/>
                </a:cubicBezTo>
                <a:cubicBezTo>
                  <a:pt x="915555" y="430545"/>
                  <a:pt x="929955" y="420040"/>
                  <a:pt x="944988" y="410413"/>
                </a:cubicBezTo>
                <a:cubicBezTo>
                  <a:pt x="987007" y="378458"/>
                  <a:pt x="1031198" y="349465"/>
                  <a:pt x="1077787" y="324254"/>
                </a:cubicBezTo>
                <a:cubicBezTo>
                  <a:pt x="1096513" y="310550"/>
                  <a:pt x="1116467" y="298829"/>
                  <a:pt x="1137081" y="288232"/>
                </a:cubicBezTo>
                <a:cubicBezTo>
                  <a:pt x="1178640" y="263099"/>
                  <a:pt x="1221770" y="240573"/>
                  <a:pt x="1266843" y="221821"/>
                </a:cubicBezTo>
                <a:cubicBezTo>
                  <a:pt x="1289921" y="208122"/>
                  <a:pt x="1314245" y="196928"/>
                  <a:pt x="1339160" y="186984"/>
                </a:cubicBezTo>
                <a:cubicBezTo>
                  <a:pt x="1381282" y="167323"/>
                  <a:pt x="1424553" y="149998"/>
                  <a:pt x="1469387" y="136538"/>
                </a:cubicBezTo>
                <a:cubicBezTo>
                  <a:pt x="1495512" y="124298"/>
                  <a:pt x="1522756" y="114960"/>
                  <a:pt x="1550464" y="106864"/>
                </a:cubicBezTo>
                <a:cubicBezTo>
                  <a:pt x="1594751" y="91776"/>
                  <a:pt x="1639907" y="78863"/>
                  <a:pt x="1686289" y="70001"/>
                </a:cubicBezTo>
                <a:cubicBezTo>
                  <a:pt x="1713594" y="60359"/>
                  <a:pt x="1741764" y="53844"/>
                  <a:pt x="1770248" y="48413"/>
                </a:cubicBezTo>
                <a:cubicBezTo>
                  <a:pt x="1820238" y="37303"/>
                  <a:pt x="1870965" y="28440"/>
                  <a:pt x="1922610" y="23913"/>
                </a:cubicBezTo>
                <a:cubicBezTo>
                  <a:pt x="1947266" y="17851"/>
                  <a:pt x="1972415" y="14791"/>
                  <a:pt x="1997720" y="12450"/>
                </a:cubicBezTo>
                <a:cubicBezTo>
                  <a:pt x="2074696" y="4118"/>
                  <a:pt x="2152867" y="0"/>
                  <a:pt x="223200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mtClean="0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3545798" y="1318873"/>
            <a:ext cx="2052404" cy="115222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mtClean="0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485051" y="2617862"/>
            <a:ext cx="41712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2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옥션고딕 M" pitchFamily="2" charset="-127"/>
                <a:ea typeface="옥션고딕 M" pitchFamily="2" charset="-127"/>
              </a:rPr>
              <a:t>구로구 통합도서관</a:t>
            </a:r>
            <a:endParaRPr lang="en-US" altLang="ko-KR" sz="3200" dirty="0" smtClean="0">
              <a:solidFill>
                <a:prstClr val="black">
                  <a:lumMod val="65000"/>
                  <a:lumOff val="35000"/>
                </a:prstClr>
              </a:solidFill>
              <a:latin typeface="옥션고딕 M" pitchFamily="2" charset="-127"/>
              <a:ea typeface="옥션고딕 M" pitchFamily="2" charset="-127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527404" y="3068960"/>
            <a:ext cx="4070345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0" dirty="0">
                <a:solidFill>
                  <a:prstClr val="black"/>
                </a:solidFill>
                <a:latin typeface="옥션고딕 M" pitchFamily="2" charset="-127"/>
                <a:ea typeface="옥션고딕 M" pitchFamily="2" charset="-127"/>
              </a:rPr>
              <a:t>지혜의 등대</a:t>
            </a: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4470" y="1451309"/>
            <a:ext cx="1345039" cy="812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8759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직사각형 20"/>
          <p:cNvSpPr/>
          <p:nvPr/>
        </p:nvSpPr>
        <p:spPr>
          <a:xfrm rot="21600000">
            <a:off x="552970" y="656739"/>
            <a:ext cx="8019032" cy="576813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dist="12700" sx="102000" sy="102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374353" y="450743"/>
            <a:ext cx="2376264" cy="411989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775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직사각형 20"/>
          <p:cNvSpPr/>
          <p:nvPr/>
        </p:nvSpPr>
        <p:spPr>
          <a:xfrm rot="21600000">
            <a:off x="870297" y="584683"/>
            <a:ext cx="7403406" cy="68407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612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240224" y="364210"/>
            <a:ext cx="8648054" cy="6253566"/>
          </a:xfrm>
          <a:custGeom>
            <a:avLst/>
            <a:gdLst>
              <a:gd name="connsiteX0" fmla="*/ 8648054 w 8648054"/>
              <a:gd name="connsiteY0" fmla="*/ 0 h 6253566"/>
              <a:gd name="connsiteX1" fmla="*/ 0 w 8648054"/>
              <a:gd name="connsiteY1" fmla="*/ 0 h 6253566"/>
              <a:gd name="connsiteX2" fmla="*/ 162732 w 8648054"/>
              <a:gd name="connsiteY2" fmla="*/ 340963 h 6253566"/>
              <a:gd name="connsiteX3" fmla="*/ 162732 w 8648054"/>
              <a:gd name="connsiteY3" fmla="*/ 6253566 h 625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054" h="6253566">
                <a:moveTo>
                  <a:pt x="8648054" y="0"/>
                </a:moveTo>
                <a:lnTo>
                  <a:pt x="0" y="0"/>
                </a:lnTo>
                <a:lnTo>
                  <a:pt x="162732" y="340963"/>
                </a:lnTo>
                <a:lnTo>
                  <a:pt x="162732" y="6253566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06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 rot="21480000">
            <a:off x="552970" y="557586"/>
            <a:ext cx="8019032" cy="576813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77800" dist="12700" sx="102000" sy="102000" algn="ctr" rotWithShape="0">
              <a:prstClr val="black">
                <a:alpha val="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19800000">
            <a:off x="115520" y="528283"/>
            <a:ext cx="1152128" cy="304491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4"/>
          <p:cNvSpPr/>
          <p:nvPr/>
        </p:nvSpPr>
        <p:spPr>
          <a:xfrm rot="19800000">
            <a:off x="7893775" y="5944340"/>
            <a:ext cx="1152128" cy="304491"/>
          </a:xfrm>
          <a:custGeom>
            <a:avLst/>
            <a:gdLst/>
            <a:ahLst/>
            <a:cxnLst/>
            <a:rect l="l" t="t" r="r" b="b"/>
            <a:pathLst>
              <a:path w="5040560" h="2232248">
                <a:moveTo>
                  <a:pt x="67278" y="0"/>
                </a:moveTo>
                <a:lnTo>
                  <a:pt x="4608898" y="0"/>
                </a:lnTo>
                <a:lnTo>
                  <a:pt x="4328230" y="93556"/>
                </a:lnTo>
                <a:lnTo>
                  <a:pt x="5040560" y="330999"/>
                </a:lnTo>
                <a:lnTo>
                  <a:pt x="5040560" y="349771"/>
                </a:lnTo>
                <a:lnTo>
                  <a:pt x="4399467" y="563469"/>
                </a:lnTo>
                <a:lnTo>
                  <a:pt x="4987977" y="759639"/>
                </a:lnTo>
                <a:lnTo>
                  <a:pt x="4556985" y="903303"/>
                </a:lnTo>
                <a:lnTo>
                  <a:pt x="5008494" y="1053806"/>
                </a:lnTo>
                <a:lnTo>
                  <a:pt x="4266000" y="1301304"/>
                </a:lnTo>
                <a:lnTo>
                  <a:pt x="5040560" y="1559491"/>
                </a:lnTo>
                <a:lnTo>
                  <a:pt x="5040560" y="1742224"/>
                </a:lnTo>
                <a:lnTo>
                  <a:pt x="4532987" y="1911415"/>
                </a:lnTo>
                <a:lnTo>
                  <a:pt x="4898057" y="2033105"/>
                </a:lnTo>
                <a:lnTo>
                  <a:pt x="4518612" y="2232248"/>
                </a:lnTo>
                <a:lnTo>
                  <a:pt x="361933" y="2232248"/>
                </a:lnTo>
                <a:lnTo>
                  <a:pt x="0" y="2111604"/>
                </a:lnTo>
                <a:lnTo>
                  <a:pt x="0" y="2042482"/>
                </a:lnTo>
                <a:lnTo>
                  <a:pt x="565568" y="1853959"/>
                </a:lnTo>
                <a:lnTo>
                  <a:pt x="0" y="1665436"/>
                </a:lnTo>
                <a:lnTo>
                  <a:pt x="0" y="1650142"/>
                </a:lnTo>
                <a:lnTo>
                  <a:pt x="408050" y="1514125"/>
                </a:lnTo>
                <a:lnTo>
                  <a:pt x="0" y="1378108"/>
                </a:lnTo>
                <a:lnTo>
                  <a:pt x="0" y="1349136"/>
                </a:lnTo>
                <a:lnTo>
                  <a:pt x="699035" y="1116124"/>
                </a:lnTo>
                <a:lnTo>
                  <a:pt x="0" y="883112"/>
                </a:lnTo>
                <a:lnTo>
                  <a:pt x="0" y="650029"/>
                </a:lnTo>
                <a:lnTo>
                  <a:pt x="432048" y="506013"/>
                </a:lnTo>
                <a:lnTo>
                  <a:pt x="66978" y="384323"/>
                </a:lnTo>
                <a:lnTo>
                  <a:pt x="626959" y="9042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09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6453336"/>
            <a:ext cx="9144000" cy="40466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539552" y="3645024"/>
            <a:ext cx="7704856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0476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7504" y="332656"/>
            <a:ext cx="432048" cy="4320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683568" y="332656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838658" y="354953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제</a:t>
            </a:r>
            <a:r>
              <a:rPr lang="en-US" altLang="ko-KR" dirty="0" smtClean="0"/>
              <a:t>1</a:t>
            </a:r>
            <a:r>
              <a:rPr lang="ko-KR" altLang="en-US" dirty="0" smtClean="0"/>
              <a:t>장 회사소개</a:t>
            </a:r>
            <a:endParaRPr lang="ko-KR" altLang="en-US" dirty="0"/>
          </a:p>
        </p:txBody>
      </p:sp>
      <p:sp>
        <p:nvSpPr>
          <p:cNvPr id="7" name="타원 6"/>
          <p:cNvSpPr/>
          <p:nvPr/>
        </p:nvSpPr>
        <p:spPr>
          <a:xfrm>
            <a:off x="-660" y="1049902"/>
            <a:ext cx="216024" cy="432048"/>
          </a:xfrm>
          <a:custGeom>
            <a:avLst/>
            <a:gdLst/>
            <a:ahLst/>
            <a:cxnLst/>
            <a:rect l="l" t="t" r="r" b="b"/>
            <a:pathLst>
              <a:path w="216024" h="432048">
                <a:moveTo>
                  <a:pt x="0" y="0"/>
                </a:moveTo>
                <a:cubicBezTo>
                  <a:pt x="119307" y="0"/>
                  <a:pt x="216024" y="96717"/>
                  <a:pt x="216024" y="216024"/>
                </a:cubicBezTo>
                <a:cubicBezTo>
                  <a:pt x="216024" y="335331"/>
                  <a:pt x="119307" y="432048"/>
                  <a:pt x="0" y="4320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59380" y="1049902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14470" y="1072199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제</a:t>
            </a:r>
            <a:r>
              <a:rPr lang="en-US" altLang="ko-KR" dirty="0" smtClean="0"/>
              <a:t>1</a:t>
            </a:r>
            <a:r>
              <a:rPr lang="ko-KR" altLang="en-US" dirty="0" smtClean="0"/>
              <a:t>장 회사소개</a:t>
            </a:r>
            <a:endParaRPr lang="ko-KR" altLang="en-US" dirty="0"/>
          </a:p>
        </p:txBody>
      </p:sp>
      <p:sp>
        <p:nvSpPr>
          <p:cNvPr id="12" name="직사각형 11"/>
          <p:cNvSpPr/>
          <p:nvPr/>
        </p:nvSpPr>
        <p:spPr>
          <a:xfrm>
            <a:off x="-12138" y="2792200"/>
            <a:ext cx="288032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46307" y="2792200"/>
            <a:ext cx="1934736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385952" y="2816932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제</a:t>
            </a:r>
            <a:r>
              <a:rPr lang="en-US" altLang="ko-KR" dirty="0" smtClean="0"/>
              <a:t>1</a:t>
            </a:r>
            <a:r>
              <a:rPr lang="ko-KR" altLang="en-US" dirty="0" smtClean="0"/>
              <a:t>장 회사소개</a:t>
            </a:r>
            <a:endParaRPr lang="ko-KR" altLang="en-US" dirty="0"/>
          </a:p>
        </p:txBody>
      </p:sp>
      <p:sp>
        <p:nvSpPr>
          <p:cNvPr id="15" name="직사각형 14"/>
          <p:cNvSpPr/>
          <p:nvPr/>
        </p:nvSpPr>
        <p:spPr>
          <a:xfrm>
            <a:off x="-12138" y="3384731"/>
            <a:ext cx="288032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46307" y="3384731"/>
            <a:ext cx="1934736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385952" y="3409463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제</a:t>
            </a:r>
            <a:r>
              <a:rPr lang="en-US" altLang="ko-KR" dirty="0" smtClean="0"/>
              <a:t>1</a:t>
            </a:r>
            <a:r>
              <a:rPr lang="ko-KR" altLang="en-US" dirty="0" smtClean="0"/>
              <a:t>장 회사소개</a:t>
            </a:r>
            <a:endParaRPr lang="ko-KR" altLang="en-US" dirty="0"/>
          </a:p>
        </p:txBody>
      </p:sp>
      <p:sp>
        <p:nvSpPr>
          <p:cNvPr id="18" name="직사각형 17"/>
          <p:cNvSpPr/>
          <p:nvPr/>
        </p:nvSpPr>
        <p:spPr>
          <a:xfrm>
            <a:off x="2041720" y="3579657"/>
            <a:ext cx="288032" cy="288032"/>
          </a:xfrm>
          <a:custGeom>
            <a:avLst/>
            <a:gdLst/>
            <a:ahLst/>
            <a:cxnLst/>
            <a:rect l="l" t="t" r="r" b="b"/>
            <a:pathLst>
              <a:path w="720080" h="720080">
                <a:moveTo>
                  <a:pt x="576064" y="0"/>
                </a:moveTo>
                <a:lnTo>
                  <a:pt x="720080" y="0"/>
                </a:lnTo>
                <a:lnTo>
                  <a:pt x="720080" y="720080"/>
                </a:lnTo>
                <a:lnTo>
                  <a:pt x="0" y="720080"/>
                </a:lnTo>
                <a:lnTo>
                  <a:pt x="0" y="578898"/>
                </a:lnTo>
                <a:lnTo>
                  <a:pt x="576064" y="5788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179656" y="1750519"/>
            <a:ext cx="432048" cy="43204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755720" y="1750519"/>
            <a:ext cx="2088232" cy="43204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910810" y="1772816"/>
            <a:ext cx="17780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제</a:t>
            </a:r>
            <a:r>
              <a:rPr lang="en-US" altLang="ko-KR" dirty="0" smtClean="0"/>
              <a:t>1</a:t>
            </a:r>
            <a:r>
              <a:rPr lang="ko-KR" altLang="en-US" dirty="0" smtClean="0"/>
              <a:t>장 회사소개</a:t>
            </a:r>
            <a:endParaRPr lang="ko-KR" altLang="en-US" dirty="0"/>
          </a:p>
        </p:txBody>
      </p:sp>
      <p:cxnSp>
        <p:nvCxnSpPr>
          <p:cNvPr id="28" name="직선 연결선 27"/>
          <p:cNvCxnSpPr/>
          <p:nvPr/>
        </p:nvCxnSpPr>
        <p:spPr>
          <a:xfrm flipH="1">
            <a:off x="-14422" y="1966543"/>
            <a:ext cx="288032" cy="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4797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둥근 사각형 3"/>
          <p:cNvSpPr/>
          <p:nvPr/>
        </p:nvSpPr>
        <p:spPr>
          <a:xfrm>
            <a:off x="446192" y="47667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30032" y="476672"/>
            <a:ext cx="2520280" cy="36004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대각선 방향의 모서리가 둥근 사각형 5"/>
          <p:cNvSpPr/>
          <p:nvPr/>
        </p:nvSpPr>
        <p:spPr>
          <a:xfrm>
            <a:off x="446192" y="110913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730032" y="1109132"/>
            <a:ext cx="2520280" cy="36004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대각선 방향의 모서리가 둥근 사각형 7"/>
          <p:cNvSpPr/>
          <p:nvPr/>
        </p:nvSpPr>
        <p:spPr>
          <a:xfrm>
            <a:off x="446192" y="177969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730032" y="1779692"/>
            <a:ext cx="2520280" cy="36004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대각선 방향의 모서리가 둥근 사각형 9"/>
          <p:cNvSpPr/>
          <p:nvPr/>
        </p:nvSpPr>
        <p:spPr>
          <a:xfrm>
            <a:off x="446192" y="2442632"/>
            <a:ext cx="8280920" cy="36004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730032" y="2442632"/>
            <a:ext cx="2520280" cy="3600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827584" y="48429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</a:rPr>
              <a:t>1. 1</a:t>
            </a:r>
            <a:r>
              <a:rPr lang="ko-KR" altLang="en-US" sz="1400" dirty="0" smtClean="0">
                <a:solidFill>
                  <a:schemeClr val="bg1"/>
                </a:solidFill>
              </a:rPr>
              <a:t>장 삽입장소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27584" y="112437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</a:rPr>
              <a:t>1. 1</a:t>
            </a:r>
            <a:r>
              <a:rPr lang="ko-KR" altLang="en-US" sz="1400" dirty="0" smtClean="0">
                <a:solidFill>
                  <a:schemeClr val="bg1"/>
                </a:solidFill>
              </a:rPr>
              <a:t>장 삽입장소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27584" y="177969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</a:rPr>
              <a:t>1. 1</a:t>
            </a:r>
            <a:r>
              <a:rPr lang="ko-KR" altLang="en-US" sz="1400" dirty="0" smtClean="0">
                <a:solidFill>
                  <a:schemeClr val="bg1"/>
                </a:solidFill>
              </a:rPr>
              <a:t>장 삽입장소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27584" y="2450252"/>
            <a:ext cx="1446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</a:rPr>
              <a:t>1. 1</a:t>
            </a:r>
            <a:r>
              <a:rPr lang="ko-KR" altLang="en-US" sz="1400" dirty="0" smtClean="0">
                <a:solidFill>
                  <a:schemeClr val="bg1"/>
                </a:solidFill>
              </a:rPr>
              <a:t>장 삽입장소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142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양쪽 모서리가 둥근 사각형 4"/>
          <p:cNvSpPr/>
          <p:nvPr/>
        </p:nvSpPr>
        <p:spPr>
          <a:xfrm rot="16200000" flipV="1">
            <a:off x="-2472029" y="3094676"/>
            <a:ext cx="5328592" cy="380615"/>
          </a:xfrm>
          <a:prstGeom prst="round2SameRect">
            <a:avLst>
              <a:gd name="adj1" fmla="val 46902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9460" y="1628800"/>
            <a:ext cx="345613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 smtClean="0"/>
              <a:t> </a:t>
            </a:r>
            <a:r>
              <a:rPr lang="en-US" altLang="ko-KR" dirty="0" smtClean="0">
                <a:solidFill>
                  <a:schemeClr val="bg1"/>
                </a:solidFill>
              </a:rPr>
              <a:t>1.</a:t>
            </a: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텍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스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트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smtClean="0">
                <a:solidFill>
                  <a:schemeClr val="bg1"/>
                </a:solidFill>
              </a:rPr>
              <a:t>삽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입</a:t>
            </a:r>
            <a:endParaRPr lang="en-US" altLang="ko-KR" dirty="0" smtClean="0">
              <a:solidFill>
                <a:schemeClr val="bg1"/>
              </a:solidFill>
            </a:endParaRPr>
          </a:p>
        </p:txBody>
      </p:sp>
      <p:sp>
        <p:nvSpPr>
          <p:cNvPr id="8" name="양쪽 모서리가 둥근 사각형 7"/>
          <p:cNvSpPr/>
          <p:nvPr/>
        </p:nvSpPr>
        <p:spPr>
          <a:xfrm rot="16200000" flipV="1">
            <a:off x="-1054912" y="3094676"/>
            <a:ext cx="5328592" cy="380615"/>
          </a:xfrm>
          <a:prstGeom prst="round2SameRect">
            <a:avLst>
              <a:gd name="adj1" fmla="val 46902"/>
              <a:gd name="adj2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419076" y="1556792"/>
            <a:ext cx="380616" cy="352839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436577" y="1992321"/>
            <a:ext cx="363115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dirty="0" smtClean="0"/>
              <a:t> </a:t>
            </a:r>
            <a:r>
              <a:rPr lang="en-US" altLang="ko-KR" dirty="0" smtClean="0">
                <a:solidFill>
                  <a:schemeClr val="bg1"/>
                </a:solidFill>
              </a:rPr>
              <a:t>1.</a:t>
            </a:r>
          </a:p>
          <a:p>
            <a:pPr algn="ctr"/>
            <a:endParaRPr lang="en-US" altLang="ko-KR" dirty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텍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스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err="1" smtClean="0">
                <a:solidFill>
                  <a:schemeClr val="bg1"/>
                </a:solidFill>
              </a:rPr>
              <a:t>트</a:t>
            </a:r>
            <a:endParaRPr lang="en-US" altLang="ko-KR" dirty="0">
              <a:solidFill>
                <a:schemeClr val="bg1"/>
              </a:solidFill>
            </a:endParaRPr>
          </a:p>
          <a:p>
            <a:pPr algn="ctr"/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 smtClean="0">
                <a:solidFill>
                  <a:schemeClr val="bg1"/>
                </a:solidFill>
              </a:rPr>
              <a:t>삽</a:t>
            </a:r>
            <a:endParaRPr lang="en-US" altLang="ko-KR" dirty="0" smtClean="0">
              <a:solidFill>
                <a:schemeClr val="bg1"/>
              </a:solidFill>
            </a:endParaRPr>
          </a:p>
          <a:p>
            <a:pPr algn="ctr"/>
            <a:r>
              <a:rPr lang="ko-KR" altLang="en-US" dirty="0">
                <a:solidFill>
                  <a:schemeClr val="bg1"/>
                </a:solidFill>
              </a:rPr>
              <a:t>입</a:t>
            </a:r>
            <a:endParaRPr lang="en-US" altLang="ko-KR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238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87524" y="250075"/>
            <a:ext cx="8568952" cy="2880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87524" y="6287223"/>
            <a:ext cx="8568952" cy="2880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383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 설명선 3"/>
          <p:cNvSpPr/>
          <p:nvPr/>
        </p:nvSpPr>
        <p:spPr>
          <a:xfrm rot="16200000">
            <a:off x="953522" y="396002"/>
            <a:ext cx="360189" cy="1908209"/>
          </a:xfrm>
          <a:prstGeom prst="wedgeRectCallout">
            <a:avLst>
              <a:gd name="adj1" fmla="val 16475"/>
              <a:gd name="adj2" fmla="val 56845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267744" y="188640"/>
            <a:ext cx="0" cy="64087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3342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241441" y="872716"/>
            <a:ext cx="4661118" cy="4662518"/>
            <a:chOff x="1639436" y="494674"/>
            <a:chExt cx="5866890" cy="5868652"/>
          </a:xfrm>
        </p:grpSpPr>
        <p:sp>
          <p:nvSpPr>
            <p:cNvPr id="3" name="타원 2"/>
            <p:cNvSpPr/>
            <p:nvPr/>
          </p:nvSpPr>
          <p:spPr>
            <a:xfrm>
              <a:off x="1639436" y="494674"/>
              <a:ext cx="5866890" cy="5868652"/>
            </a:xfrm>
            <a:custGeom>
              <a:avLst/>
              <a:gdLst/>
              <a:ahLst/>
              <a:cxnLst/>
              <a:rect l="l" t="t" r="r" b="b"/>
              <a:pathLst>
                <a:path w="5866890" h="5868652">
                  <a:moveTo>
                    <a:pt x="2932564" y="0"/>
                  </a:moveTo>
                  <a:cubicBezTo>
                    <a:pt x="4553148" y="0"/>
                    <a:pt x="5866890" y="1313742"/>
                    <a:pt x="5866890" y="2934326"/>
                  </a:cubicBezTo>
                  <a:cubicBezTo>
                    <a:pt x="5866890" y="4554910"/>
                    <a:pt x="4553148" y="5868652"/>
                    <a:pt x="2932564" y="5868652"/>
                  </a:cubicBezTo>
                  <a:cubicBezTo>
                    <a:pt x="2854734" y="5868652"/>
                    <a:pt x="2777611" y="5865622"/>
                    <a:pt x="2701380" y="5858737"/>
                  </a:cubicBezTo>
                  <a:cubicBezTo>
                    <a:pt x="4109021" y="5809971"/>
                    <a:pt x="5234140" y="4652543"/>
                    <a:pt x="5234140" y="3232327"/>
                  </a:cubicBezTo>
                  <a:cubicBezTo>
                    <a:pt x="5234140" y="1779050"/>
                    <a:pt x="4056027" y="600937"/>
                    <a:pt x="2602750" y="600937"/>
                  </a:cubicBezTo>
                  <a:cubicBezTo>
                    <a:pt x="1274404" y="600937"/>
                    <a:pt x="175946" y="1585203"/>
                    <a:pt x="0" y="2864642"/>
                  </a:cubicBezTo>
                  <a:cubicBezTo>
                    <a:pt x="36078" y="1276237"/>
                    <a:pt x="1335280" y="0"/>
                    <a:pt x="2932564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2"/>
            <p:cNvSpPr/>
            <p:nvPr/>
          </p:nvSpPr>
          <p:spPr>
            <a:xfrm rot="11095050">
              <a:off x="1907161" y="1203881"/>
              <a:ext cx="4883970" cy="4841707"/>
            </a:xfrm>
            <a:custGeom>
              <a:avLst/>
              <a:gdLst/>
              <a:ahLst/>
              <a:cxnLst/>
              <a:rect l="l" t="t" r="r" b="b"/>
              <a:pathLst>
                <a:path w="5866890" h="5868652">
                  <a:moveTo>
                    <a:pt x="2932564" y="0"/>
                  </a:moveTo>
                  <a:cubicBezTo>
                    <a:pt x="4553148" y="0"/>
                    <a:pt x="5866890" y="1313742"/>
                    <a:pt x="5866890" y="2934326"/>
                  </a:cubicBezTo>
                  <a:cubicBezTo>
                    <a:pt x="5866890" y="4554910"/>
                    <a:pt x="4553148" y="5868652"/>
                    <a:pt x="2932564" y="5868652"/>
                  </a:cubicBezTo>
                  <a:cubicBezTo>
                    <a:pt x="2854734" y="5868652"/>
                    <a:pt x="2777611" y="5865622"/>
                    <a:pt x="2701380" y="5858737"/>
                  </a:cubicBezTo>
                  <a:cubicBezTo>
                    <a:pt x="4109021" y="5809971"/>
                    <a:pt x="5234140" y="4652543"/>
                    <a:pt x="5234140" y="3232327"/>
                  </a:cubicBezTo>
                  <a:cubicBezTo>
                    <a:pt x="5234140" y="1779050"/>
                    <a:pt x="4056027" y="600937"/>
                    <a:pt x="2602750" y="600937"/>
                  </a:cubicBezTo>
                  <a:cubicBezTo>
                    <a:pt x="1274404" y="600937"/>
                    <a:pt x="175946" y="1585203"/>
                    <a:pt x="0" y="2864642"/>
                  </a:cubicBezTo>
                  <a:cubicBezTo>
                    <a:pt x="36078" y="1276237"/>
                    <a:pt x="1335280" y="0"/>
                    <a:pt x="2932564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2748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67544" y="476672"/>
            <a:ext cx="8496944" cy="6192688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323528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68589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321024" y="325380"/>
            <a:ext cx="8525437" cy="6357509"/>
            <a:chOff x="321024" y="240141"/>
            <a:chExt cx="8525437" cy="6408713"/>
          </a:xfrm>
        </p:grpSpPr>
        <p:sp>
          <p:nvSpPr>
            <p:cNvPr id="4" name="사다리꼴 3"/>
            <p:cNvSpPr/>
            <p:nvPr/>
          </p:nvSpPr>
          <p:spPr>
            <a:xfrm rot="16200000">
              <a:off x="-2829327" y="3390492"/>
              <a:ext cx="6408713" cy="108012"/>
            </a:xfrm>
            <a:prstGeom prst="trapezoi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사다리꼴 4"/>
            <p:cNvSpPr/>
            <p:nvPr/>
          </p:nvSpPr>
          <p:spPr>
            <a:xfrm rot="5400000" flipH="1">
              <a:off x="5588098" y="3390492"/>
              <a:ext cx="6408713" cy="108012"/>
            </a:xfrm>
            <a:prstGeom prst="trapezoi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7" name="직선 연결선 6"/>
          <p:cNvCxnSpPr/>
          <p:nvPr/>
        </p:nvCxnSpPr>
        <p:spPr>
          <a:xfrm>
            <a:off x="429272" y="331133"/>
            <a:ext cx="8316000" cy="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429272" y="6669940"/>
            <a:ext cx="8316000" cy="2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2368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43771" y="255166"/>
            <a:ext cx="8640960" cy="6336704"/>
          </a:xfrm>
          <a:prstGeom prst="roundRect">
            <a:avLst>
              <a:gd name="adj" fmla="val 3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 rot="16200000">
            <a:off x="7912623" y="3351510"/>
            <a:ext cx="1944216" cy="14401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55" y="690316"/>
            <a:ext cx="288032" cy="3479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42888" y="685800"/>
            <a:ext cx="178594" cy="354807"/>
          </a:xfrm>
          <a:custGeom>
            <a:avLst/>
            <a:gdLst>
              <a:gd name="connsiteX0" fmla="*/ 0 w 178594"/>
              <a:gd name="connsiteY0" fmla="*/ 0 h 354807"/>
              <a:gd name="connsiteX1" fmla="*/ 178594 w 178594"/>
              <a:gd name="connsiteY1" fmla="*/ 178594 h 354807"/>
              <a:gd name="connsiteX2" fmla="*/ 2381 w 178594"/>
              <a:gd name="connsiteY2" fmla="*/ 354807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8594" h="354807">
                <a:moveTo>
                  <a:pt x="0" y="0"/>
                </a:moveTo>
                <a:lnTo>
                  <a:pt x="178594" y="178594"/>
                </a:lnTo>
                <a:lnTo>
                  <a:pt x="2381" y="3548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 flipH="1">
            <a:off x="8763157" y="3885762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8693877" y="4087667"/>
            <a:ext cx="35458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13</a:t>
            </a:r>
            <a:endParaRPr lang="ko-KR" alt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8731015" y="2506653"/>
            <a:ext cx="2840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3</a:t>
            </a:r>
            <a:endParaRPr lang="ko-KR" alt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8702001" y="2705080"/>
            <a:ext cx="369332" cy="118237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ko-KR" altLang="en-US" sz="1200" smtClean="0"/>
              <a:t>장 서비스 소개</a:t>
            </a:r>
            <a:endParaRPr lang="en-US" altLang="ko-KR" sz="1200" dirty="0"/>
          </a:p>
        </p:txBody>
      </p:sp>
    </p:spTree>
    <p:extLst>
      <p:ext uri="{BB962C8B-B14F-4D97-AF65-F5344CB8AC3E}">
        <p14:creationId xmlns:p14="http://schemas.microsoft.com/office/powerpoint/2010/main" val="282920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43771" y="255166"/>
            <a:ext cx="8640960" cy="6336704"/>
          </a:xfrm>
          <a:prstGeom prst="roundRect">
            <a:avLst>
              <a:gd name="adj" fmla="val 3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6588224" y="188640"/>
            <a:ext cx="1944216" cy="144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99755" y="690316"/>
            <a:ext cx="288032" cy="34791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42888" y="685800"/>
            <a:ext cx="178594" cy="354807"/>
          </a:xfrm>
          <a:custGeom>
            <a:avLst/>
            <a:gdLst>
              <a:gd name="connsiteX0" fmla="*/ 0 w 178594"/>
              <a:gd name="connsiteY0" fmla="*/ 0 h 354807"/>
              <a:gd name="connsiteX1" fmla="*/ 178594 w 178594"/>
              <a:gd name="connsiteY1" fmla="*/ 178594 h 354807"/>
              <a:gd name="connsiteX2" fmla="*/ 2381 w 178594"/>
              <a:gd name="connsiteY2" fmla="*/ 354807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8594" h="354807">
                <a:moveTo>
                  <a:pt x="0" y="0"/>
                </a:moveTo>
                <a:lnTo>
                  <a:pt x="178594" y="178594"/>
                </a:lnTo>
                <a:lnTo>
                  <a:pt x="2381" y="3548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29902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1300" y="404664"/>
            <a:ext cx="8642350" cy="625966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1300" y="692696"/>
            <a:ext cx="23144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051720" y="692696"/>
            <a:ext cx="0" cy="597162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5786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1300" y="404664"/>
            <a:ext cx="8642350" cy="625966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1300" y="836712"/>
            <a:ext cx="231447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2051720" y="836712"/>
            <a:ext cx="0" cy="582761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/>
          <p:cNvSpPr/>
          <p:nvPr/>
        </p:nvSpPr>
        <p:spPr>
          <a:xfrm>
            <a:off x="241300" y="442764"/>
            <a:ext cx="2304951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39246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260648"/>
            <a:ext cx="8784976" cy="6408712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9512" y="476672"/>
            <a:ext cx="3168352" cy="36004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5123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04664"/>
            <a:ext cx="914400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6597650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95536" y="440668"/>
            <a:ext cx="0" cy="61569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4785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04664"/>
            <a:ext cx="9144000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6597650"/>
            <a:ext cx="9144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95536" y="440668"/>
            <a:ext cx="0" cy="615698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64422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모서리가 둥근 직사각형 14"/>
          <p:cNvSpPr/>
          <p:nvPr/>
        </p:nvSpPr>
        <p:spPr>
          <a:xfrm>
            <a:off x="279400" y="391753"/>
            <a:ext cx="8569647" cy="6264994"/>
          </a:xfrm>
          <a:prstGeom prst="roundRect">
            <a:avLst>
              <a:gd name="adj" fmla="val 4504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279400" y="391753"/>
            <a:ext cx="8569648" cy="6264994"/>
          </a:xfrm>
          <a:custGeom>
            <a:avLst/>
            <a:gdLst/>
            <a:ahLst/>
            <a:cxnLst/>
            <a:rect l="l" t="t" r="r" b="b"/>
            <a:pathLst>
              <a:path w="8642350" h="6264994">
                <a:moveTo>
                  <a:pt x="8336009" y="0"/>
                </a:moveTo>
                <a:lnTo>
                  <a:pt x="8379220" y="0"/>
                </a:lnTo>
                <a:cubicBezTo>
                  <a:pt x="8524543" y="0"/>
                  <a:pt x="8642350" y="117807"/>
                  <a:pt x="8642350" y="263130"/>
                </a:cubicBezTo>
                <a:lnTo>
                  <a:pt x="8642350" y="6001864"/>
                </a:lnTo>
                <a:cubicBezTo>
                  <a:pt x="8642350" y="6147187"/>
                  <a:pt x="8524543" y="6264994"/>
                  <a:pt x="8379220" y="6264994"/>
                </a:cubicBezTo>
                <a:lnTo>
                  <a:pt x="8336009" y="6264994"/>
                </a:lnTo>
                <a:cubicBezTo>
                  <a:pt x="8481332" y="6264994"/>
                  <a:pt x="8599139" y="6147187"/>
                  <a:pt x="8599139" y="6001864"/>
                </a:cubicBezTo>
                <a:lnTo>
                  <a:pt x="8599139" y="263130"/>
                </a:lnTo>
                <a:cubicBezTo>
                  <a:pt x="8599139" y="117807"/>
                  <a:pt x="8481332" y="0"/>
                  <a:pt x="8336009" y="0"/>
                </a:cubicBezTo>
                <a:close/>
                <a:moveTo>
                  <a:pt x="263130" y="0"/>
                </a:moveTo>
                <a:lnTo>
                  <a:pt x="306342" y="0"/>
                </a:lnTo>
                <a:cubicBezTo>
                  <a:pt x="161019" y="0"/>
                  <a:pt x="43212" y="117807"/>
                  <a:pt x="43212" y="263130"/>
                </a:cubicBezTo>
                <a:lnTo>
                  <a:pt x="43212" y="6001864"/>
                </a:lnTo>
                <a:cubicBezTo>
                  <a:pt x="43212" y="6147187"/>
                  <a:pt x="161019" y="6264994"/>
                  <a:pt x="306342" y="6264994"/>
                </a:cubicBezTo>
                <a:lnTo>
                  <a:pt x="263130" y="6264994"/>
                </a:lnTo>
                <a:cubicBezTo>
                  <a:pt x="117807" y="6264994"/>
                  <a:pt x="0" y="6147187"/>
                  <a:pt x="0" y="6001864"/>
                </a:cubicBezTo>
                <a:lnTo>
                  <a:pt x="0" y="263130"/>
                </a:lnTo>
                <a:cubicBezTo>
                  <a:pt x="0" y="117807"/>
                  <a:pt x="117807" y="0"/>
                  <a:pt x="2631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03826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555413" y="548680"/>
            <a:ext cx="6017676" cy="4721561"/>
          </a:xfrm>
          <a:custGeom>
            <a:avLst/>
            <a:gdLst/>
            <a:ahLst/>
            <a:cxnLst/>
            <a:rect l="l" t="t" r="r" b="b"/>
            <a:pathLst>
              <a:path w="4680520" h="3672408">
                <a:moveTo>
                  <a:pt x="2345268" y="0"/>
                </a:moveTo>
                <a:cubicBezTo>
                  <a:pt x="3176742" y="0"/>
                  <a:pt x="3924887" y="230324"/>
                  <a:pt x="4443501" y="599607"/>
                </a:cubicBezTo>
                <a:cubicBezTo>
                  <a:pt x="4596292" y="973874"/>
                  <a:pt x="4680520" y="1395351"/>
                  <a:pt x="4680520" y="1840738"/>
                </a:cubicBezTo>
                <a:cubicBezTo>
                  <a:pt x="4680520" y="2281137"/>
                  <a:pt x="4598168" y="2698159"/>
                  <a:pt x="4448504" y="3069248"/>
                </a:cubicBezTo>
                <a:cubicBezTo>
                  <a:pt x="3929701" y="3440600"/>
                  <a:pt x="3179418" y="3672408"/>
                  <a:pt x="2345268" y="3672408"/>
                </a:cubicBezTo>
                <a:cubicBezTo>
                  <a:pt x="1503647" y="3672408"/>
                  <a:pt x="747402" y="3436429"/>
                  <a:pt x="228092" y="3059346"/>
                </a:cubicBezTo>
                <a:cubicBezTo>
                  <a:pt x="80897" y="2690752"/>
                  <a:pt x="0" y="2277227"/>
                  <a:pt x="0" y="1840738"/>
                </a:cubicBezTo>
                <a:cubicBezTo>
                  <a:pt x="0" y="1399265"/>
                  <a:pt x="82755" y="981283"/>
                  <a:pt x="233094" y="609509"/>
                </a:cubicBezTo>
                <a:cubicBezTo>
                  <a:pt x="752226" y="234477"/>
                  <a:pt x="1506331" y="0"/>
                  <a:pt x="2345268" y="0"/>
                </a:cubicBezTo>
                <a:close/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3"/>
          <p:cNvSpPr/>
          <p:nvPr/>
        </p:nvSpPr>
        <p:spPr>
          <a:xfrm>
            <a:off x="1647460" y="620901"/>
            <a:ext cx="5833583" cy="4577119"/>
          </a:xfrm>
          <a:custGeom>
            <a:avLst/>
            <a:gdLst/>
            <a:ahLst/>
            <a:cxnLst/>
            <a:rect l="l" t="t" r="r" b="b"/>
            <a:pathLst>
              <a:path w="4680520" h="3672408">
                <a:moveTo>
                  <a:pt x="2345268" y="0"/>
                </a:moveTo>
                <a:cubicBezTo>
                  <a:pt x="3176742" y="0"/>
                  <a:pt x="3924887" y="230324"/>
                  <a:pt x="4443501" y="599607"/>
                </a:cubicBezTo>
                <a:cubicBezTo>
                  <a:pt x="4596292" y="973874"/>
                  <a:pt x="4680520" y="1395351"/>
                  <a:pt x="4680520" y="1840738"/>
                </a:cubicBezTo>
                <a:cubicBezTo>
                  <a:pt x="4680520" y="2281137"/>
                  <a:pt x="4598168" y="2698159"/>
                  <a:pt x="4448504" y="3069248"/>
                </a:cubicBezTo>
                <a:cubicBezTo>
                  <a:pt x="3929701" y="3440600"/>
                  <a:pt x="3179418" y="3672408"/>
                  <a:pt x="2345268" y="3672408"/>
                </a:cubicBezTo>
                <a:cubicBezTo>
                  <a:pt x="1503647" y="3672408"/>
                  <a:pt x="747402" y="3436429"/>
                  <a:pt x="228092" y="3059346"/>
                </a:cubicBezTo>
                <a:cubicBezTo>
                  <a:pt x="80897" y="2690752"/>
                  <a:pt x="0" y="2277227"/>
                  <a:pt x="0" y="1840738"/>
                </a:cubicBezTo>
                <a:cubicBezTo>
                  <a:pt x="0" y="1399265"/>
                  <a:pt x="82755" y="981283"/>
                  <a:pt x="233094" y="609509"/>
                </a:cubicBezTo>
                <a:cubicBezTo>
                  <a:pt x="752226" y="234477"/>
                  <a:pt x="1506331" y="0"/>
                  <a:pt x="234526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858943" y="3701563"/>
            <a:ext cx="54006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440335" y="1746681"/>
            <a:ext cx="42434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하루 </a:t>
            </a:r>
            <a:r>
              <a:rPr lang="en-US" altLang="ko-KR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10</a:t>
            </a:r>
            <a:r>
              <a:rPr lang="ko-KR" altLang="en-US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분 </a:t>
            </a:r>
            <a:r>
              <a:rPr lang="en-US" altLang="ko-KR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108</a:t>
            </a:r>
            <a:r>
              <a:rPr lang="ko-KR" altLang="en-US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배로</a:t>
            </a:r>
            <a:endParaRPr lang="ko-KR" altLang="en-US" sz="4000" dirty="0">
              <a:solidFill>
                <a:srgbClr val="4BACC6">
                  <a:lumMod val="20000"/>
                  <a:lumOff val="80000"/>
                </a:srgb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56470" y="2518206"/>
            <a:ext cx="520687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달라진 </a:t>
            </a:r>
            <a:r>
              <a:rPr lang="ko-KR" altLang="en-US" sz="44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아이들의</a:t>
            </a:r>
            <a:r>
              <a:rPr lang="ko-KR" altLang="en-US" sz="4000" dirty="0" smtClean="0">
                <a:solidFill>
                  <a:srgbClr val="4BACC6">
                    <a:lumMod val="20000"/>
                    <a:lumOff val="80000"/>
                  </a:srgbClr>
                </a:solidFill>
                <a:latin typeface="08서울한강체 M" pitchFamily="18" charset="-127"/>
                <a:ea typeface="08서울한강체 M" pitchFamily="18" charset="-127"/>
              </a:rPr>
              <a:t> 집중력</a:t>
            </a:r>
            <a:endParaRPr lang="ko-KR" altLang="en-US" sz="4000" dirty="0">
              <a:solidFill>
                <a:srgbClr val="4BACC6">
                  <a:lumMod val="20000"/>
                  <a:lumOff val="80000"/>
                </a:srgb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934866" y="4133611"/>
            <a:ext cx="325922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하루 </a:t>
            </a:r>
            <a:r>
              <a:rPr lang="en-US" altLang="ko-KR" sz="24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10</a:t>
            </a:r>
            <a:r>
              <a:rPr lang="ko-KR" altLang="en-US" sz="24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분의 기적 중에서</a:t>
            </a:r>
            <a:endParaRPr lang="ko-KR" altLang="en-US" sz="2400" dirty="0">
              <a:solidFill>
                <a:schemeClr val="bg1"/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311" y="6021288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723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46411" y="382538"/>
            <a:ext cx="8642350" cy="6264696"/>
          </a:xfrm>
          <a:custGeom>
            <a:avLst/>
            <a:gdLst/>
            <a:ahLst/>
            <a:cxnLst/>
            <a:rect l="l" t="t" r="r" b="b"/>
            <a:pathLst>
              <a:path w="8642350" h="6264696">
                <a:moveTo>
                  <a:pt x="197458" y="0"/>
                </a:moveTo>
                <a:lnTo>
                  <a:pt x="8444892" y="0"/>
                </a:lnTo>
                <a:cubicBezTo>
                  <a:pt x="8448507" y="105758"/>
                  <a:pt x="8535571" y="190164"/>
                  <a:pt x="8642350" y="190164"/>
                </a:cubicBezTo>
                <a:lnTo>
                  <a:pt x="8642350" y="6051537"/>
                </a:lnTo>
                <a:cubicBezTo>
                  <a:pt x="8532845" y="6051537"/>
                  <a:pt x="8444074" y="6140308"/>
                  <a:pt x="8444074" y="6249813"/>
                </a:cubicBezTo>
                <a:cubicBezTo>
                  <a:pt x="8444074" y="6254844"/>
                  <a:pt x="8444261" y="6259830"/>
                  <a:pt x="8445574" y="6264696"/>
                </a:cubicBezTo>
                <a:lnTo>
                  <a:pt x="196776" y="6264696"/>
                </a:lnTo>
                <a:lnTo>
                  <a:pt x="198276" y="6249813"/>
                </a:lnTo>
                <a:cubicBezTo>
                  <a:pt x="198276" y="6140308"/>
                  <a:pt x="109505" y="6051537"/>
                  <a:pt x="0" y="6051537"/>
                </a:cubicBezTo>
                <a:lnTo>
                  <a:pt x="0" y="190164"/>
                </a:lnTo>
                <a:cubicBezTo>
                  <a:pt x="106779" y="190164"/>
                  <a:pt x="193843" y="105758"/>
                  <a:pt x="197458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3"/>
          <p:cNvSpPr/>
          <p:nvPr/>
        </p:nvSpPr>
        <p:spPr>
          <a:xfrm>
            <a:off x="283586" y="436886"/>
            <a:ext cx="8568000" cy="6156000"/>
          </a:xfrm>
          <a:custGeom>
            <a:avLst/>
            <a:gdLst/>
            <a:ahLst/>
            <a:cxnLst/>
            <a:rect l="l" t="t" r="r" b="b"/>
            <a:pathLst>
              <a:path w="8642350" h="6264696">
                <a:moveTo>
                  <a:pt x="197458" y="0"/>
                </a:moveTo>
                <a:lnTo>
                  <a:pt x="8444892" y="0"/>
                </a:lnTo>
                <a:cubicBezTo>
                  <a:pt x="8448507" y="105758"/>
                  <a:pt x="8535571" y="190164"/>
                  <a:pt x="8642350" y="190164"/>
                </a:cubicBezTo>
                <a:lnTo>
                  <a:pt x="8642350" y="6051537"/>
                </a:lnTo>
                <a:cubicBezTo>
                  <a:pt x="8532845" y="6051537"/>
                  <a:pt x="8444074" y="6140308"/>
                  <a:pt x="8444074" y="6249813"/>
                </a:cubicBezTo>
                <a:cubicBezTo>
                  <a:pt x="8444074" y="6254844"/>
                  <a:pt x="8444261" y="6259830"/>
                  <a:pt x="8445574" y="6264696"/>
                </a:cubicBezTo>
                <a:lnTo>
                  <a:pt x="196776" y="6264696"/>
                </a:lnTo>
                <a:lnTo>
                  <a:pt x="198276" y="6249813"/>
                </a:lnTo>
                <a:cubicBezTo>
                  <a:pt x="198276" y="6140308"/>
                  <a:pt x="109505" y="6051537"/>
                  <a:pt x="0" y="6051537"/>
                </a:cubicBezTo>
                <a:lnTo>
                  <a:pt x="0" y="190164"/>
                </a:lnTo>
                <a:cubicBezTo>
                  <a:pt x="106779" y="190164"/>
                  <a:pt x="193843" y="105758"/>
                  <a:pt x="197458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92616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50825" y="260350"/>
            <a:ext cx="864235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50825" y="6661150"/>
            <a:ext cx="864235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0825" y="755650"/>
            <a:ext cx="252097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2771800" y="584200"/>
            <a:ext cx="6121375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8835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116632"/>
            <a:ext cx="8784976" cy="6624736"/>
          </a:xfrm>
          <a:prstGeom prst="rect">
            <a:avLst/>
          </a:prstGeom>
          <a:noFill/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611560" y="116632"/>
            <a:ext cx="0" cy="6624736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모서리가 둥근 직사각형 6"/>
          <p:cNvSpPr/>
          <p:nvPr/>
        </p:nvSpPr>
        <p:spPr>
          <a:xfrm>
            <a:off x="323528" y="1124744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23528" y="3317754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8"/>
          <p:cNvSpPr/>
          <p:nvPr/>
        </p:nvSpPr>
        <p:spPr>
          <a:xfrm>
            <a:off x="323528" y="5456521"/>
            <a:ext cx="144016" cy="216024"/>
          </a:xfrm>
          <a:prstGeom prst="roundRect">
            <a:avLst/>
          </a:prstGeom>
          <a:noFill/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72020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50825" y="332656"/>
            <a:ext cx="8642350" cy="288032"/>
          </a:xfrm>
          <a:custGeom>
            <a:avLst/>
            <a:gdLst>
              <a:gd name="connsiteX0" fmla="*/ 4321175 w 8642350"/>
              <a:gd name="connsiteY0" fmla="*/ 166115 h 288032"/>
              <a:gd name="connsiteX1" fmla="*/ 4123060 w 8642350"/>
              <a:gd name="connsiteY1" fmla="*/ 288032 h 288032"/>
              <a:gd name="connsiteX2" fmla="*/ 0 w 8642350"/>
              <a:gd name="connsiteY2" fmla="*/ 288032 h 288032"/>
              <a:gd name="connsiteX3" fmla="*/ 0 w 8642350"/>
              <a:gd name="connsiteY3" fmla="*/ 0 h 288032"/>
              <a:gd name="connsiteX4" fmla="*/ 8642350 w 8642350"/>
              <a:gd name="connsiteY4" fmla="*/ 0 h 288032"/>
              <a:gd name="connsiteX5" fmla="*/ 8642350 w 8642350"/>
              <a:gd name="connsiteY5" fmla="*/ 288032 h 288032"/>
              <a:gd name="connsiteX6" fmla="*/ 4519290 w 8642350"/>
              <a:gd name="connsiteY6" fmla="*/ 288032 h 288032"/>
              <a:gd name="connsiteX7" fmla="*/ 4412615 w 8642350"/>
              <a:gd name="connsiteY7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6" fmla="*/ 4412615 w 8642350"/>
              <a:gd name="connsiteY6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  <a:gd name="connsiteX4" fmla="*/ 4519290 w 8642350"/>
              <a:gd name="connsiteY4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2350" h="288032">
                <a:moveTo>
                  <a:pt x="0" y="288032"/>
                </a:moveTo>
                <a:lnTo>
                  <a:pt x="0" y="0"/>
                </a:lnTo>
                <a:lnTo>
                  <a:pt x="8642350" y="0"/>
                </a:lnTo>
                <a:lnTo>
                  <a:pt x="8642350" y="288032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250825" y="1124744"/>
            <a:ext cx="86423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3"/>
          <p:cNvSpPr/>
          <p:nvPr/>
        </p:nvSpPr>
        <p:spPr>
          <a:xfrm rot="10800000">
            <a:off x="250825" y="6525642"/>
            <a:ext cx="8642350" cy="144016"/>
          </a:xfrm>
          <a:custGeom>
            <a:avLst/>
            <a:gdLst>
              <a:gd name="connsiteX0" fmla="*/ 4321175 w 8642350"/>
              <a:gd name="connsiteY0" fmla="*/ 166115 h 288032"/>
              <a:gd name="connsiteX1" fmla="*/ 4123060 w 8642350"/>
              <a:gd name="connsiteY1" fmla="*/ 288032 h 288032"/>
              <a:gd name="connsiteX2" fmla="*/ 0 w 8642350"/>
              <a:gd name="connsiteY2" fmla="*/ 288032 h 288032"/>
              <a:gd name="connsiteX3" fmla="*/ 0 w 8642350"/>
              <a:gd name="connsiteY3" fmla="*/ 0 h 288032"/>
              <a:gd name="connsiteX4" fmla="*/ 8642350 w 8642350"/>
              <a:gd name="connsiteY4" fmla="*/ 0 h 288032"/>
              <a:gd name="connsiteX5" fmla="*/ 8642350 w 8642350"/>
              <a:gd name="connsiteY5" fmla="*/ 288032 h 288032"/>
              <a:gd name="connsiteX6" fmla="*/ 4519290 w 8642350"/>
              <a:gd name="connsiteY6" fmla="*/ 288032 h 288032"/>
              <a:gd name="connsiteX7" fmla="*/ 4412615 w 8642350"/>
              <a:gd name="connsiteY7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6" fmla="*/ 4412615 w 8642350"/>
              <a:gd name="connsiteY6" fmla="*/ 257555 h 288032"/>
              <a:gd name="connsiteX0" fmla="*/ 4123060 w 8642350"/>
              <a:gd name="connsiteY0" fmla="*/ 288032 h 288032"/>
              <a:gd name="connsiteX1" fmla="*/ 0 w 8642350"/>
              <a:gd name="connsiteY1" fmla="*/ 288032 h 288032"/>
              <a:gd name="connsiteX2" fmla="*/ 0 w 8642350"/>
              <a:gd name="connsiteY2" fmla="*/ 0 h 288032"/>
              <a:gd name="connsiteX3" fmla="*/ 8642350 w 8642350"/>
              <a:gd name="connsiteY3" fmla="*/ 0 h 288032"/>
              <a:gd name="connsiteX4" fmla="*/ 8642350 w 8642350"/>
              <a:gd name="connsiteY4" fmla="*/ 288032 h 288032"/>
              <a:gd name="connsiteX5" fmla="*/ 4519290 w 8642350"/>
              <a:gd name="connsiteY5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  <a:gd name="connsiteX4" fmla="*/ 4519290 w 8642350"/>
              <a:gd name="connsiteY4" fmla="*/ 288032 h 288032"/>
              <a:gd name="connsiteX0" fmla="*/ 0 w 8642350"/>
              <a:gd name="connsiteY0" fmla="*/ 288032 h 288032"/>
              <a:gd name="connsiteX1" fmla="*/ 0 w 8642350"/>
              <a:gd name="connsiteY1" fmla="*/ 0 h 288032"/>
              <a:gd name="connsiteX2" fmla="*/ 8642350 w 8642350"/>
              <a:gd name="connsiteY2" fmla="*/ 0 h 288032"/>
              <a:gd name="connsiteX3" fmla="*/ 8642350 w 8642350"/>
              <a:gd name="connsiteY3" fmla="*/ 288032 h 288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2350" h="288032">
                <a:moveTo>
                  <a:pt x="0" y="288032"/>
                </a:moveTo>
                <a:lnTo>
                  <a:pt x="0" y="0"/>
                </a:lnTo>
                <a:lnTo>
                  <a:pt x="8642350" y="0"/>
                </a:lnTo>
                <a:lnTo>
                  <a:pt x="8642350" y="288032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58771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29218" y="1124744"/>
            <a:ext cx="221126" cy="5472608"/>
          </a:xfrm>
          <a:custGeom>
            <a:avLst/>
            <a:gdLst>
              <a:gd name="connsiteX0" fmla="*/ 0 w 221126"/>
              <a:gd name="connsiteY0" fmla="*/ 0 h 5472608"/>
              <a:gd name="connsiteX1" fmla="*/ 221126 w 221126"/>
              <a:gd name="connsiteY1" fmla="*/ 0 h 5472608"/>
              <a:gd name="connsiteX2" fmla="*/ 216831 w 221126"/>
              <a:gd name="connsiteY2" fmla="*/ 2577461 h 5472608"/>
              <a:gd name="connsiteX3" fmla="*/ 221126 w 221126"/>
              <a:gd name="connsiteY3" fmla="*/ 5472608 h 5472608"/>
              <a:gd name="connsiteX4" fmla="*/ 0 w 221126"/>
              <a:gd name="connsiteY4" fmla="*/ 5472608 h 5472608"/>
              <a:gd name="connsiteX5" fmla="*/ 0 w 221126"/>
              <a:gd name="connsiteY5" fmla="*/ 0 h 5472608"/>
              <a:gd name="connsiteX0" fmla="*/ 216831 w 308271"/>
              <a:gd name="connsiteY0" fmla="*/ 2577461 h 5472608"/>
              <a:gd name="connsiteX1" fmla="*/ 221126 w 308271"/>
              <a:gd name="connsiteY1" fmla="*/ 5472608 h 5472608"/>
              <a:gd name="connsiteX2" fmla="*/ 0 w 308271"/>
              <a:gd name="connsiteY2" fmla="*/ 5472608 h 5472608"/>
              <a:gd name="connsiteX3" fmla="*/ 0 w 308271"/>
              <a:gd name="connsiteY3" fmla="*/ 0 h 5472608"/>
              <a:gd name="connsiteX4" fmla="*/ 221126 w 308271"/>
              <a:gd name="connsiteY4" fmla="*/ 0 h 5472608"/>
              <a:gd name="connsiteX5" fmla="*/ 308271 w 308271"/>
              <a:gd name="connsiteY5" fmla="*/ 2668901 h 5472608"/>
              <a:gd name="connsiteX0" fmla="*/ 216831 w 221126"/>
              <a:gd name="connsiteY0" fmla="*/ 2577461 h 5472608"/>
              <a:gd name="connsiteX1" fmla="*/ 221126 w 221126"/>
              <a:gd name="connsiteY1" fmla="*/ 5472608 h 5472608"/>
              <a:gd name="connsiteX2" fmla="*/ 0 w 221126"/>
              <a:gd name="connsiteY2" fmla="*/ 5472608 h 5472608"/>
              <a:gd name="connsiteX3" fmla="*/ 0 w 221126"/>
              <a:gd name="connsiteY3" fmla="*/ 0 h 5472608"/>
              <a:gd name="connsiteX4" fmla="*/ 221126 w 221126"/>
              <a:gd name="connsiteY4" fmla="*/ 0 h 5472608"/>
              <a:gd name="connsiteX0" fmla="*/ 221126 w 221126"/>
              <a:gd name="connsiteY0" fmla="*/ 5472608 h 5472608"/>
              <a:gd name="connsiteX1" fmla="*/ 0 w 221126"/>
              <a:gd name="connsiteY1" fmla="*/ 5472608 h 5472608"/>
              <a:gd name="connsiteX2" fmla="*/ 0 w 221126"/>
              <a:gd name="connsiteY2" fmla="*/ 0 h 5472608"/>
              <a:gd name="connsiteX3" fmla="*/ 221126 w 221126"/>
              <a:gd name="connsiteY3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126" h="5472608">
                <a:moveTo>
                  <a:pt x="221126" y="5472608"/>
                </a:moveTo>
                <a:lnTo>
                  <a:pt x="0" y="5472608"/>
                </a:lnTo>
                <a:lnTo>
                  <a:pt x="0" y="0"/>
                </a:lnTo>
                <a:lnTo>
                  <a:pt x="221126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3"/>
          <p:cNvSpPr/>
          <p:nvPr/>
        </p:nvSpPr>
        <p:spPr>
          <a:xfrm flipH="1">
            <a:off x="8676456" y="1124744"/>
            <a:ext cx="221126" cy="5472608"/>
          </a:xfrm>
          <a:custGeom>
            <a:avLst/>
            <a:gdLst>
              <a:gd name="connsiteX0" fmla="*/ 0 w 221126"/>
              <a:gd name="connsiteY0" fmla="*/ 0 h 5472608"/>
              <a:gd name="connsiteX1" fmla="*/ 221126 w 221126"/>
              <a:gd name="connsiteY1" fmla="*/ 0 h 5472608"/>
              <a:gd name="connsiteX2" fmla="*/ 216831 w 221126"/>
              <a:gd name="connsiteY2" fmla="*/ 2577461 h 5472608"/>
              <a:gd name="connsiteX3" fmla="*/ 221126 w 221126"/>
              <a:gd name="connsiteY3" fmla="*/ 5472608 h 5472608"/>
              <a:gd name="connsiteX4" fmla="*/ 0 w 221126"/>
              <a:gd name="connsiteY4" fmla="*/ 5472608 h 5472608"/>
              <a:gd name="connsiteX5" fmla="*/ 0 w 221126"/>
              <a:gd name="connsiteY5" fmla="*/ 0 h 5472608"/>
              <a:gd name="connsiteX0" fmla="*/ 216831 w 308271"/>
              <a:gd name="connsiteY0" fmla="*/ 2577461 h 5472608"/>
              <a:gd name="connsiteX1" fmla="*/ 221126 w 308271"/>
              <a:gd name="connsiteY1" fmla="*/ 5472608 h 5472608"/>
              <a:gd name="connsiteX2" fmla="*/ 0 w 308271"/>
              <a:gd name="connsiteY2" fmla="*/ 5472608 h 5472608"/>
              <a:gd name="connsiteX3" fmla="*/ 0 w 308271"/>
              <a:gd name="connsiteY3" fmla="*/ 0 h 5472608"/>
              <a:gd name="connsiteX4" fmla="*/ 221126 w 308271"/>
              <a:gd name="connsiteY4" fmla="*/ 0 h 5472608"/>
              <a:gd name="connsiteX5" fmla="*/ 308271 w 308271"/>
              <a:gd name="connsiteY5" fmla="*/ 2668901 h 5472608"/>
              <a:gd name="connsiteX0" fmla="*/ 216831 w 221126"/>
              <a:gd name="connsiteY0" fmla="*/ 2577461 h 5472608"/>
              <a:gd name="connsiteX1" fmla="*/ 221126 w 221126"/>
              <a:gd name="connsiteY1" fmla="*/ 5472608 h 5472608"/>
              <a:gd name="connsiteX2" fmla="*/ 0 w 221126"/>
              <a:gd name="connsiteY2" fmla="*/ 5472608 h 5472608"/>
              <a:gd name="connsiteX3" fmla="*/ 0 w 221126"/>
              <a:gd name="connsiteY3" fmla="*/ 0 h 5472608"/>
              <a:gd name="connsiteX4" fmla="*/ 221126 w 221126"/>
              <a:gd name="connsiteY4" fmla="*/ 0 h 5472608"/>
              <a:gd name="connsiteX0" fmla="*/ 221126 w 221126"/>
              <a:gd name="connsiteY0" fmla="*/ 5472608 h 5472608"/>
              <a:gd name="connsiteX1" fmla="*/ 0 w 221126"/>
              <a:gd name="connsiteY1" fmla="*/ 5472608 h 5472608"/>
              <a:gd name="connsiteX2" fmla="*/ 0 w 221126"/>
              <a:gd name="connsiteY2" fmla="*/ 0 h 5472608"/>
              <a:gd name="connsiteX3" fmla="*/ 221126 w 221126"/>
              <a:gd name="connsiteY3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126" h="5472608">
                <a:moveTo>
                  <a:pt x="221126" y="5472608"/>
                </a:moveTo>
                <a:lnTo>
                  <a:pt x="0" y="5472608"/>
                </a:lnTo>
                <a:lnTo>
                  <a:pt x="0" y="0"/>
                </a:lnTo>
                <a:lnTo>
                  <a:pt x="221126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2020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9218" y="1124744"/>
            <a:ext cx="8668364" cy="5472608"/>
          </a:xfrm>
          <a:custGeom>
            <a:avLst/>
            <a:gdLst>
              <a:gd name="connsiteX0" fmla="*/ 0 w 8668364"/>
              <a:gd name="connsiteY0" fmla="*/ 0 h 5472608"/>
              <a:gd name="connsiteX1" fmla="*/ 382342 w 8668364"/>
              <a:gd name="connsiteY1" fmla="*/ 0 h 5472608"/>
              <a:gd name="connsiteX2" fmla="*/ 382342 w 8668364"/>
              <a:gd name="connsiteY2" fmla="*/ 360040 h 5472608"/>
              <a:gd name="connsiteX3" fmla="*/ 4320480 w 8668364"/>
              <a:gd name="connsiteY3" fmla="*/ 347217 h 5472608"/>
              <a:gd name="connsiteX4" fmla="*/ 8303222 w 8668364"/>
              <a:gd name="connsiteY4" fmla="*/ 360040 h 5472608"/>
              <a:gd name="connsiteX5" fmla="*/ 8303222 w 8668364"/>
              <a:gd name="connsiteY5" fmla="*/ 0 h 5472608"/>
              <a:gd name="connsiteX6" fmla="*/ 8668364 w 8668364"/>
              <a:gd name="connsiteY6" fmla="*/ 0 h 5472608"/>
              <a:gd name="connsiteX7" fmla="*/ 8668364 w 8668364"/>
              <a:gd name="connsiteY7" fmla="*/ 5472608 h 5472608"/>
              <a:gd name="connsiteX8" fmla="*/ 0 w 8668364"/>
              <a:gd name="connsiteY8" fmla="*/ 5472608 h 5472608"/>
              <a:gd name="connsiteX9" fmla="*/ 0 w 8668364"/>
              <a:gd name="connsiteY9" fmla="*/ 0 h 5472608"/>
              <a:gd name="connsiteX0" fmla="*/ 4320480 w 8668364"/>
              <a:gd name="connsiteY0" fmla="*/ 347217 h 5472608"/>
              <a:gd name="connsiteX1" fmla="*/ 8303222 w 8668364"/>
              <a:gd name="connsiteY1" fmla="*/ 360040 h 5472608"/>
              <a:gd name="connsiteX2" fmla="*/ 8303222 w 8668364"/>
              <a:gd name="connsiteY2" fmla="*/ 0 h 5472608"/>
              <a:gd name="connsiteX3" fmla="*/ 8668364 w 8668364"/>
              <a:gd name="connsiteY3" fmla="*/ 0 h 5472608"/>
              <a:gd name="connsiteX4" fmla="*/ 8668364 w 8668364"/>
              <a:gd name="connsiteY4" fmla="*/ 5472608 h 5472608"/>
              <a:gd name="connsiteX5" fmla="*/ 0 w 8668364"/>
              <a:gd name="connsiteY5" fmla="*/ 5472608 h 5472608"/>
              <a:gd name="connsiteX6" fmla="*/ 0 w 8668364"/>
              <a:gd name="connsiteY6" fmla="*/ 0 h 5472608"/>
              <a:gd name="connsiteX7" fmla="*/ 382342 w 8668364"/>
              <a:gd name="connsiteY7" fmla="*/ 0 h 5472608"/>
              <a:gd name="connsiteX8" fmla="*/ 382342 w 8668364"/>
              <a:gd name="connsiteY8" fmla="*/ 360040 h 5472608"/>
              <a:gd name="connsiteX9" fmla="*/ 4411920 w 8668364"/>
              <a:gd name="connsiteY9" fmla="*/ 438657 h 5472608"/>
              <a:gd name="connsiteX0" fmla="*/ 4320480 w 8668364"/>
              <a:gd name="connsiteY0" fmla="*/ 347217 h 5472608"/>
              <a:gd name="connsiteX1" fmla="*/ 8303222 w 8668364"/>
              <a:gd name="connsiteY1" fmla="*/ 360040 h 5472608"/>
              <a:gd name="connsiteX2" fmla="*/ 8303222 w 8668364"/>
              <a:gd name="connsiteY2" fmla="*/ 0 h 5472608"/>
              <a:gd name="connsiteX3" fmla="*/ 8668364 w 8668364"/>
              <a:gd name="connsiteY3" fmla="*/ 0 h 5472608"/>
              <a:gd name="connsiteX4" fmla="*/ 8668364 w 8668364"/>
              <a:gd name="connsiteY4" fmla="*/ 5472608 h 5472608"/>
              <a:gd name="connsiteX5" fmla="*/ 0 w 8668364"/>
              <a:gd name="connsiteY5" fmla="*/ 5472608 h 5472608"/>
              <a:gd name="connsiteX6" fmla="*/ 0 w 8668364"/>
              <a:gd name="connsiteY6" fmla="*/ 0 h 5472608"/>
              <a:gd name="connsiteX7" fmla="*/ 382342 w 8668364"/>
              <a:gd name="connsiteY7" fmla="*/ 0 h 5472608"/>
              <a:gd name="connsiteX8" fmla="*/ 382342 w 8668364"/>
              <a:gd name="connsiteY8" fmla="*/ 360040 h 5472608"/>
              <a:gd name="connsiteX0" fmla="*/ 8303222 w 8668364"/>
              <a:gd name="connsiteY0" fmla="*/ 360040 h 5472608"/>
              <a:gd name="connsiteX1" fmla="*/ 8303222 w 8668364"/>
              <a:gd name="connsiteY1" fmla="*/ 0 h 5472608"/>
              <a:gd name="connsiteX2" fmla="*/ 8668364 w 8668364"/>
              <a:gd name="connsiteY2" fmla="*/ 0 h 5472608"/>
              <a:gd name="connsiteX3" fmla="*/ 8668364 w 8668364"/>
              <a:gd name="connsiteY3" fmla="*/ 5472608 h 5472608"/>
              <a:gd name="connsiteX4" fmla="*/ 0 w 8668364"/>
              <a:gd name="connsiteY4" fmla="*/ 5472608 h 5472608"/>
              <a:gd name="connsiteX5" fmla="*/ 0 w 8668364"/>
              <a:gd name="connsiteY5" fmla="*/ 0 h 5472608"/>
              <a:gd name="connsiteX6" fmla="*/ 382342 w 8668364"/>
              <a:gd name="connsiteY6" fmla="*/ 0 h 5472608"/>
              <a:gd name="connsiteX7" fmla="*/ 382342 w 8668364"/>
              <a:gd name="connsiteY7" fmla="*/ 360040 h 5472608"/>
              <a:gd name="connsiteX0" fmla="*/ 8303222 w 8668364"/>
              <a:gd name="connsiteY0" fmla="*/ 360040 h 5472608"/>
              <a:gd name="connsiteX1" fmla="*/ 8303222 w 8668364"/>
              <a:gd name="connsiteY1" fmla="*/ 0 h 5472608"/>
              <a:gd name="connsiteX2" fmla="*/ 8668364 w 8668364"/>
              <a:gd name="connsiteY2" fmla="*/ 0 h 5472608"/>
              <a:gd name="connsiteX3" fmla="*/ 8668364 w 8668364"/>
              <a:gd name="connsiteY3" fmla="*/ 5472608 h 5472608"/>
              <a:gd name="connsiteX4" fmla="*/ 0 w 8668364"/>
              <a:gd name="connsiteY4" fmla="*/ 5472608 h 5472608"/>
              <a:gd name="connsiteX5" fmla="*/ 0 w 8668364"/>
              <a:gd name="connsiteY5" fmla="*/ 0 h 5472608"/>
              <a:gd name="connsiteX6" fmla="*/ 382342 w 8668364"/>
              <a:gd name="connsiteY6" fmla="*/ 0 h 5472608"/>
              <a:gd name="connsiteX0" fmla="*/ 8303222 w 8668364"/>
              <a:gd name="connsiteY0" fmla="*/ 0 h 5472608"/>
              <a:gd name="connsiteX1" fmla="*/ 8668364 w 8668364"/>
              <a:gd name="connsiteY1" fmla="*/ 0 h 5472608"/>
              <a:gd name="connsiteX2" fmla="*/ 8668364 w 8668364"/>
              <a:gd name="connsiteY2" fmla="*/ 5472608 h 5472608"/>
              <a:gd name="connsiteX3" fmla="*/ 0 w 8668364"/>
              <a:gd name="connsiteY3" fmla="*/ 5472608 h 5472608"/>
              <a:gd name="connsiteX4" fmla="*/ 0 w 8668364"/>
              <a:gd name="connsiteY4" fmla="*/ 0 h 5472608"/>
              <a:gd name="connsiteX5" fmla="*/ 382342 w 8668364"/>
              <a:gd name="connsiteY5" fmla="*/ 0 h 547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8364" h="5472608">
                <a:moveTo>
                  <a:pt x="8303222" y="0"/>
                </a:moveTo>
                <a:lnTo>
                  <a:pt x="8668364" y="0"/>
                </a:lnTo>
                <a:lnTo>
                  <a:pt x="8668364" y="5472608"/>
                </a:lnTo>
                <a:lnTo>
                  <a:pt x="0" y="5472608"/>
                </a:lnTo>
                <a:lnTo>
                  <a:pt x="0" y="0"/>
                </a:lnTo>
                <a:lnTo>
                  <a:pt x="382342" y="0"/>
                </a:ln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4705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250825" y="476672"/>
                </a:moveTo>
                <a:lnTo>
                  <a:pt x="250825" y="6597650"/>
                </a:lnTo>
                <a:lnTo>
                  <a:pt x="8893175" y="6597650"/>
                </a:lnTo>
                <a:lnTo>
                  <a:pt x="8893175" y="476672"/>
                </a:lnTo>
                <a:close/>
                <a:moveTo>
                  <a:pt x="0" y="0"/>
                </a:moveTo>
                <a:lnTo>
                  <a:pt x="9144000" y="0"/>
                </a:lnTo>
                <a:lnTo>
                  <a:pt x="914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372289" y="258381"/>
            <a:ext cx="3888432" cy="43204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7845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95536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51520" y="188640"/>
            <a:ext cx="8496944" cy="61926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5862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251519" y="332656"/>
            <a:ext cx="8641655" cy="6264994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250825" y="219637"/>
            <a:ext cx="3202310" cy="8446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84783" y="366869"/>
            <a:ext cx="3168352" cy="32582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96309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67544" y="476672"/>
            <a:ext cx="8496944" cy="6192688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323528" y="332656"/>
            <a:ext cx="8496944" cy="6192688"/>
          </a:xfrm>
          <a:custGeom>
            <a:avLst/>
            <a:gdLst/>
            <a:ahLst/>
            <a:cxnLst/>
            <a:rect l="l" t="t" r="r" b="b"/>
            <a:pathLst>
              <a:path w="8352928" h="6192688">
                <a:moveTo>
                  <a:pt x="0" y="0"/>
                </a:moveTo>
                <a:lnTo>
                  <a:pt x="8352928" y="0"/>
                </a:lnTo>
                <a:lnTo>
                  <a:pt x="8352928" y="5510534"/>
                </a:lnTo>
                <a:lnTo>
                  <a:pt x="7670774" y="6192688"/>
                </a:lnTo>
                <a:lnTo>
                  <a:pt x="0" y="6192688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07981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-12944" y="0"/>
            <a:ext cx="9156944" cy="4725144"/>
          </a:xfrm>
          <a:custGeom>
            <a:avLst/>
            <a:gdLst/>
            <a:ahLst/>
            <a:cxnLst/>
            <a:rect l="l" t="t" r="r" b="b"/>
            <a:pathLst>
              <a:path w="9144000" h="2938636">
                <a:moveTo>
                  <a:pt x="0" y="0"/>
                </a:moveTo>
                <a:lnTo>
                  <a:pt x="9144000" y="0"/>
                </a:lnTo>
                <a:cubicBezTo>
                  <a:pt x="9144000" y="1622964"/>
                  <a:pt x="7097046" y="2938636"/>
                  <a:pt x="4572000" y="2938636"/>
                </a:cubicBezTo>
                <a:cubicBezTo>
                  <a:pt x="2046954" y="2938636"/>
                  <a:pt x="0" y="1622964"/>
                  <a:pt x="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55576" y="1275289"/>
            <a:ext cx="76161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b="1" dirty="0" smtClean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구성원 스트레스</a:t>
            </a:r>
            <a:r>
              <a:rPr lang="en-US" altLang="ko-KR" sz="3600" b="1" dirty="0" smtClean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, </a:t>
            </a:r>
            <a:r>
              <a:rPr lang="ko-KR" altLang="en-US" sz="3600" b="1" dirty="0" smtClean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조직이 관리해야 한다</a:t>
            </a:r>
            <a:r>
              <a:rPr lang="en-US" altLang="ko-KR" sz="3600" b="1" dirty="0" smtClean="0">
                <a:solidFill>
                  <a:schemeClr val="accent5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.</a:t>
            </a:r>
            <a:endParaRPr lang="ko-KR" altLang="en-US" sz="3600" b="1" dirty="0">
              <a:solidFill>
                <a:schemeClr val="accent5">
                  <a:lumMod val="40000"/>
                  <a:lumOff val="6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870903" y="1108158"/>
            <a:ext cx="7308812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870903" y="2168860"/>
            <a:ext cx="7308812" cy="0"/>
          </a:xfrm>
          <a:prstGeom prst="line">
            <a:avLst/>
          </a:prstGeom>
          <a:ln w="28575">
            <a:solidFill>
              <a:schemeClr val="accent5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2771800" y="3419972"/>
            <a:ext cx="35878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b="1" dirty="0" smtClean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발표자 </a:t>
            </a:r>
            <a:r>
              <a:rPr lang="en-US" altLang="ko-KR" sz="2400" b="1" dirty="0" smtClean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: </a:t>
            </a:r>
            <a:r>
              <a:rPr lang="ko-KR" altLang="en-US" sz="2400" b="1" dirty="0" smtClean="0">
                <a:solidFill>
                  <a:schemeClr val="accent3">
                    <a:lumMod val="40000"/>
                    <a:lumOff val="60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심리치료사 홍길동</a:t>
            </a:r>
            <a:endParaRPr lang="ko-KR" altLang="en-US" sz="2400" b="1" dirty="0">
              <a:solidFill>
                <a:schemeClr val="accent3">
                  <a:lumMod val="40000"/>
                  <a:lumOff val="60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1818" y="5617610"/>
            <a:ext cx="2571336" cy="800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1910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105273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0825" y="274340"/>
            <a:ext cx="8642350" cy="63233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55722" y="271220"/>
            <a:ext cx="8756542" cy="6458400"/>
          </a:xfrm>
          <a:custGeom>
            <a:avLst/>
            <a:gdLst>
              <a:gd name="connsiteX0" fmla="*/ 8640305 w 8756542"/>
              <a:gd name="connsiteY0" fmla="*/ 0 h 6462793"/>
              <a:gd name="connsiteX1" fmla="*/ 8756542 w 8756542"/>
              <a:gd name="connsiteY1" fmla="*/ 193729 h 6462793"/>
              <a:gd name="connsiteX2" fmla="*/ 8756542 w 8756542"/>
              <a:gd name="connsiteY2" fmla="*/ 6462793 h 6462793"/>
              <a:gd name="connsiteX3" fmla="*/ 209227 w 8756542"/>
              <a:gd name="connsiteY3" fmla="*/ 6462793 h 6462793"/>
              <a:gd name="connsiteX4" fmla="*/ 0 w 8756542"/>
              <a:gd name="connsiteY4" fmla="*/ 6338807 h 6462793"/>
              <a:gd name="connsiteX5" fmla="*/ 8648054 w 8756542"/>
              <a:gd name="connsiteY5" fmla="*/ 6338807 h 6462793"/>
              <a:gd name="connsiteX6" fmla="*/ 8640305 w 8756542"/>
              <a:gd name="connsiteY6" fmla="*/ 0 h 646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56542" h="6462793">
                <a:moveTo>
                  <a:pt x="8640305" y="0"/>
                </a:moveTo>
                <a:lnTo>
                  <a:pt x="8756542" y="193729"/>
                </a:lnTo>
                <a:lnTo>
                  <a:pt x="8756542" y="6462793"/>
                </a:lnTo>
                <a:lnTo>
                  <a:pt x="209227" y="6462793"/>
                </a:lnTo>
                <a:lnTo>
                  <a:pt x="0" y="6338807"/>
                </a:lnTo>
                <a:lnTo>
                  <a:pt x="8648054" y="6338807"/>
                </a:lnTo>
                <a:lnTo>
                  <a:pt x="8640305" y="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23528" y="332656"/>
            <a:ext cx="8496944" cy="61926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285926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6826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0" y="16460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26094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0" y="3572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0" y="4536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0" y="54995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0" y="64628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0" y="74262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0" y="83896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0" y="93530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0" y="1031637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0" y="11279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0" y="12243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0" y="132064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0" y="141698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0" y="151332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0" y="160966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0" y="170599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0" y="180233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0" y="189867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0" y="19950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0" y="209134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0" y="218768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0" y="228402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0" y="238035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0" y="247669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0" y="257303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0" y="266936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0" y="27657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0" y="28620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0" y="2958380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0" y="305471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0" y="315105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0" y="324739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0" y="334372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0" y="3440065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0" y="353640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0" y="363273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0" y="37290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0" y="38254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0" y="3921751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0" y="401808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0" y="411442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0" y="421076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0" y="430709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0" y="440343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0" y="44997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0" y="45961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0" y="469244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0" y="478878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0" y="488512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0" y="498145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0" y="507779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0" y="517413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0" y="527047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0" y="53668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0" y="546314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0" y="555948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0" y="565581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0" y="575215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0" y="584849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0" y="594483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0" y="604116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0" y="61375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0" y="62338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0" y="6330179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0" y="642651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0" y="652285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0" y="661919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0" y="671552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0" y="681186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8696424" y="6826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8886525" y="16460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8886525" y="26094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8886525" y="3572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8886525" y="4536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8696424" y="54995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8886525" y="64628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8886525" y="74262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 flipH="1">
            <a:off x="8886525" y="83896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 flipH="1">
            <a:off x="8886525" y="93530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 flipH="1">
            <a:off x="8696424" y="1031637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 flipH="1">
            <a:off x="8886525" y="11279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 flipH="1">
            <a:off x="8886525" y="12243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 flipH="1">
            <a:off x="8886525" y="132064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 flipH="1">
            <a:off x="8886525" y="141698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 flipH="1">
            <a:off x="8696424" y="151332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 flipH="1">
            <a:off x="8886525" y="160966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 flipH="1">
            <a:off x="8886525" y="170599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 flipH="1">
            <a:off x="8886525" y="180233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 flipH="1">
            <a:off x="8886525" y="189867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 flipH="1">
            <a:off x="8696424" y="19950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 flipH="1">
            <a:off x="8886525" y="209134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 flipH="1">
            <a:off x="8886525" y="218768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 flipH="1">
            <a:off x="8886525" y="228402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 flipH="1">
            <a:off x="8886525" y="238035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 flipH="1">
            <a:off x="8696424" y="247669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 flipH="1">
            <a:off x="8886525" y="257303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직선 연결선 110"/>
          <p:cNvCxnSpPr/>
          <p:nvPr/>
        </p:nvCxnSpPr>
        <p:spPr>
          <a:xfrm flipH="1">
            <a:off x="8886525" y="266936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/>
          <p:cNvCxnSpPr/>
          <p:nvPr/>
        </p:nvCxnSpPr>
        <p:spPr>
          <a:xfrm flipH="1">
            <a:off x="8886525" y="27657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/>
          <p:nvPr/>
        </p:nvCxnSpPr>
        <p:spPr>
          <a:xfrm flipH="1">
            <a:off x="8886525" y="28620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직선 연결선 113"/>
          <p:cNvCxnSpPr/>
          <p:nvPr/>
        </p:nvCxnSpPr>
        <p:spPr>
          <a:xfrm flipH="1">
            <a:off x="8696424" y="2958380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 flipH="1">
            <a:off x="8886525" y="305471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 flipH="1">
            <a:off x="8886525" y="315105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 flipH="1">
            <a:off x="8886525" y="324739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 flipH="1">
            <a:off x="8886525" y="334372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 flipH="1">
            <a:off x="8696424" y="3440065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 flipH="1">
            <a:off x="8886525" y="353640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 flipH="1">
            <a:off x="8886525" y="363273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 flipH="1">
            <a:off x="8886525" y="372907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 flipH="1">
            <a:off x="8886525" y="382541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 flipH="1">
            <a:off x="8696424" y="3921751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 flipH="1">
            <a:off x="8886525" y="401808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 flipH="1">
            <a:off x="8886525" y="411442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 flipH="1">
            <a:off x="8886525" y="421076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 flipH="1">
            <a:off x="8886525" y="430709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8696424" y="4403436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8886525" y="4499774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8886525" y="4596111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8886525" y="4692448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8886525" y="478878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8696424" y="4885122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8886525" y="498145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8886525" y="507779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8886525" y="517413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8886525" y="527047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8696424" y="5366808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 flipH="1">
            <a:off x="8886525" y="546314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 flipH="1">
            <a:off x="8886525" y="555948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 flipH="1">
            <a:off x="8886525" y="5655819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8886525" y="575215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 flipH="1">
            <a:off x="8696424" y="5848493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 flipH="1">
            <a:off x="8886525" y="594483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 flipH="1">
            <a:off x="8886525" y="604116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 flipH="1">
            <a:off x="8886525" y="6137505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직선 연결선 147"/>
          <p:cNvCxnSpPr/>
          <p:nvPr/>
        </p:nvCxnSpPr>
        <p:spPr>
          <a:xfrm flipH="1">
            <a:off x="8886525" y="6233842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 flipH="1">
            <a:off x="8696424" y="6330179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H="1">
            <a:off x="8886525" y="6426516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H="1">
            <a:off x="8886525" y="6522853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H="1">
            <a:off x="8886525" y="6619190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 152"/>
          <p:cNvCxnSpPr/>
          <p:nvPr/>
        </p:nvCxnSpPr>
        <p:spPr>
          <a:xfrm flipH="1">
            <a:off x="8886525" y="6715527"/>
            <a:ext cx="25346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 153"/>
          <p:cNvCxnSpPr/>
          <p:nvPr/>
        </p:nvCxnSpPr>
        <p:spPr>
          <a:xfrm flipH="1">
            <a:off x="8696424" y="6811864"/>
            <a:ext cx="4435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4135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591406" y="50"/>
            <a:ext cx="1878645" cy="360040"/>
            <a:chOff x="722313" y="1772816"/>
            <a:chExt cx="1878645" cy="216024"/>
          </a:xfrm>
        </p:grpSpPr>
        <p:sp>
          <p:nvSpPr>
            <p:cNvPr id="4" name="직사각형 3"/>
            <p:cNvSpPr/>
            <p:nvPr/>
          </p:nvSpPr>
          <p:spPr>
            <a:xfrm>
              <a:off x="722313" y="1772816"/>
              <a:ext cx="648072" cy="216024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1368711" y="1772816"/>
              <a:ext cx="324036" cy="21602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1686427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1732923" y="1772816"/>
              <a:ext cx="434084" cy="21602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2166874" y="1772816"/>
              <a:ext cx="434084" cy="21602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531084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" name="그룹 10"/>
          <p:cNvGrpSpPr/>
          <p:nvPr/>
        </p:nvGrpSpPr>
        <p:grpSpPr>
          <a:xfrm rot="10800000">
            <a:off x="6758813" y="6497960"/>
            <a:ext cx="1878645" cy="360040"/>
            <a:chOff x="722313" y="1772816"/>
            <a:chExt cx="1878645" cy="216024"/>
          </a:xfrm>
        </p:grpSpPr>
        <p:sp>
          <p:nvSpPr>
            <p:cNvPr id="12" name="직사각형 11"/>
            <p:cNvSpPr/>
            <p:nvPr/>
          </p:nvSpPr>
          <p:spPr>
            <a:xfrm>
              <a:off x="722313" y="1772816"/>
              <a:ext cx="648072" cy="216024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368711" y="1772816"/>
              <a:ext cx="324036" cy="21602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686427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1732923" y="1772816"/>
              <a:ext cx="434084" cy="216024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166874" y="1772816"/>
              <a:ext cx="434084" cy="216024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2531084" y="1772816"/>
              <a:ext cx="45719" cy="21602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직사각형 17"/>
          <p:cNvSpPr/>
          <p:nvPr/>
        </p:nvSpPr>
        <p:spPr>
          <a:xfrm>
            <a:off x="250825" y="260648"/>
            <a:ext cx="8642350" cy="641733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dir="600000" sx="101000" sy="101000" algn="ctr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42053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양쪽 모서리가 둥근 사각형 10"/>
          <p:cNvSpPr/>
          <p:nvPr/>
        </p:nvSpPr>
        <p:spPr>
          <a:xfrm rot="10800000">
            <a:off x="767200" y="288063"/>
            <a:ext cx="3480134" cy="288000"/>
          </a:xfrm>
          <a:prstGeom prst="round2SameRect">
            <a:avLst>
              <a:gd name="adj1" fmla="val 47414"/>
              <a:gd name="adj2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460203" y="0"/>
            <a:ext cx="623324" cy="576064"/>
          </a:xfrm>
          <a:custGeom>
            <a:avLst/>
            <a:gdLst/>
            <a:ahLst/>
            <a:cxnLst/>
            <a:rect l="l" t="t" r="r" b="b"/>
            <a:pathLst>
              <a:path w="623324" h="576064">
                <a:moveTo>
                  <a:pt x="0" y="0"/>
                </a:moveTo>
                <a:lnTo>
                  <a:pt x="313546" y="0"/>
                </a:lnTo>
                <a:lnTo>
                  <a:pt x="313546" y="266286"/>
                </a:lnTo>
                <a:cubicBezTo>
                  <a:pt x="313546" y="437372"/>
                  <a:pt x="452238" y="576064"/>
                  <a:pt x="623324" y="576064"/>
                </a:cubicBezTo>
                <a:lnTo>
                  <a:pt x="457006" y="576064"/>
                </a:lnTo>
                <a:cubicBezTo>
                  <a:pt x="204609" y="576064"/>
                  <a:pt x="0" y="371455"/>
                  <a:pt x="0" y="1190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 flipH="1">
            <a:off x="3935673" y="0"/>
            <a:ext cx="623324" cy="576064"/>
          </a:xfrm>
          <a:custGeom>
            <a:avLst/>
            <a:gdLst/>
            <a:ahLst/>
            <a:cxnLst/>
            <a:rect l="l" t="t" r="r" b="b"/>
            <a:pathLst>
              <a:path w="623324" h="576064">
                <a:moveTo>
                  <a:pt x="0" y="0"/>
                </a:moveTo>
                <a:lnTo>
                  <a:pt x="313546" y="0"/>
                </a:lnTo>
                <a:lnTo>
                  <a:pt x="313546" y="266286"/>
                </a:lnTo>
                <a:cubicBezTo>
                  <a:pt x="313546" y="437372"/>
                  <a:pt x="452238" y="576064"/>
                  <a:pt x="623324" y="576064"/>
                </a:cubicBezTo>
                <a:lnTo>
                  <a:pt x="457006" y="576064"/>
                </a:lnTo>
                <a:cubicBezTo>
                  <a:pt x="204609" y="576064"/>
                  <a:pt x="0" y="371455"/>
                  <a:pt x="0" y="119058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양쪽 모서리가 둥근 사각형 11"/>
          <p:cNvSpPr/>
          <p:nvPr/>
        </p:nvSpPr>
        <p:spPr>
          <a:xfrm rot="10800000">
            <a:off x="0" y="6361296"/>
            <a:ext cx="9152670" cy="288000"/>
          </a:xfrm>
          <a:custGeom>
            <a:avLst/>
            <a:gdLst/>
            <a:ahLst/>
            <a:cxnLst/>
            <a:rect l="l" t="t" r="r" b="b"/>
            <a:pathLst>
              <a:path w="9152670" h="288000">
                <a:moveTo>
                  <a:pt x="9152670" y="288000"/>
                </a:moveTo>
                <a:lnTo>
                  <a:pt x="0" y="288000"/>
                </a:lnTo>
                <a:lnTo>
                  <a:pt x="0" y="0"/>
                </a:lnTo>
                <a:lnTo>
                  <a:pt x="9152670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816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2799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218853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0" y="692696"/>
            <a:ext cx="179512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425124" y="692696"/>
            <a:ext cx="5718875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0" y="6630810"/>
            <a:ext cx="914399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5342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2799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218853" y="692696"/>
            <a:ext cx="144016" cy="14401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0" y="692696"/>
            <a:ext cx="179512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425124" y="692696"/>
            <a:ext cx="5718875" cy="14401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0" y="6630810"/>
            <a:ext cx="914399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7740352" y="52263"/>
            <a:ext cx="5897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</a:rPr>
              <a:t>NEW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0041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619672" y="338667"/>
            <a:ext cx="2652888" cy="316089"/>
          </a:xfrm>
          <a:custGeom>
            <a:avLst/>
            <a:gdLst>
              <a:gd name="connsiteX0" fmla="*/ 0 w 2652888"/>
              <a:gd name="connsiteY0" fmla="*/ 0 h 316089"/>
              <a:gd name="connsiteX1" fmla="*/ 1061155 w 2652888"/>
              <a:gd name="connsiteY1" fmla="*/ 0 h 316089"/>
              <a:gd name="connsiteX2" fmla="*/ 1332088 w 2652888"/>
              <a:gd name="connsiteY2" fmla="*/ 316089 h 316089"/>
              <a:gd name="connsiteX3" fmla="*/ 2652888 w 2652888"/>
              <a:gd name="connsiteY3" fmla="*/ 316089 h 31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2888" h="316089">
                <a:moveTo>
                  <a:pt x="0" y="0"/>
                </a:moveTo>
                <a:lnTo>
                  <a:pt x="1061155" y="0"/>
                </a:lnTo>
                <a:lnTo>
                  <a:pt x="1332088" y="316089"/>
                </a:lnTo>
                <a:lnTo>
                  <a:pt x="2652888" y="316089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468313" y="338667"/>
            <a:ext cx="115135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자유형 6"/>
          <p:cNvSpPr/>
          <p:nvPr/>
        </p:nvSpPr>
        <p:spPr>
          <a:xfrm>
            <a:off x="249787" y="338667"/>
            <a:ext cx="396984" cy="776125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4211960" y="654756"/>
            <a:ext cx="43924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자유형 8"/>
          <p:cNvSpPr/>
          <p:nvPr/>
        </p:nvSpPr>
        <p:spPr>
          <a:xfrm flipH="1">
            <a:off x="8487270" y="654757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448279" y="6587336"/>
            <a:ext cx="8156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자유형 11"/>
          <p:cNvSpPr/>
          <p:nvPr/>
        </p:nvSpPr>
        <p:spPr>
          <a:xfrm flipH="1" flipV="1">
            <a:off x="8487270" y="6116554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 flipV="1">
            <a:off x="249787" y="6116554"/>
            <a:ext cx="396984" cy="470782"/>
          </a:xfrm>
          <a:custGeom>
            <a:avLst/>
            <a:gdLst>
              <a:gd name="connsiteX0" fmla="*/ 396984 w 396984"/>
              <a:gd name="connsiteY0" fmla="*/ 0 h 776125"/>
              <a:gd name="connsiteX1" fmla="*/ 0 w 396984"/>
              <a:gd name="connsiteY1" fmla="*/ 0 h 776125"/>
              <a:gd name="connsiteX2" fmla="*/ 0 w 396984"/>
              <a:gd name="connsiteY2" fmla="*/ 776125 h 77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6984" h="776125">
                <a:moveTo>
                  <a:pt x="396984" y="0"/>
                </a:moveTo>
                <a:lnTo>
                  <a:pt x="0" y="0"/>
                </a:lnTo>
                <a:lnTo>
                  <a:pt x="0" y="77612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>
            <a:off x="249787" y="1268760"/>
            <a:ext cx="864338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6472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직선 연결선 6"/>
          <p:cNvCxnSpPr/>
          <p:nvPr/>
        </p:nvCxnSpPr>
        <p:spPr>
          <a:xfrm>
            <a:off x="1998762" y="750418"/>
            <a:ext cx="7145238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33375"/>
            <a:ext cx="2123728" cy="28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1998762" y="634976"/>
            <a:ext cx="124966" cy="12496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0382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1835696" y="464668"/>
            <a:ext cx="7308304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998762" y="750418"/>
            <a:ext cx="7145238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33375"/>
            <a:ext cx="2123728" cy="28731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1998762" y="634976"/>
            <a:ext cx="124966" cy="12496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2273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467190"/>
            <a:ext cx="2123728" cy="29751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0" y="76470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99021"/>
            <a:ext cx="2123728" cy="656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2121798" y="641753"/>
            <a:ext cx="124966" cy="12496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0897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39552" y="1556792"/>
            <a:ext cx="8028892" cy="489654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71600" y="4000125"/>
            <a:ext cx="7200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최종 목표는 프레젠테이션 관련된 모든 소스와 매뉴얼을 제공하는 것입니다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altLang="ko-KR" sz="1200" dirty="0">
                <a:latin typeface="+mj-ea"/>
                <a:ea typeface="+mj-ea"/>
              </a:rPr>
              <a:t>(</a:t>
            </a:r>
            <a:r>
              <a:rPr lang="ko-KR" altLang="en-US" sz="1200" dirty="0">
                <a:latin typeface="+mj-ea"/>
                <a:ea typeface="+mj-ea"/>
              </a:rPr>
              <a:t>프레젠테이션 기획 </a:t>
            </a:r>
            <a:r>
              <a:rPr lang="en-US" altLang="ko-KR" sz="1200" dirty="0">
                <a:latin typeface="+mj-ea"/>
                <a:ea typeface="+mj-ea"/>
              </a:rPr>
              <a:t>+ </a:t>
            </a:r>
            <a:r>
              <a:rPr lang="ko-KR" altLang="en-US" sz="1200" dirty="0">
                <a:latin typeface="+mj-ea"/>
                <a:ea typeface="+mj-ea"/>
              </a:rPr>
              <a:t>스피치 </a:t>
            </a:r>
            <a:r>
              <a:rPr lang="en-US" altLang="ko-KR" sz="1200" dirty="0">
                <a:latin typeface="+mj-ea"/>
                <a:ea typeface="+mj-ea"/>
              </a:rPr>
              <a:t>+ </a:t>
            </a:r>
            <a:r>
              <a:rPr lang="ko-KR" altLang="en-US" sz="1200" dirty="0">
                <a:latin typeface="+mj-ea"/>
                <a:ea typeface="+mj-ea"/>
              </a:rPr>
              <a:t>파워포인트 디자인 소스 및 </a:t>
            </a:r>
            <a:r>
              <a:rPr lang="ko-KR" altLang="en-US" sz="1200" dirty="0" smtClean="0">
                <a:latin typeface="+mj-ea"/>
                <a:ea typeface="+mj-ea"/>
              </a:rPr>
              <a:t>디자인이론 등</a:t>
            </a:r>
            <a:r>
              <a:rPr lang="en-US" altLang="ko-KR" sz="1200" dirty="0" smtClean="0">
                <a:latin typeface="+mj-ea"/>
                <a:ea typeface="+mj-ea"/>
              </a:rPr>
              <a:t>)</a:t>
            </a:r>
            <a:endParaRPr lang="ko-KR" altLang="en-US" sz="1200" dirty="0"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ko-KR" altLang="en-US" sz="1200" dirty="0">
                <a:latin typeface="+mj-ea"/>
                <a:ea typeface="+mj-ea"/>
              </a:rPr>
              <a:t>메일로 자료를 </a:t>
            </a:r>
            <a:r>
              <a:rPr lang="ko-KR" altLang="en-US" sz="1200" dirty="0" smtClean="0">
                <a:latin typeface="+mj-ea"/>
                <a:ea typeface="+mj-ea"/>
              </a:rPr>
              <a:t>요청하시면 누구나 </a:t>
            </a:r>
            <a:r>
              <a:rPr lang="ko-KR" altLang="en-US" sz="1200" dirty="0">
                <a:latin typeface="+mj-ea"/>
                <a:ea typeface="+mj-ea"/>
              </a:rPr>
              <a:t>무료로 제공받을 수 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ko-KR" altLang="en-US" sz="1200" dirty="0" smtClean="0">
                <a:latin typeface="+mj-ea"/>
                <a:ea typeface="+mj-ea"/>
              </a:rPr>
              <a:t>이메일 </a:t>
            </a:r>
            <a:r>
              <a:rPr lang="en-US" altLang="ko-KR" sz="1200" dirty="0">
                <a:latin typeface="+mj-ea"/>
                <a:ea typeface="+mj-ea"/>
              </a:rPr>
              <a:t>: </a:t>
            </a:r>
            <a:r>
              <a:rPr lang="en-US" altLang="ko-KR" sz="1200" u="sng" dirty="0" smtClean="0">
                <a:solidFill>
                  <a:schemeClr val="accent2">
                    <a:lumMod val="75000"/>
                  </a:schemeClr>
                </a:solidFill>
                <a:latin typeface="+mj-ea"/>
                <a:ea typeface="+mj-ea"/>
              </a:rPr>
              <a:t>kys33@naver.com</a:t>
            </a:r>
            <a:r>
              <a:rPr lang="ko-KR" altLang="en-US" sz="1200" dirty="0" smtClean="0">
                <a:latin typeface="+mj-ea"/>
                <a:ea typeface="+mj-ea"/>
              </a:rPr>
              <a:t>   </a:t>
            </a:r>
            <a:endParaRPr lang="en-US" altLang="ko-KR" sz="1200" dirty="0" smtClean="0">
              <a:latin typeface="+mj-ea"/>
              <a:ea typeface="+mj-ea"/>
            </a:endParaRPr>
          </a:p>
          <a:p>
            <a:pPr algn="just"/>
            <a:r>
              <a:rPr lang="en-US" altLang="ko-KR" sz="1200" dirty="0" smtClean="0">
                <a:latin typeface="+mj-ea"/>
                <a:ea typeface="+mj-ea"/>
              </a:rPr>
              <a:t>               </a:t>
            </a:r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85463" y="1839647"/>
            <a:ext cx="2196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400" dirty="0" smtClean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활용방법</a:t>
            </a:r>
            <a:endParaRPr lang="ko-KR" altLang="en-US" sz="1400" dirty="0">
              <a:solidFill>
                <a:schemeClr val="tx2">
                  <a:lumMod val="5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971600" y="2149795"/>
            <a:ext cx="72008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 smtClean="0">
                <a:latin typeface="+mj-ea"/>
                <a:ea typeface="+mj-ea"/>
              </a:rPr>
              <a:t>슬라이드의 </a:t>
            </a:r>
            <a:r>
              <a:rPr lang="ko-KR" altLang="en-US" sz="1200" dirty="0">
                <a:latin typeface="+mj-ea"/>
                <a:ea typeface="+mj-ea"/>
              </a:rPr>
              <a:t>모든 디자인은 </a:t>
            </a:r>
            <a:r>
              <a:rPr lang="ko-KR" altLang="en-US" sz="1200" dirty="0" err="1">
                <a:latin typeface="+mj-ea"/>
                <a:ea typeface="+mj-ea"/>
              </a:rPr>
              <a:t>포토샵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  <a:r>
              <a:rPr lang="ko-KR" altLang="en-US" sz="1200" dirty="0" err="1">
                <a:latin typeface="+mj-ea"/>
                <a:ea typeface="+mj-ea"/>
              </a:rPr>
              <a:t>일러스트레이터</a:t>
            </a:r>
            <a:r>
              <a:rPr lang="ko-KR" altLang="en-US" sz="1200" dirty="0">
                <a:latin typeface="+mj-ea"/>
                <a:ea typeface="+mj-ea"/>
              </a:rPr>
              <a:t> 등과 같은 </a:t>
            </a:r>
            <a:r>
              <a:rPr lang="ko-KR" altLang="en-US" sz="1200" dirty="0" err="1">
                <a:latin typeface="+mj-ea"/>
                <a:ea typeface="+mj-ea"/>
              </a:rPr>
              <a:t>디자인툴을</a:t>
            </a:r>
            <a:r>
              <a:rPr lang="ko-KR" altLang="en-US" sz="1200" dirty="0">
                <a:latin typeface="+mj-ea"/>
                <a:ea typeface="+mj-ea"/>
              </a:rPr>
              <a:t> 사용하지 않고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  <a:endParaRPr lang="en-US" altLang="ko-KR" sz="1200" dirty="0" smtClean="0"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ko-KR" altLang="en-US" sz="1200" dirty="0" smtClean="0">
                <a:latin typeface="+mj-ea"/>
                <a:ea typeface="+mj-ea"/>
              </a:rPr>
              <a:t>오직 </a:t>
            </a:r>
            <a:r>
              <a:rPr lang="en-US" altLang="ko-KR" sz="1200" dirty="0">
                <a:latin typeface="+mj-ea"/>
                <a:ea typeface="+mj-ea"/>
              </a:rPr>
              <a:t>MS</a:t>
            </a:r>
            <a:r>
              <a:rPr lang="ko-KR" altLang="en-US" sz="1200" dirty="0">
                <a:latin typeface="+mj-ea"/>
                <a:ea typeface="+mj-ea"/>
              </a:rPr>
              <a:t>파워포인트 </a:t>
            </a:r>
            <a:r>
              <a:rPr lang="en-US" altLang="ko-KR" sz="1200" dirty="0">
                <a:latin typeface="+mj-ea"/>
                <a:ea typeface="+mj-ea"/>
              </a:rPr>
              <a:t>2010</a:t>
            </a:r>
            <a:r>
              <a:rPr lang="ko-KR" altLang="en-US" sz="1200" dirty="0">
                <a:latin typeface="+mj-ea"/>
                <a:ea typeface="+mj-ea"/>
              </a:rPr>
              <a:t>을 사용하여 만들었습니다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  <a:r>
              <a:rPr lang="ko-KR" altLang="en-US" sz="1200" dirty="0">
                <a:latin typeface="+mj-ea"/>
                <a:ea typeface="+mj-ea"/>
              </a:rPr>
              <a:t>따라서 파워포인트 </a:t>
            </a:r>
            <a:r>
              <a:rPr lang="ko-KR" altLang="en-US" sz="1200" dirty="0" err="1" smtClean="0">
                <a:latin typeface="+mj-ea"/>
                <a:ea typeface="+mj-ea"/>
              </a:rPr>
              <a:t>툴사용법을</a:t>
            </a:r>
            <a:r>
              <a:rPr lang="ko-KR" altLang="en-US" sz="1200" dirty="0" smtClean="0">
                <a:latin typeface="+mj-ea"/>
                <a:ea typeface="+mj-ea"/>
              </a:rPr>
              <a:t> </a:t>
            </a:r>
            <a:r>
              <a:rPr lang="ko-KR" altLang="en-US" sz="1200" dirty="0">
                <a:latin typeface="+mj-ea"/>
                <a:ea typeface="+mj-ea"/>
              </a:rPr>
              <a:t>익힌 누구나 수정</a:t>
            </a:r>
            <a:r>
              <a:rPr lang="en-US" altLang="ko-KR" sz="1200" dirty="0">
                <a:latin typeface="+mj-ea"/>
                <a:ea typeface="+mj-ea"/>
              </a:rPr>
              <a:t>, </a:t>
            </a:r>
            <a:r>
              <a:rPr lang="ko-KR" altLang="en-US" sz="1200" dirty="0">
                <a:latin typeface="+mj-ea"/>
                <a:ea typeface="+mj-ea"/>
              </a:rPr>
              <a:t>보완하여 사용할 수 있습니다</a:t>
            </a:r>
            <a:r>
              <a:rPr lang="en-US" altLang="ko-KR" sz="1200" dirty="0">
                <a:latin typeface="+mj-ea"/>
                <a:ea typeface="+mj-ea"/>
              </a:rPr>
              <a:t>. </a:t>
            </a:r>
            <a:r>
              <a:rPr lang="ko-KR" altLang="en-US" sz="1200" dirty="0">
                <a:latin typeface="+mj-ea"/>
                <a:ea typeface="+mj-ea"/>
              </a:rPr>
              <a:t>파워포인트 </a:t>
            </a:r>
            <a:r>
              <a:rPr lang="ko-KR" altLang="en-US" sz="1200" dirty="0" err="1" smtClean="0">
                <a:latin typeface="+mj-ea"/>
                <a:ea typeface="+mj-ea"/>
              </a:rPr>
              <a:t>툴사용법을</a:t>
            </a:r>
            <a:r>
              <a:rPr lang="ko-KR" altLang="en-US" sz="1200" dirty="0" smtClean="0">
                <a:latin typeface="+mj-ea"/>
                <a:ea typeface="+mj-ea"/>
              </a:rPr>
              <a:t> </a:t>
            </a:r>
            <a:r>
              <a:rPr lang="ko-KR" altLang="en-US" sz="1200" dirty="0">
                <a:latin typeface="+mj-ea"/>
                <a:ea typeface="+mj-ea"/>
              </a:rPr>
              <a:t>익히지 않은 분은 어렵게 느껴질 수 </a:t>
            </a:r>
            <a:r>
              <a:rPr lang="ko-KR" altLang="en-US" sz="1200" dirty="0" smtClean="0">
                <a:latin typeface="+mj-ea"/>
                <a:ea typeface="+mj-ea"/>
              </a:rPr>
              <a:t>있으니</a:t>
            </a:r>
            <a:r>
              <a:rPr lang="en-US" altLang="ko-KR" sz="1200" dirty="0" smtClean="0">
                <a:latin typeface="+mj-ea"/>
                <a:ea typeface="+mj-ea"/>
              </a:rPr>
              <a:t>,</a:t>
            </a:r>
            <a:r>
              <a:rPr lang="ko-KR" altLang="en-US" sz="1200" dirty="0" smtClean="0">
                <a:latin typeface="+mj-ea"/>
                <a:ea typeface="+mj-ea"/>
              </a:rPr>
              <a:t> </a:t>
            </a:r>
            <a:endParaRPr lang="en-US" altLang="ko-KR" sz="1200" dirty="0" smtClean="0">
              <a:latin typeface="+mj-ea"/>
              <a:ea typeface="+mj-ea"/>
            </a:endParaRPr>
          </a:p>
          <a:p>
            <a:pPr>
              <a:lnSpc>
                <a:spcPct val="150000"/>
              </a:lnSpc>
            </a:pPr>
            <a:r>
              <a:rPr lang="ko-KR" altLang="en-US" sz="1200" dirty="0" smtClean="0">
                <a:latin typeface="+mj-ea"/>
                <a:ea typeface="+mj-ea"/>
              </a:rPr>
              <a:t>관련 </a:t>
            </a:r>
            <a:r>
              <a:rPr lang="ko-KR" altLang="en-US" sz="1200" dirty="0">
                <a:latin typeface="+mj-ea"/>
                <a:ea typeface="+mj-ea"/>
              </a:rPr>
              <a:t>서적 등을 통해 </a:t>
            </a:r>
            <a:r>
              <a:rPr lang="ko-KR" altLang="en-US" sz="1200" dirty="0" smtClean="0">
                <a:latin typeface="+mj-ea"/>
                <a:ea typeface="+mj-ea"/>
              </a:rPr>
              <a:t>툴사용법부터 먼저 익히시기 </a:t>
            </a:r>
            <a:r>
              <a:rPr lang="ko-KR" altLang="en-US" sz="1200" dirty="0">
                <a:latin typeface="+mj-ea"/>
                <a:ea typeface="+mj-ea"/>
              </a:rPr>
              <a:t>바랍니다</a:t>
            </a:r>
            <a:r>
              <a:rPr lang="en-US" altLang="ko-KR" sz="1200" dirty="0" smtClean="0">
                <a:latin typeface="+mj-ea"/>
                <a:ea typeface="+mj-ea"/>
              </a:rPr>
              <a:t>.  </a:t>
            </a:r>
            <a:endParaRPr lang="en-US" altLang="ko-KR" sz="1200" dirty="0">
              <a:latin typeface="+mj-ea"/>
              <a:ea typeface="+mj-ea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85463" y="3716378"/>
            <a:ext cx="21962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400" dirty="0" err="1" smtClean="0">
                <a:solidFill>
                  <a:schemeClr val="tx2">
                    <a:lumMod val="50000"/>
                  </a:schemeClr>
                </a:solidFill>
                <a:latin typeface="+mj-ea"/>
                <a:ea typeface="+mj-ea"/>
              </a:rPr>
              <a:t>향후계획</a:t>
            </a:r>
            <a:endParaRPr lang="ko-KR" altLang="en-US" sz="1400" dirty="0">
              <a:solidFill>
                <a:schemeClr val="tx2">
                  <a:lumMod val="5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82945" y="5994109"/>
            <a:ext cx="29976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ko-KR" altLang="en-US" sz="1200" dirty="0" smtClean="0">
                <a:latin typeface="+mj-ea"/>
                <a:ea typeface="+mj-ea"/>
              </a:rPr>
              <a:t>버전 </a:t>
            </a:r>
            <a:r>
              <a:rPr lang="en-US" altLang="ko-KR" sz="1200" dirty="0" smtClean="0">
                <a:latin typeface="+mj-ea"/>
                <a:ea typeface="+mj-ea"/>
              </a:rPr>
              <a:t>5.0   2014</a:t>
            </a:r>
            <a:r>
              <a:rPr lang="ko-KR" altLang="en-US" sz="1200" dirty="0" smtClean="0">
                <a:latin typeface="+mj-ea"/>
                <a:ea typeface="+mj-ea"/>
              </a:rPr>
              <a:t>년 </a:t>
            </a:r>
            <a:r>
              <a:rPr lang="en-US" altLang="ko-KR" sz="1200" dirty="0" smtClean="0">
                <a:latin typeface="+mj-ea"/>
                <a:ea typeface="+mj-ea"/>
              </a:rPr>
              <a:t>2</a:t>
            </a:r>
            <a:r>
              <a:rPr lang="ko-KR" altLang="en-US" sz="1200" dirty="0" smtClean="0">
                <a:latin typeface="+mj-ea"/>
                <a:ea typeface="+mj-ea"/>
              </a:rPr>
              <a:t>월 </a:t>
            </a:r>
            <a:r>
              <a:rPr lang="en-US" altLang="ko-KR" sz="1200" dirty="0" smtClean="0">
                <a:latin typeface="+mj-ea"/>
                <a:ea typeface="+mj-ea"/>
              </a:rPr>
              <a:t>22</a:t>
            </a:r>
            <a:r>
              <a:rPr lang="ko-KR" altLang="en-US" sz="1200" dirty="0" smtClean="0">
                <a:latin typeface="+mj-ea"/>
                <a:ea typeface="+mj-ea"/>
              </a:rPr>
              <a:t>일</a:t>
            </a:r>
            <a:endParaRPr lang="en-US" altLang="ko-KR" sz="1200" dirty="0">
              <a:latin typeface="+mj-ea"/>
              <a:ea typeface="+mj-ea"/>
            </a:endParaRPr>
          </a:p>
          <a:p>
            <a:pPr algn="just"/>
            <a:endParaRPr lang="ko-KR" altLang="en-US" sz="1200" dirty="0">
              <a:latin typeface="+mj-ea"/>
              <a:ea typeface="+mj-ea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6804139" y="5994109"/>
            <a:ext cx="141417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ko-KR" altLang="en-US" sz="1200" dirty="0">
                <a:latin typeface="+mj-ea"/>
                <a:ea typeface="+mj-ea"/>
              </a:rPr>
              <a:t>작성자 </a:t>
            </a:r>
            <a:r>
              <a:rPr lang="en-US" altLang="ko-KR" sz="1200" dirty="0">
                <a:latin typeface="+mj-ea"/>
                <a:ea typeface="+mj-ea"/>
              </a:rPr>
              <a:t>: </a:t>
            </a:r>
            <a:r>
              <a:rPr lang="ko-KR" altLang="en-US" sz="1200" dirty="0">
                <a:latin typeface="+mj-ea"/>
                <a:ea typeface="+mj-ea"/>
              </a:rPr>
              <a:t>김 유 신 </a:t>
            </a:r>
          </a:p>
        </p:txBody>
      </p:sp>
      <p:pic>
        <p:nvPicPr>
          <p:cNvPr id="15" name="그림 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1199" y="4599329"/>
            <a:ext cx="1124823" cy="1394780"/>
          </a:xfrm>
          <a:prstGeom prst="rect">
            <a:avLst/>
          </a:prstGeom>
        </p:spPr>
      </p:pic>
      <p:sp>
        <p:nvSpPr>
          <p:cNvPr id="13" name="직사각형 12"/>
          <p:cNvSpPr/>
          <p:nvPr/>
        </p:nvSpPr>
        <p:spPr>
          <a:xfrm>
            <a:off x="1007604" y="764704"/>
            <a:ext cx="738082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이 </a:t>
            </a:r>
            <a:r>
              <a:rPr lang="ko-KR" altLang="en-US" sz="1200" dirty="0" err="1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소스북은</a:t>
            </a:r>
            <a:r>
              <a:rPr lang="ko-KR" altLang="en-US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 좀 더 나은 파워포인트 디자인을 꿈꾸는 이들에게 도움을 드리고자 만들었습니다</a:t>
            </a:r>
            <a:r>
              <a:rPr lang="en-US" altLang="ko-KR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ko-KR" altLang="en-US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함께 더불어 사는 세상에서 아름다운 정보공유가 이루어지도록 최소 </a:t>
            </a:r>
            <a:r>
              <a:rPr lang="en-US" altLang="ko-KR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3</a:t>
            </a:r>
            <a:r>
              <a:rPr lang="ko-KR" altLang="en-US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명 이상 공유를 </a:t>
            </a:r>
            <a:r>
              <a:rPr lang="ko-KR" altLang="en-US" sz="1200" dirty="0" err="1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부탁드립니다</a:t>
            </a:r>
            <a:r>
              <a:rPr lang="en-US" altLang="ko-KR" sz="1200" dirty="0" smtClean="0">
                <a:solidFill>
                  <a:schemeClr val="bg2">
                    <a:lumMod val="10000"/>
                  </a:schemeClr>
                </a:solidFill>
                <a:latin typeface="+mj-ea"/>
                <a:ea typeface="+mj-ea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8050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17605448" y="5786488"/>
            <a:ext cx="1833535" cy="1060559"/>
          </a:xfrm>
          <a:custGeom>
            <a:avLst/>
            <a:gdLst/>
            <a:ahLst/>
            <a:cxnLst/>
            <a:rect l="l" t="t" r="r" b="b"/>
            <a:pathLst>
              <a:path w="1833535" h="1060559">
                <a:moveTo>
                  <a:pt x="0" y="0"/>
                </a:moveTo>
                <a:cubicBezTo>
                  <a:pt x="499310" y="444308"/>
                  <a:pt x="1124030" y="807682"/>
                  <a:pt x="1833535" y="1060559"/>
                </a:cubicBezTo>
                <a:lnTo>
                  <a:pt x="0" y="1060559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7821472" y="-1"/>
            <a:ext cx="6480720" cy="684704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5"/>
          <p:cNvSpPr/>
          <p:nvPr/>
        </p:nvSpPr>
        <p:spPr>
          <a:xfrm>
            <a:off x="0" y="0"/>
            <a:ext cx="6274354" cy="6847047"/>
          </a:xfrm>
          <a:custGeom>
            <a:avLst/>
            <a:gdLst/>
            <a:ahLst/>
            <a:cxnLst/>
            <a:rect l="l" t="t" r="r" b="b"/>
            <a:pathLst>
              <a:path w="6274354" h="6847047">
                <a:moveTo>
                  <a:pt x="0" y="0"/>
                </a:moveTo>
                <a:lnTo>
                  <a:pt x="163" y="0"/>
                </a:lnTo>
                <a:cubicBezTo>
                  <a:pt x="3386" y="3685125"/>
                  <a:pt x="2785701" y="6690095"/>
                  <a:pt x="6274354" y="6847047"/>
                </a:cubicBezTo>
                <a:lnTo>
                  <a:pt x="0" y="6847047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5"/>
          <p:cNvSpPr/>
          <p:nvPr/>
        </p:nvSpPr>
        <p:spPr>
          <a:xfrm>
            <a:off x="0" y="886871"/>
            <a:ext cx="2478117" cy="5960176"/>
          </a:xfrm>
          <a:custGeom>
            <a:avLst/>
            <a:gdLst/>
            <a:ahLst/>
            <a:cxnLst/>
            <a:rect l="l" t="t" r="r" b="b"/>
            <a:pathLst>
              <a:path w="2478117" h="5960176">
                <a:moveTo>
                  <a:pt x="0" y="0"/>
                </a:moveTo>
                <a:cubicBezTo>
                  <a:pt x="117421" y="2407607"/>
                  <a:pt x="1058745" y="4538127"/>
                  <a:pt x="2478117" y="5960176"/>
                </a:cubicBezTo>
                <a:lnTo>
                  <a:pt x="0" y="5960176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5"/>
          <p:cNvSpPr/>
          <p:nvPr/>
        </p:nvSpPr>
        <p:spPr>
          <a:xfrm>
            <a:off x="0" y="1465490"/>
            <a:ext cx="1036977" cy="5381557"/>
          </a:xfrm>
          <a:custGeom>
            <a:avLst/>
            <a:gdLst/>
            <a:ahLst/>
            <a:cxnLst/>
            <a:rect l="l" t="t" r="r" b="b"/>
            <a:pathLst>
              <a:path w="1036977" h="5381557">
                <a:moveTo>
                  <a:pt x="0" y="0"/>
                </a:moveTo>
                <a:cubicBezTo>
                  <a:pt x="103437" y="2163745"/>
                  <a:pt x="486240" y="4063981"/>
                  <a:pt x="1036977" y="5381557"/>
                </a:cubicBezTo>
                <a:lnTo>
                  <a:pt x="0" y="5381557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5"/>
          <p:cNvSpPr/>
          <p:nvPr/>
        </p:nvSpPr>
        <p:spPr>
          <a:xfrm>
            <a:off x="0" y="5796013"/>
            <a:ext cx="3275856" cy="1060559"/>
          </a:xfrm>
          <a:custGeom>
            <a:avLst/>
            <a:gdLst/>
            <a:ahLst/>
            <a:cxnLst/>
            <a:rect l="l" t="t" r="r" b="b"/>
            <a:pathLst>
              <a:path w="1833535" h="1060559">
                <a:moveTo>
                  <a:pt x="0" y="0"/>
                </a:moveTo>
                <a:cubicBezTo>
                  <a:pt x="499310" y="444308"/>
                  <a:pt x="1124030" y="807682"/>
                  <a:pt x="1833535" y="1060559"/>
                </a:cubicBezTo>
                <a:lnTo>
                  <a:pt x="0" y="1060559"/>
                </a:lnTo>
                <a:close/>
              </a:path>
            </a:pathLst>
          </a:custGeom>
          <a:solidFill>
            <a:schemeClr val="accent3">
              <a:lumMod val="50000"/>
              <a:alpha val="5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2534762" y="1623673"/>
            <a:ext cx="406072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chemeClr val="accent3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사람과 책</a:t>
            </a:r>
            <a:endParaRPr lang="ko-KR" altLang="en-US" sz="8000" dirty="0">
              <a:solidFill>
                <a:schemeClr val="accent3">
                  <a:lumMod val="5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077244" y="2952239"/>
            <a:ext cx="5040560" cy="0"/>
          </a:xfrm>
          <a:prstGeom prst="line">
            <a:avLst/>
          </a:prstGeom>
          <a:ln w="127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403718" y="3100581"/>
            <a:ext cx="4338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accent3">
                    <a:lumMod val="50000"/>
                  </a:schemeClr>
                </a:solidFill>
              </a:rPr>
              <a:t>사람은 책을 만들고</a:t>
            </a:r>
            <a:r>
              <a:rPr lang="en-US" altLang="ko-KR" dirty="0" smtClean="0">
                <a:solidFill>
                  <a:schemeClr val="accent3">
                    <a:lumMod val="50000"/>
                  </a:schemeClr>
                </a:solidFill>
              </a:rPr>
              <a:t>, </a:t>
            </a:r>
            <a:r>
              <a:rPr lang="ko-KR" altLang="en-US" dirty="0" smtClean="0">
                <a:solidFill>
                  <a:schemeClr val="accent3">
                    <a:lumMod val="50000"/>
                  </a:schemeClr>
                </a:solidFill>
              </a:rPr>
              <a:t>책은 사람을 만든다</a:t>
            </a:r>
            <a:endParaRPr lang="ko-KR" altLang="en-US" dirty="0">
              <a:solidFill>
                <a:schemeClr val="accent3">
                  <a:lumMod val="50000"/>
                </a:schemeClr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9710" y="5711436"/>
            <a:ext cx="2141879" cy="666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023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467190"/>
            <a:ext cx="2123728" cy="29751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464668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76470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0" y="399021"/>
            <a:ext cx="2123728" cy="656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2121798" y="641753"/>
            <a:ext cx="124966" cy="12496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0" y="6636868"/>
            <a:ext cx="9144000" cy="0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2615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모서리가 둥근 직사각형 5"/>
          <p:cNvSpPr/>
          <p:nvPr/>
        </p:nvSpPr>
        <p:spPr>
          <a:xfrm>
            <a:off x="250825" y="333375"/>
            <a:ext cx="8642350" cy="6335985"/>
          </a:xfrm>
          <a:prstGeom prst="roundRect">
            <a:avLst>
              <a:gd name="adj" fmla="val 2724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683568" y="333375"/>
            <a:ext cx="0" cy="43132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6571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250825" y="333375"/>
            <a:ext cx="8642350" cy="633598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0825" y="0"/>
            <a:ext cx="0" cy="6206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H="1">
            <a:off x="0" y="333375"/>
            <a:ext cx="5395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직사각형 9"/>
          <p:cNvSpPr/>
          <p:nvPr/>
        </p:nvSpPr>
        <p:spPr>
          <a:xfrm>
            <a:off x="250825" y="513395"/>
            <a:ext cx="72355" cy="32331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44089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양쪽 모서리가 둥근 사각형 1"/>
          <p:cNvSpPr/>
          <p:nvPr/>
        </p:nvSpPr>
        <p:spPr>
          <a:xfrm flipV="1">
            <a:off x="250825" y="476670"/>
            <a:ext cx="8642350" cy="6264697"/>
          </a:xfrm>
          <a:prstGeom prst="round2SameRect">
            <a:avLst>
              <a:gd name="adj1" fmla="val 3060"/>
              <a:gd name="adj2" fmla="val 0"/>
            </a:avLst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395536" y="403116"/>
            <a:ext cx="8352928" cy="6191969"/>
          </a:xfrm>
          <a:prstGeom prst="rect">
            <a:avLst/>
          </a:prstGeom>
          <a:solidFill>
            <a:srgbClr val="FFFDA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8" name="그룹 127"/>
          <p:cNvGrpSpPr/>
          <p:nvPr/>
        </p:nvGrpSpPr>
        <p:grpSpPr>
          <a:xfrm>
            <a:off x="464567" y="324773"/>
            <a:ext cx="8176250" cy="216024"/>
            <a:chOff x="448801" y="1340768"/>
            <a:chExt cx="8176250" cy="216024"/>
          </a:xfrm>
        </p:grpSpPr>
        <p:grpSp>
          <p:nvGrpSpPr>
            <p:cNvPr id="11" name="그룹 10"/>
            <p:cNvGrpSpPr/>
            <p:nvPr/>
          </p:nvGrpSpPr>
          <p:grpSpPr>
            <a:xfrm>
              <a:off x="448801" y="1340768"/>
              <a:ext cx="115461" cy="216024"/>
              <a:chOff x="363226" y="1340768"/>
              <a:chExt cx="115461" cy="216024"/>
            </a:xfrm>
          </p:grpSpPr>
          <p:sp>
            <p:nvSpPr>
              <p:cNvPr id="8" name="모서리가 둥근 직사각형 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모서리가 둥근 직사각형 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" name="그룹 11"/>
            <p:cNvGrpSpPr/>
            <p:nvPr/>
          </p:nvGrpSpPr>
          <p:grpSpPr>
            <a:xfrm>
              <a:off x="700701" y="1340768"/>
              <a:ext cx="115461" cy="216024"/>
              <a:chOff x="363226" y="1340768"/>
              <a:chExt cx="115461" cy="216024"/>
            </a:xfrm>
          </p:grpSpPr>
          <p:sp>
            <p:nvSpPr>
              <p:cNvPr id="13" name="모서리가 둥근 직사각형 1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모서리가 둥근 직사각형 1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" name="그룹 14"/>
            <p:cNvGrpSpPr/>
            <p:nvPr/>
          </p:nvGrpSpPr>
          <p:grpSpPr>
            <a:xfrm>
              <a:off x="952601" y="1340768"/>
              <a:ext cx="115461" cy="216024"/>
              <a:chOff x="107504" y="1340768"/>
              <a:chExt cx="115461" cy="216024"/>
            </a:xfrm>
          </p:grpSpPr>
          <p:sp>
            <p:nvSpPr>
              <p:cNvPr id="16" name="모서리가 둥근 직사각형 1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모서리가 둥근 직사각형 1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" name="그룹 18"/>
            <p:cNvGrpSpPr/>
            <p:nvPr/>
          </p:nvGrpSpPr>
          <p:grpSpPr>
            <a:xfrm>
              <a:off x="1204501" y="1340768"/>
              <a:ext cx="115461" cy="216024"/>
              <a:chOff x="107504" y="1340768"/>
              <a:chExt cx="115461" cy="216024"/>
            </a:xfrm>
          </p:grpSpPr>
          <p:sp>
            <p:nvSpPr>
              <p:cNvPr id="20" name="모서리가 둥근 직사각형 19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모서리가 둥근 직사각형 20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1456401" y="1340768"/>
              <a:ext cx="115461" cy="216024"/>
              <a:chOff x="363226" y="1340768"/>
              <a:chExt cx="115461" cy="216024"/>
            </a:xfrm>
          </p:grpSpPr>
          <p:sp>
            <p:nvSpPr>
              <p:cNvPr id="23" name="모서리가 둥근 직사각형 2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모서리가 둥근 직사각형 2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" name="그룹 24"/>
            <p:cNvGrpSpPr/>
            <p:nvPr/>
          </p:nvGrpSpPr>
          <p:grpSpPr>
            <a:xfrm>
              <a:off x="1708301" y="1340768"/>
              <a:ext cx="115461" cy="216024"/>
              <a:chOff x="363226" y="1340768"/>
              <a:chExt cx="115461" cy="216024"/>
            </a:xfrm>
          </p:grpSpPr>
          <p:sp>
            <p:nvSpPr>
              <p:cNvPr id="26" name="모서리가 둥근 직사각형 25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모서리가 둥근 직사각형 26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1960201" y="1340768"/>
              <a:ext cx="115461" cy="216024"/>
              <a:chOff x="107504" y="1340768"/>
              <a:chExt cx="115461" cy="216024"/>
            </a:xfrm>
          </p:grpSpPr>
          <p:sp>
            <p:nvSpPr>
              <p:cNvPr id="29" name="모서리가 둥근 직사각형 28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모서리가 둥근 직사각형 29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2212101" y="1340768"/>
              <a:ext cx="115461" cy="216024"/>
              <a:chOff x="107504" y="1340768"/>
              <a:chExt cx="115461" cy="216024"/>
            </a:xfrm>
          </p:grpSpPr>
          <p:sp>
            <p:nvSpPr>
              <p:cNvPr id="33" name="모서리가 둥근 직사각형 32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모서리가 둥근 직사각형 33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그룹 34"/>
            <p:cNvGrpSpPr/>
            <p:nvPr/>
          </p:nvGrpSpPr>
          <p:grpSpPr>
            <a:xfrm>
              <a:off x="2464001" y="1340768"/>
              <a:ext cx="115461" cy="216024"/>
              <a:chOff x="363226" y="1340768"/>
              <a:chExt cx="115461" cy="216024"/>
            </a:xfrm>
          </p:grpSpPr>
          <p:sp>
            <p:nvSpPr>
              <p:cNvPr id="36" name="모서리가 둥근 직사각형 35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모서리가 둥근 직사각형 36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8" name="그룹 37"/>
            <p:cNvGrpSpPr/>
            <p:nvPr/>
          </p:nvGrpSpPr>
          <p:grpSpPr>
            <a:xfrm>
              <a:off x="2715901" y="1340768"/>
              <a:ext cx="115461" cy="216024"/>
              <a:chOff x="363226" y="1340768"/>
              <a:chExt cx="115461" cy="216024"/>
            </a:xfrm>
          </p:grpSpPr>
          <p:sp>
            <p:nvSpPr>
              <p:cNvPr id="39" name="모서리가 둥근 직사각형 38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모서리가 둥근 직사각형 39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1" name="그룹 40"/>
            <p:cNvGrpSpPr/>
            <p:nvPr/>
          </p:nvGrpSpPr>
          <p:grpSpPr>
            <a:xfrm>
              <a:off x="2967801" y="1340768"/>
              <a:ext cx="115461" cy="216024"/>
              <a:chOff x="107504" y="1340768"/>
              <a:chExt cx="115461" cy="216024"/>
            </a:xfrm>
          </p:grpSpPr>
          <p:sp>
            <p:nvSpPr>
              <p:cNvPr id="42" name="모서리가 둥근 직사각형 41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모서리가 둥근 직사각형 42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5" name="그룹 44"/>
            <p:cNvGrpSpPr/>
            <p:nvPr/>
          </p:nvGrpSpPr>
          <p:grpSpPr>
            <a:xfrm>
              <a:off x="3219701" y="1340768"/>
              <a:ext cx="115461" cy="216024"/>
              <a:chOff x="107504" y="1340768"/>
              <a:chExt cx="115461" cy="216024"/>
            </a:xfrm>
          </p:grpSpPr>
          <p:sp>
            <p:nvSpPr>
              <p:cNvPr id="46" name="모서리가 둥근 직사각형 4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" name="모서리가 둥근 직사각형 4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8" name="그룹 47"/>
            <p:cNvGrpSpPr/>
            <p:nvPr/>
          </p:nvGrpSpPr>
          <p:grpSpPr>
            <a:xfrm>
              <a:off x="3471601" y="1340768"/>
              <a:ext cx="115461" cy="216024"/>
              <a:chOff x="363226" y="1340768"/>
              <a:chExt cx="115461" cy="216024"/>
            </a:xfrm>
          </p:grpSpPr>
          <p:sp>
            <p:nvSpPr>
              <p:cNvPr id="49" name="모서리가 둥근 직사각형 48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모서리가 둥근 직사각형 49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1" name="그룹 50"/>
            <p:cNvGrpSpPr/>
            <p:nvPr/>
          </p:nvGrpSpPr>
          <p:grpSpPr>
            <a:xfrm>
              <a:off x="3723501" y="1340768"/>
              <a:ext cx="115461" cy="216024"/>
              <a:chOff x="363226" y="1340768"/>
              <a:chExt cx="115461" cy="216024"/>
            </a:xfrm>
          </p:grpSpPr>
          <p:sp>
            <p:nvSpPr>
              <p:cNvPr id="52" name="모서리가 둥근 직사각형 51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모서리가 둥근 직사각형 52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4" name="그룹 53"/>
            <p:cNvGrpSpPr/>
            <p:nvPr/>
          </p:nvGrpSpPr>
          <p:grpSpPr>
            <a:xfrm>
              <a:off x="3975401" y="1340768"/>
              <a:ext cx="115461" cy="216024"/>
              <a:chOff x="107504" y="1340768"/>
              <a:chExt cx="115461" cy="216024"/>
            </a:xfrm>
          </p:grpSpPr>
          <p:sp>
            <p:nvSpPr>
              <p:cNvPr id="55" name="모서리가 둥근 직사각형 54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모서리가 둥근 직사각형 55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4227301" y="1340768"/>
              <a:ext cx="115461" cy="216024"/>
              <a:chOff x="107504" y="1340768"/>
              <a:chExt cx="115461" cy="216024"/>
            </a:xfrm>
          </p:grpSpPr>
          <p:sp>
            <p:nvSpPr>
              <p:cNvPr id="59" name="모서리가 둥근 직사각형 58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모서리가 둥근 직사각형 59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1" name="그룹 60"/>
            <p:cNvGrpSpPr/>
            <p:nvPr/>
          </p:nvGrpSpPr>
          <p:grpSpPr>
            <a:xfrm>
              <a:off x="4479201" y="1340768"/>
              <a:ext cx="115461" cy="216024"/>
              <a:chOff x="363226" y="1340768"/>
              <a:chExt cx="115461" cy="216024"/>
            </a:xfrm>
          </p:grpSpPr>
          <p:sp>
            <p:nvSpPr>
              <p:cNvPr id="62" name="모서리가 둥근 직사각형 61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모서리가 둥근 직사각형 62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4" name="그룹 63"/>
            <p:cNvGrpSpPr/>
            <p:nvPr/>
          </p:nvGrpSpPr>
          <p:grpSpPr>
            <a:xfrm>
              <a:off x="4731101" y="1340768"/>
              <a:ext cx="115461" cy="216024"/>
              <a:chOff x="363226" y="1340768"/>
              <a:chExt cx="115461" cy="216024"/>
            </a:xfrm>
          </p:grpSpPr>
          <p:sp>
            <p:nvSpPr>
              <p:cNvPr id="65" name="모서리가 둥근 직사각형 64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모서리가 둥근 직사각형 65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그룹 66"/>
            <p:cNvGrpSpPr/>
            <p:nvPr/>
          </p:nvGrpSpPr>
          <p:grpSpPr>
            <a:xfrm>
              <a:off x="4983001" y="1340768"/>
              <a:ext cx="115461" cy="216024"/>
              <a:chOff x="107504" y="1340768"/>
              <a:chExt cx="115461" cy="216024"/>
            </a:xfrm>
          </p:grpSpPr>
          <p:sp>
            <p:nvSpPr>
              <p:cNvPr id="68" name="모서리가 둥근 직사각형 67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모서리가 둥근 직사각형 68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1" name="그룹 70"/>
            <p:cNvGrpSpPr/>
            <p:nvPr/>
          </p:nvGrpSpPr>
          <p:grpSpPr>
            <a:xfrm>
              <a:off x="5234901" y="1340768"/>
              <a:ext cx="115461" cy="216024"/>
              <a:chOff x="107504" y="1340768"/>
              <a:chExt cx="115461" cy="216024"/>
            </a:xfrm>
          </p:grpSpPr>
          <p:sp>
            <p:nvSpPr>
              <p:cNvPr id="72" name="모서리가 둥근 직사각형 71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모서리가 둥근 직사각형 72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4" name="그룹 73"/>
            <p:cNvGrpSpPr/>
            <p:nvPr/>
          </p:nvGrpSpPr>
          <p:grpSpPr>
            <a:xfrm>
              <a:off x="5486801" y="1340768"/>
              <a:ext cx="115461" cy="216024"/>
              <a:chOff x="363226" y="1340768"/>
              <a:chExt cx="115461" cy="216024"/>
            </a:xfrm>
          </p:grpSpPr>
          <p:sp>
            <p:nvSpPr>
              <p:cNvPr id="75" name="모서리가 둥근 직사각형 74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모서리가 둥근 직사각형 75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7" name="그룹 76"/>
            <p:cNvGrpSpPr/>
            <p:nvPr/>
          </p:nvGrpSpPr>
          <p:grpSpPr>
            <a:xfrm>
              <a:off x="5738701" y="1340768"/>
              <a:ext cx="115461" cy="216024"/>
              <a:chOff x="363226" y="1340768"/>
              <a:chExt cx="115461" cy="216024"/>
            </a:xfrm>
          </p:grpSpPr>
          <p:sp>
            <p:nvSpPr>
              <p:cNvPr id="78" name="모서리가 둥근 직사각형 7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모서리가 둥근 직사각형 7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0" name="그룹 79"/>
            <p:cNvGrpSpPr/>
            <p:nvPr/>
          </p:nvGrpSpPr>
          <p:grpSpPr>
            <a:xfrm>
              <a:off x="5990601" y="1340768"/>
              <a:ext cx="115461" cy="216024"/>
              <a:chOff x="107504" y="1340768"/>
              <a:chExt cx="115461" cy="216024"/>
            </a:xfrm>
          </p:grpSpPr>
          <p:sp>
            <p:nvSpPr>
              <p:cNvPr id="81" name="모서리가 둥근 직사각형 80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2" name="모서리가 둥근 직사각형 81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4" name="그룹 83"/>
            <p:cNvGrpSpPr/>
            <p:nvPr/>
          </p:nvGrpSpPr>
          <p:grpSpPr>
            <a:xfrm>
              <a:off x="6242501" y="1340768"/>
              <a:ext cx="115461" cy="216024"/>
              <a:chOff x="107504" y="1340768"/>
              <a:chExt cx="115461" cy="216024"/>
            </a:xfrm>
          </p:grpSpPr>
          <p:sp>
            <p:nvSpPr>
              <p:cNvPr id="85" name="모서리가 둥근 직사각형 84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모서리가 둥근 직사각형 85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7" name="그룹 86"/>
            <p:cNvGrpSpPr/>
            <p:nvPr/>
          </p:nvGrpSpPr>
          <p:grpSpPr>
            <a:xfrm>
              <a:off x="6494401" y="1340768"/>
              <a:ext cx="115461" cy="216024"/>
              <a:chOff x="363226" y="1340768"/>
              <a:chExt cx="115461" cy="216024"/>
            </a:xfrm>
          </p:grpSpPr>
          <p:sp>
            <p:nvSpPr>
              <p:cNvPr id="88" name="모서리가 둥근 직사각형 87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9" name="모서리가 둥근 직사각형 88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0" name="그룹 89"/>
            <p:cNvGrpSpPr/>
            <p:nvPr/>
          </p:nvGrpSpPr>
          <p:grpSpPr>
            <a:xfrm>
              <a:off x="6746301" y="1340768"/>
              <a:ext cx="115461" cy="216024"/>
              <a:chOff x="363226" y="1340768"/>
              <a:chExt cx="115461" cy="216024"/>
            </a:xfrm>
          </p:grpSpPr>
          <p:sp>
            <p:nvSpPr>
              <p:cNvPr id="91" name="모서리가 둥근 직사각형 90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모서리가 둥근 직사각형 91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3" name="그룹 92"/>
            <p:cNvGrpSpPr/>
            <p:nvPr/>
          </p:nvGrpSpPr>
          <p:grpSpPr>
            <a:xfrm>
              <a:off x="6998201" y="1340768"/>
              <a:ext cx="115461" cy="216024"/>
              <a:chOff x="107504" y="1340768"/>
              <a:chExt cx="115461" cy="216024"/>
            </a:xfrm>
          </p:grpSpPr>
          <p:sp>
            <p:nvSpPr>
              <p:cNvPr id="94" name="모서리가 둥근 직사각형 93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5" name="모서리가 둥근 직사각형 94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7" name="그룹 96"/>
            <p:cNvGrpSpPr/>
            <p:nvPr/>
          </p:nvGrpSpPr>
          <p:grpSpPr>
            <a:xfrm>
              <a:off x="7250101" y="1340768"/>
              <a:ext cx="115461" cy="216024"/>
              <a:chOff x="107504" y="1340768"/>
              <a:chExt cx="115461" cy="216024"/>
            </a:xfrm>
          </p:grpSpPr>
          <p:sp>
            <p:nvSpPr>
              <p:cNvPr id="98" name="모서리가 둥근 직사각형 97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9" name="모서리가 둥근 직사각형 98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0" name="그룹 99"/>
            <p:cNvGrpSpPr/>
            <p:nvPr/>
          </p:nvGrpSpPr>
          <p:grpSpPr>
            <a:xfrm>
              <a:off x="7502001" y="1340768"/>
              <a:ext cx="115461" cy="216024"/>
              <a:chOff x="363226" y="1340768"/>
              <a:chExt cx="115461" cy="216024"/>
            </a:xfrm>
          </p:grpSpPr>
          <p:sp>
            <p:nvSpPr>
              <p:cNvPr id="101" name="모서리가 둥근 직사각형 100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2" name="모서리가 둥근 직사각형 101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3" name="그룹 102"/>
            <p:cNvGrpSpPr/>
            <p:nvPr/>
          </p:nvGrpSpPr>
          <p:grpSpPr>
            <a:xfrm>
              <a:off x="7753901" y="1340768"/>
              <a:ext cx="115461" cy="216024"/>
              <a:chOff x="363226" y="1340768"/>
              <a:chExt cx="115461" cy="216024"/>
            </a:xfrm>
          </p:grpSpPr>
          <p:sp>
            <p:nvSpPr>
              <p:cNvPr id="104" name="모서리가 둥근 직사각형 103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모서리가 둥근 직사각형 104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6" name="그룹 105"/>
            <p:cNvGrpSpPr/>
            <p:nvPr/>
          </p:nvGrpSpPr>
          <p:grpSpPr>
            <a:xfrm>
              <a:off x="8005801" y="1340768"/>
              <a:ext cx="115461" cy="216024"/>
              <a:chOff x="107504" y="1340768"/>
              <a:chExt cx="115461" cy="216024"/>
            </a:xfrm>
          </p:grpSpPr>
          <p:sp>
            <p:nvSpPr>
              <p:cNvPr id="107" name="모서리가 둥근 직사각형 106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8" name="모서리가 둥근 직사각형 107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2" name="그룹 121"/>
            <p:cNvGrpSpPr/>
            <p:nvPr/>
          </p:nvGrpSpPr>
          <p:grpSpPr>
            <a:xfrm>
              <a:off x="8257701" y="1340768"/>
              <a:ext cx="115461" cy="216024"/>
              <a:chOff x="363226" y="1340768"/>
              <a:chExt cx="115461" cy="216024"/>
            </a:xfrm>
          </p:grpSpPr>
          <p:sp>
            <p:nvSpPr>
              <p:cNvPr id="123" name="모서리가 둥근 직사각형 122"/>
              <p:cNvSpPr/>
              <p:nvPr/>
            </p:nvSpPr>
            <p:spPr>
              <a:xfrm>
                <a:off x="36322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4" name="모서리가 둥근 직사각형 123"/>
              <p:cNvSpPr/>
              <p:nvPr/>
            </p:nvSpPr>
            <p:spPr>
              <a:xfrm>
                <a:off x="432968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5" name="그룹 124"/>
            <p:cNvGrpSpPr/>
            <p:nvPr/>
          </p:nvGrpSpPr>
          <p:grpSpPr>
            <a:xfrm>
              <a:off x="8509590" y="1340768"/>
              <a:ext cx="115461" cy="216024"/>
              <a:chOff x="107504" y="1340768"/>
              <a:chExt cx="115461" cy="216024"/>
            </a:xfrm>
          </p:grpSpPr>
          <p:sp>
            <p:nvSpPr>
              <p:cNvPr id="126" name="모서리가 둥근 직사각형 125"/>
              <p:cNvSpPr/>
              <p:nvPr/>
            </p:nvSpPr>
            <p:spPr>
              <a:xfrm>
                <a:off x="107504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모서리가 둥근 직사각형 126"/>
              <p:cNvSpPr/>
              <p:nvPr/>
            </p:nvSpPr>
            <p:spPr>
              <a:xfrm>
                <a:off x="177246" y="1340768"/>
                <a:ext cx="45719" cy="216024"/>
              </a:xfrm>
              <a:prstGeom prst="round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0418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직각 삼각형 19"/>
          <p:cNvSpPr/>
          <p:nvPr/>
        </p:nvSpPr>
        <p:spPr>
          <a:xfrm>
            <a:off x="0" y="5733256"/>
            <a:ext cx="9146196" cy="1124743"/>
          </a:xfrm>
          <a:custGeom>
            <a:avLst/>
            <a:gdLst/>
            <a:ahLst/>
            <a:cxnLst/>
            <a:rect l="l" t="t" r="r" b="b"/>
            <a:pathLst>
              <a:path w="9146196" h="1124743">
                <a:moveTo>
                  <a:pt x="0" y="0"/>
                </a:moveTo>
                <a:lnTo>
                  <a:pt x="1759334" y="646702"/>
                </a:lnTo>
                <a:lnTo>
                  <a:pt x="4573099" y="979910"/>
                </a:lnTo>
                <a:lnTo>
                  <a:pt x="7383622" y="647086"/>
                </a:lnTo>
                <a:lnTo>
                  <a:pt x="9144000" y="0"/>
                </a:lnTo>
                <a:lnTo>
                  <a:pt x="9144000" y="438620"/>
                </a:lnTo>
                <a:lnTo>
                  <a:pt x="9146196" y="438360"/>
                </a:lnTo>
                <a:lnTo>
                  <a:pt x="9146196" y="1124743"/>
                </a:lnTo>
                <a:lnTo>
                  <a:pt x="9144000" y="1124743"/>
                </a:lnTo>
                <a:lnTo>
                  <a:pt x="6084168" y="1124743"/>
                </a:lnTo>
                <a:lnTo>
                  <a:pt x="5796136" y="1124743"/>
                </a:lnTo>
                <a:lnTo>
                  <a:pt x="3350060" y="1124743"/>
                </a:lnTo>
                <a:lnTo>
                  <a:pt x="3059832" y="1124743"/>
                </a:lnTo>
                <a:lnTo>
                  <a:pt x="0" y="1124743"/>
                </a:lnTo>
                <a:lnTo>
                  <a:pt x="0" y="43836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-20510715" y="-2043608"/>
            <a:ext cx="13105456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-20978767" y="-1946632"/>
            <a:ext cx="14041560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-21410815" y="-1821941"/>
            <a:ext cx="14905656" cy="7993558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" y="5207361"/>
            <a:ext cx="9168963" cy="1409317"/>
          </a:xfrm>
          <a:custGeom>
            <a:avLst/>
            <a:gdLst/>
            <a:ahLst/>
            <a:cxnLst/>
            <a:rect l="l" t="t" r="r" b="b"/>
            <a:pathLst>
              <a:path w="9168963" h="1409317">
                <a:moveTo>
                  <a:pt x="9168963" y="0"/>
                </a:moveTo>
                <a:lnTo>
                  <a:pt x="9168963" y="298318"/>
                </a:lnTo>
                <a:cubicBezTo>
                  <a:pt x="7908661" y="986965"/>
                  <a:pt x="6198166" y="1409317"/>
                  <a:pt x="4314388" y="1409317"/>
                </a:cubicBezTo>
                <a:cubicBezTo>
                  <a:pt x="2687531" y="1409317"/>
                  <a:pt x="1189913" y="1094315"/>
                  <a:pt x="0" y="564414"/>
                </a:cubicBezTo>
                <a:lnTo>
                  <a:pt x="0" y="322404"/>
                </a:lnTo>
                <a:cubicBezTo>
                  <a:pt x="1152107" y="939205"/>
                  <a:pt x="2661806" y="1312341"/>
                  <a:pt x="4314388" y="1312341"/>
                </a:cubicBezTo>
                <a:cubicBezTo>
                  <a:pt x="6239208" y="1312341"/>
                  <a:pt x="7970190" y="806142"/>
                  <a:pt x="916896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" y="5505678"/>
            <a:ext cx="9168963" cy="1235690"/>
          </a:xfrm>
          <a:custGeom>
            <a:avLst/>
            <a:gdLst/>
            <a:ahLst/>
            <a:cxnLst/>
            <a:rect l="l" t="t" r="r" b="b"/>
            <a:pathLst>
              <a:path w="9168963" h="1235690">
                <a:moveTo>
                  <a:pt x="9168963" y="0"/>
                </a:moveTo>
                <a:lnTo>
                  <a:pt x="9168963" y="270117"/>
                </a:lnTo>
                <a:cubicBezTo>
                  <a:pt x="7865306" y="872421"/>
                  <a:pt x="6168954" y="1235690"/>
                  <a:pt x="4314388" y="1235690"/>
                </a:cubicBezTo>
                <a:cubicBezTo>
                  <a:pt x="2706318" y="1235690"/>
                  <a:pt x="1217200" y="962570"/>
                  <a:pt x="0" y="496876"/>
                </a:cubicBezTo>
                <a:lnTo>
                  <a:pt x="0" y="266096"/>
                </a:lnTo>
                <a:cubicBezTo>
                  <a:pt x="1189913" y="795997"/>
                  <a:pt x="2687531" y="1110999"/>
                  <a:pt x="4314388" y="1110999"/>
                </a:cubicBezTo>
                <a:cubicBezTo>
                  <a:pt x="6198166" y="1110999"/>
                  <a:pt x="7908661" y="688647"/>
                  <a:pt x="9168963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7213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액자 10"/>
          <p:cNvSpPr/>
          <p:nvPr/>
        </p:nvSpPr>
        <p:spPr>
          <a:xfrm>
            <a:off x="0" y="0"/>
            <a:ext cx="9144000" cy="6858000"/>
          </a:xfrm>
          <a:prstGeom prst="frame">
            <a:avLst>
              <a:gd name="adj1" fmla="val 2105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" name="이등변 삼각형 11"/>
          <p:cNvSpPr/>
          <p:nvPr/>
        </p:nvSpPr>
        <p:spPr>
          <a:xfrm rot="5400000">
            <a:off x="90619" y="1444063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이등변 삼각형 12"/>
          <p:cNvSpPr/>
          <p:nvPr/>
        </p:nvSpPr>
        <p:spPr>
          <a:xfrm rot="5400000">
            <a:off x="90619" y="1666852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/>
          <p:cNvSpPr/>
          <p:nvPr/>
        </p:nvSpPr>
        <p:spPr>
          <a:xfrm rot="5400000">
            <a:off x="90619" y="1889641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이등변 삼각형 14"/>
          <p:cNvSpPr/>
          <p:nvPr/>
        </p:nvSpPr>
        <p:spPr>
          <a:xfrm rot="5400000">
            <a:off x="90619" y="2112430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이등변 삼각형 15"/>
          <p:cNvSpPr/>
          <p:nvPr/>
        </p:nvSpPr>
        <p:spPr>
          <a:xfrm rot="5400000">
            <a:off x="90619" y="2335220"/>
            <a:ext cx="244827" cy="211058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 rot="10800000">
            <a:off x="8820472" y="4869160"/>
            <a:ext cx="211058" cy="1135984"/>
            <a:chOff x="6300193" y="3566251"/>
            <a:chExt cx="211058" cy="1135984"/>
          </a:xfrm>
        </p:grpSpPr>
        <p:sp>
          <p:nvSpPr>
            <p:cNvPr id="17" name="이등변 삼각형 16"/>
            <p:cNvSpPr/>
            <p:nvPr/>
          </p:nvSpPr>
          <p:spPr>
            <a:xfrm rot="5400000">
              <a:off x="6283308" y="3583136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이등변 삼각형 17"/>
            <p:cNvSpPr/>
            <p:nvPr/>
          </p:nvSpPr>
          <p:spPr>
            <a:xfrm rot="5400000">
              <a:off x="6283308" y="3805925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 rot="5400000">
              <a:off x="6283308" y="4028714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5400000">
              <a:off x="6283308" y="4251503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5400000">
              <a:off x="6283308" y="4474293"/>
              <a:ext cx="244827" cy="211058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4376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250825" y="476672"/>
            <a:ext cx="8642350" cy="612097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7" name="그룹 16"/>
          <p:cNvGrpSpPr/>
          <p:nvPr/>
        </p:nvGrpSpPr>
        <p:grpSpPr>
          <a:xfrm rot="16200000">
            <a:off x="54016" y="332656"/>
            <a:ext cx="1080120" cy="1080120"/>
            <a:chOff x="7601938" y="444094"/>
            <a:chExt cx="1080120" cy="1080120"/>
          </a:xfrm>
        </p:grpSpPr>
        <p:sp>
          <p:nvSpPr>
            <p:cNvPr id="13" name="직각 삼각형 12"/>
            <p:cNvSpPr/>
            <p:nvPr/>
          </p:nvSpPr>
          <p:spPr>
            <a:xfrm rot="10800000">
              <a:off x="7735892" y="558981"/>
              <a:ext cx="864096" cy="864096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각 삼각형 13"/>
            <p:cNvSpPr/>
            <p:nvPr/>
          </p:nvSpPr>
          <p:spPr>
            <a:xfrm rot="10800000">
              <a:off x="7601938" y="444094"/>
              <a:ext cx="1080120" cy="10801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연결선 14"/>
            <p:cNvCxnSpPr/>
            <p:nvPr/>
          </p:nvCxnSpPr>
          <p:spPr>
            <a:xfrm rot="10800000">
              <a:off x="7697033" y="534623"/>
              <a:ext cx="936104" cy="9361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0" y="-15498"/>
            <a:ext cx="144545" cy="131768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210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240224" y="333214"/>
            <a:ext cx="8640304" cy="6323308"/>
          </a:xfrm>
          <a:custGeom>
            <a:avLst/>
            <a:gdLst>
              <a:gd name="connsiteX0" fmla="*/ 0 w 8640304"/>
              <a:gd name="connsiteY0" fmla="*/ 844657 h 6323308"/>
              <a:gd name="connsiteX1" fmla="*/ 0 w 8640304"/>
              <a:gd name="connsiteY1" fmla="*/ 0 h 6323308"/>
              <a:gd name="connsiteX2" fmla="*/ 8097864 w 8640304"/>
              <a:gd name="connsiteY2" fmla="*/ 0 h 6323308"/>
              <a:gd name="connsiteX3" fmla="*/ 8640304 w 8640304"/>
              <a:gd name="connsiteY3" fmla="*/ 542440 h 6323308"/>
              <a:gd name="connsiteX4" fmla="*/ 8640304 w 8640304"/>
              <a:gd name="connsiteY4" fmla="*/ 6323308 h 6323308"/>
              <a:gd name="connsiteX5" fmla="*/ 0 w 8640304"/>
              <a:gd name="connsiteY5" fmla="*/ 6323308 h 6323308"/>
              <a:gd name="connsiteX6" fmla="*/ 0 w 8640304"/>
              <a:gd name="connsiteY6" fmla="*/ 5618135 h 63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40304" h="6323308">
                <a:moveTo>
                  <a:pt x="0" y="844657"/>
                </a:moveTo>
                <a:lnTo>
                  <a:pt x="0" y="0"/>
                </a:lnTo>
                <a:lnTo>
                  <a:pt x="8097864" y="0"/>
                </a:lnTo>
                <a:lnTo>
                  <a:pt x="8640304" y="542440"/>
                </a:lnTo>
                <a:lnTo>
                  <a:pt x="8640304" y="6323308"/>
                </a:lnTo>
                <a:lnTo>
                  <a:pt x="0" y="6323308"/>
                </a:lnTo>
                <a:lnTo>
                  <a:pt x="0" y="5618135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48275" y="595342"/>
            <a:ext cx="45719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2944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잘린 사각형 3"/>
          <p:cNvSpPr/>
          <p:nvPr/>
        </p:nvSpPr>
        <p:spPr>
          <a:xfrm>
            <a:off x="323528" y="408437"/>
            <a:ext cx="8496944" cy="6268237"/>
          </a:xfrm>
          <a:prstGeom prst="snip2DiagRect">
            <a:avLst>
              <a:gd name="adj1" fmla="val 0"/>
              <a:gd name="adj2" fmla="val 6085"/>
            </a:avLst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4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647563" y="874429"/>
            <a:ext cx="7776865" cy="5616624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472004" y="5782619"/>
            <a:ext cx="864096" cy="864096"/>
          </a:xfrm>
          <a:prstGeom prst="rtTriangl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>
            <a:off x="359532" y="5662961"/>
            <a:ext cx="1080120" cy="1080120"/>
          </a:xfrm>
          <a:prstGeom prst="rtTriangl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438855" y="5734969"/>
            <a:ext cx="936104" cy="93610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16"/>
          <p:cNvGrpSpPr/>
          <p:nvPr/>
        </p:nvGrpSpPr>
        <p:grpSpPr>
          <a:xfrm>
            <a:off x="7601938" y="553819"/>
            <a:ext cx="1080120" cy="1080120"/>
            <a:chOff x="7601938" y="444094"/>
            <a:chExt cx="1080120" cy="1080120"/>
          </a:xfrm>
        </p:grpSpPr>
        <p:sp>
          <p:nvSpPr>
            <p:cNvPr id="13" name="직각 삼각형 12"/>
            <p:cNvSpPr/>
            <p:nvPr/>
          </p:nvSpPr>
          <p:spPr>
            <a:xfrm rot="10800000">
              <a:off x="7735892" y="558981"/>
              <a:ext cx="864096" cy="864096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>
              <a:outerShdw blurRad="190500" dist="762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각 삼각형 13"/>
            <p:cNvSpPr/>
            <p:nvPr/>
          </p:nvSpPr>
          <p:spPr>
            <a:xfrm rot="10800000">
              <a:off x="7601938" y="444094"/>
              <a:ext cx="1080120" cy="10801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" name="직선 연결선 14"/>
            <p:cNvCxnSpPr/>
            <p:nvPr/>
          </p:nvCxnSpPr>
          <p:spPr>
            <a:xfrm rot="10800000">
              <a:off x="7697033" y="534623"/>
              <a:ext cx="936104" cy="93610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extBox 9"/>
          <p:cNvSpPr txBox="1"/>
          <p:nvPr/>
        </p:nvSpPr>
        <p:spPr>
          <a:xfrm>
            <a:off x="552468" y="459682"/>
            <a:ext cx="29161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2. </a:t>
            </a:r>
            <a:r>
              <a:rPr lang="ko-KR" altLang="en-US" dirty="0" smtClean="0"/>
              <a:t>멤버십 포인트 사용안내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5459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0" y="4635272"/>
            <a:ext cx="9163742" cy="2222728"/>
          </a:xfrm>
          <a:custGeom>
            <a:avLst/>
            <a:gdLst/>
            <a:ahLst/>
            <a:cxnLst/>
            <a:rect l="l" t="t" r="r" b="b"/>
            <a:pathLst>
              <a:path w="9163742" h="2222728">
                <a:moveTo>
                  <a:pt x="0" y="0"/>
                </a:moveTo>
                <a:lnTo>
                  <a:pt x="6688019" y="1308125"/>
                </a:lnTo>
                <a:lnTo>
                  <a:pt x="9163742" y="842889"/>
                </a:lnTo>
                <a:lnTo>
                  <a:pt x="9163742" y="2222728"/>
                </a:lnTo>
                <a:lnTo>
                  <a:pt x="0" y="22227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0" y="4783752"/>
            <a:ext cx="9163742" cy="2074249"/>
          </a:xfrm>
          <a:custGeom>
            <a:avLst/>
            <a:gdLst/>
            <a:ahLst/>
            <a:cxnLst/>
            <a:rect l="l" t="t" r="r" b="b"/>
            <a:pathLst>
              <a:path w="9163742" h="2074249">
                <a:moveTo>
                  <a:pt x="0" y="0"/>
                </a:moveTo>
                <a:lnTo>
                  <a:pt x="6550090" y="1281147"/>
                </a:lnTo>
                <a:lnTo>
                  <a:pt x="9163742" y="789991"/>
                </a:lnTo>
                <a:lnTo>
                  <a:pt x="9163742" y="2074249"/>
                </a:lnTo>
                <a:lnTo>
                  <a:pt x="0" y="2074249"/>
                </a:lnTo>
                <a:close/>
              </a:path>
            </a:pathLst>
          </a:cu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94817" y="2139231"/>
            <a:ext cx="74318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b="1" i="1" spc="-150" dirty="0" smtClean="0">
                <a:solidFill>
                  <a:schemeClr val="bg2">
                    <a:lumMod val="10000"/>
                  </a:schemeClr>
                </a:solidFill>
                <a:latin typeface="BC 카드 L" pitchFamily="18" charset="-127"/>
                <a:ea typeface="BC 카드 L" pitchFamily="18" charset="-127"/>
              </a:rPr>
              <a:t>장자가 알려주는 소통의 비결</a:t>
            </a:r>
            <a:endParaRPr lang="ko-KR" altLang="en-US" sz="4800" b="1" i="1" spc="-150" dirty="0">
              <a:solidFill>
                <a:schemeClr val="bg2">
                  <a:lumMod val="10000"/>
                </a:schemeClr>
              </a:solidFill>
              <a:latin typeface="BC 카드 L" pitchFamily="18" charset="-127"/>
              <a:ea typeface="BC 카드 L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1491" y="6140449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756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536" y="512676"/>
            <a:ext cx="8352928" cy="6012668"/>
          </a:xfrm>
          <a:custGeom>
            <a:avLst/>
            <a:gdLst/>
            <a:ahLst/>
            <a:cxnLst/>
            <a:rect l="l" t="t" r="r" b="b"/>
            <a:pathLst>
              <a:path w="8352928" h="6012668">
                <a:moveTo>
                  <a:pt x="256380" y="0"/>
                </a:moveTo>
                <a:lnTo>
                  <a:pt x="2098648" y="0"/>
                </a:lnTo>
                <a:lnTo>
                  <a:pt x="2098402" y="2435"/>
                </a:lnTo>
                <a:cubicBezTo>
                  <a:pt x="2098402" y="2434"/>
                  <a:pt x="2098402" y="2434"/>
                  <a:pt x="2098402" y="2434"/>
                </a:cubicBezTo>
                <a:lnTo>
                  <a:pt x="2098402" y="2435"/>
                </a:lnTo>
                <a:lnTo>
                  <a:pt x="2098402" y="2435"/>
                </a:lnTo>
                <a:cubicBezTo>
                  <a:pt x="2098402" y="151681"/>
                  <a:pt x="2219390" y="272669"/>
                  <a:pt x="2368637" y="272669"/>
                </a:cubicBezTo>
                <a:lnTo>
                  <a:pt x="5968627" y="272670"/>
                </a:lnTo>
                <a:cubicBezTo>
                  <a:pt x="6117874" y="272670"/>
                  <a:pt x="6238862" y="151682"/>
                  <a:pt x="6238862" y="2435"/>
                </a:cubicBezTo>
                <a:lnTo>
                  <a:pt x="6238863" y="2435"/>
                </a:lnTo>
                <a:cubicBezTo>
                  <a:pt x="6238863" y="1622"/>
                  <a:pt x="6238860" y="809"/>
                  <a:pt x="6238618" y="0"/>
                </a:cubicBezTo>
                <a:lnTo>
                  <a:pt x="8096548" y="0"/>
                </a:lnTo>
                <a:cubicBezTo>
                  <a:pt x="8238143" y="0"/>
                  <a:pt x="8352928" y="114785"/>
                  <a:pt x="8352928" y="256380"/>
                </a:cubicBezTo>
                <a:lnTo>
                  <a:pt x="8352928" y="5756288"/>
                </a:lnTo>
                <a:cubicBezTo>
                  <a:pt x="8352928" y="5897883"/>
                  <a:pt x="8238143" y="6012668"/>
                  <a:pt x="8096548" y="6012668"/>
                </a:cubicBezTo>
                <a:lnTo>
                  <a:pt x="256380" y="6012668"/>
                </a:lnTo>
                <a:cubicBezTo>
                  <a:pt x="114785" y="6012668"/>
                  <a:pt x="0" y="5897883"/>
                  <a:pt x="0" y="5756288"/>
                </a:cubicBezTo>
                <a:lnTo>
                  <a:pt x="0" y="256380"/>
                </a:lnTo>
                <a:cubicBezTo>
                  <a:pt x="0" y="114785"/>
                  <a:pt x="114785" y="0"/>
                  <a:pt x="256380" y="0"/>
                </a:cubicBez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202875" y="357270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2013 </a:t>
            </a:r>
            <a:r>
              <a:rPr lang="ko-KR" altLang="en-US" dirty="0" smtClean="0"/>
              <a:t>신입생 모집요강</a:t>
            </a:r>
            <a:r>
              <a:rPr lang="en-US" altLang="ko-KR" dirty="0" smtClean="0"/>
              <a:t>(1)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6767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95288" y="333375"/>
            <a:ext cx="8353176" cy="5759921"/>
          </a:xfrm>
          <a:prstGeom prst="roundRect">
            <a:avLst>
              <a:gd name="adj" fmla="val 4602"/>
            </a:avLst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483071" y="405023"/>
            <a:ext cx="8177611" cy="5616624"/>
          </a:xfrm>
          <a:prstGeom prst="roundRect">
            <a:avLst>
              <a:gd name="adj" fmla="val 3951"/>
            </a:avLst>
          </a:prstGeom>
          <a:solidFill>
            <a:schemeClr val="bg1"/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양쪽 모서리가 잘린 사각형 5"/>
          <p:cNvSpPr/>
          <p:nvPr/>
        </p:nvSpPr>
        <p:spPr>
          <a:xfrm>
            <a:off x="3131716" y="6138577"/>
            <a:ext cx="2880320" cy="25202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95288" y="6436600"/>
            <a:ext cx="8353176" cy="62731"/>
          </a:xfrm>
          <a:prstGeom prst="rect">
            <a:avLst/>
          </a:prstGeom>
          <a:solidFill>
            <a:schemeClr val="bg2">
              <a:lumMod val="90000"/>
            </a:schemeClr>
          </a:soli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490387" y="764704"/>
            <a:ext cx="2533441" cy="510693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ffectLst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1" name="TextBox 12"/>
          <p:cNvSpPr txBox="1"/>
          <p:nvPr/>
        </p:nvSpPr>
        <p:spPr>
          <a:xfrm>
            <a:off x="691224" y="830604"/>
            <a:ext cx="315841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2000" b="1" spc="300" dirty="0" smtClean="0">
                <a:solidFill>
                  <a:srgbClr val="FFC000"/>
                </a:solidFill>
                <a:latin typeface="08서울남산체 EB" pitchFamily="18" charset="-127"/>
                <a:ea typeface="08서울남산체 EB" pitchFamily="18" charset="-127"/>
              </a:rPr>
              <a:t>학습장애의 정의</a:t>
            </a:r>
            <a:endParaRPr lang="ko-KR" altLang="en-US" sz="2000" b="1" spc="300" dirty="0">
              <a:solidFill>
                <a:srgbClr val="FFC000"/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17" name="TextBox 18"/>
          <p:cNvSpPr txBox="1"/>
          <p:nvPr/>
        </p:nvSpPr>
        <p:spPr>
          <a:xfrm>
            <a:off x="2076840" y="6939485"/>
            <a:ext cx="254749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ko-KR" sz="2000" dirty="0" smtClean="0"/>
              <a:t>(5) </a:t>
            </a:r>
            <a:r>
              <a:rPr lang="ko-KR" altLang="en-US" sz="2000" dirty="0" smtClean="0"/>
              <a:t>다른 원인의 배제</a:t>
            </a:r>
            <a:endParaRPr lang="en-US" altLang="ko-KR" sz="2000" dirty="0" smtClean="0"/>
          </a:p>
        </p:txBody>
      </p:sp>
    </p:spTree>
    <p:extLst>
      <p:ext uri="{BB962C8B-B14F-4D97-AF65-F5344CB8AC3E}">
        <p14:creationId xmlns:p14="http://schemas.microsoft.com/office/powerpoint/2010/main" val="1967216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214350" y="188640"/>
            <a:ext cx="8712968" cy="6264696"/>
          </a:xfrm>
          <a:custGeom>
            <a:avLst/>
            <a:gdLst/>
            <a:ahLst/>
            <a:cxnLst/>
            <a:rect l="l" t="t" r="r" b="b"/>
            <a:pathLst>
              <a:path w="8712968" h="6264696">
                <a:moveTo>
                  <a:pt x="302438" y="90348"/>
                </a:moveTo>
                <a:cubicBezTo>
                  <a:pt x="185439" y="90348"/>
                  <a:pt x="90593" y="185194"/>
                  <a:pt x="90593" y="302193"/>
                </a:cubicBezTo>
                <a:lnTo>
                  <a:pt x="90593" y="5962503"/>
                </a:lnTo>
                <a:cubicBezTo>
                  <a:pt x="90593" y="6079502"/>
                  <a:pt x="185439" y="6174348"/>
                  <a:pt x="302438" y="6174348"/>
                </a:cubicBezTo>
                <a:lnTo>
                  <a:pt x="8410530" y="6174348"/>
                </a:lnTo>
                <a:cubicBezTo>
                  <a:pt x="8527529" y="6174348"/>
                  <a:pt x="8622375" y="6079502"/>
                  <a:pt x="8622375" y="5962503"/>
                </a:cubicBezTo>
                <a:lnTo>
                  <a:pt x="8622375" y="302193"/>
                </a:lnTo>
                <a:cubicBezTo>
                  <a:pt x="8622375" y="185194"/>
                  <a:pt x="8527529" y="90348"/>
                  <a:pt x="8410530" y="90348"/>
                </a:cubicBezTo>
                <a:close/>
                <a:moveTo>
                  <a:pt x="256101" y="0"/>
                </a:moveTo>
                <a:lnTo>
                  <a:pt x="8456867" y="0"/>
                </a:lnTo>
                <a:cubicBezTo>
                  <a:pt x="8598308" y="0"/>
                  <a:pt x="8712968" y="114660"/>
                  <a:pt x="8712968" y="256101"/>
                </a:cubicBezTo>
                <a:lnTo>
                  <a:pt x="8712968" y="6008595"/>
                </a:lnTo>
                <a:cubicBezTo>
                  <a:pt x="8712968" y="6150036"/>
                  <a:pt x="8598308" y="6264696"/>
                  <a:pt x="8456867" y="6264696"/>
                </a:cubicBezTo>
                <a:lnTo>
                  <a:pt x="256101" y="6264696"/>
                </a:lnTo>
                <a:cubicBezTo>
                  <a:pt x="114660" y="6264696"/>
                  <a:pt x="0" y="6150036"/>
                  <a:pt x="0" y="6008595"/>
                </a:cubicBezTo>
                <a:lnTo>
                  <a:pt x="0" y="256101"/>
                </a:lnTo>
                <a:cubicBezTo>
                  <a:pt x="0" y="114660"/>
                  <a:pt x="114660" y="0"/>
                  <a:pt x="256101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양쪽 모서리가 잘린 사각형 6"/>
          <p:cNvSpPr/>
          <p:nvPr/>
        </p:nvSpPr>
        <p:spPr>
          <a:xfrm>
            <a:off x="252114" y="6525344"/>
            <a:ext cx="8675203" cy="252028"/>
          </a:xfrm>
          <a:prstGeom prst="snip2SameRect">
            <a:avLst>
              <a:gd name="adj1" fmla="val 50000"/>
              <a:gd name="adj2" fmla="val 0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0655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16632"/>
            <a:ext cx="8928992" cy="662473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431540" y="535324"/>
            <a:ext cx="108012" cy="10801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858666" y="535324"/>
            <a:ext cx="108012" cy="108012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493949" y="404664"/>
            <a:ext cx="14205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mtClean="0"/>
              <a:t>서비스 소개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402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6601522"/>
            <a:ext cx="9144000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-3156783" y="3312465"/>
            <a:ext cx="6574213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5727022" y="3312466"/>
            <a:ext cx="6574213" cy="26064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539552" y="0"/>
            <a:ext cx="1008112" cy="26064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1416780" y="0"/>
            <a:ext cx="4019315" cy="26064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7524328" y="6601522"/>
            <a:ext cx="1008112" cy="26064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3505013" y="6601522"/>
            <a:ext cx="4019315" cy="26064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06400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07504" y="116632"/>
            <a:ext cx="8928992" cy="6624736"/>
          </a:xfrm>
          <a:prstGeom prst="roundRect">
            <a:avLst>
              <a:gd name="adj" fmla="val 3543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404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79512" y="199077"/>
            <a:ext cx="8734883" cy="6480720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3908938" y="6649471"/>
            <a:ext cx="1368152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128956" y="657281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>
                <a:solidFill>
                  <a:prstClr val="black"/>
                </a:solidFill>
              </a:rPr>
              <a:t>로고삽입</a:t>
            </a:r>
          </a:p>
        </p:txBody>
      </p:sp>
    </p:spTree>
    <p:extLst>
      <p:ext uri="{BB962C8B-B14F-4D97-AF65-F5344CB8AC3E}">
        <p14:creationId xmlns:p14="http://schemas.microsoft.com/office/powerpoint/2010/main" val="193068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79512" y="199077"/>
            <a:ext cx="8734883" cy="6480720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7164288" y="6649471"/>
            <a:ext cx="1368152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45662" y="65728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>
                <a:solidFill>
                  <a:prstClr val="black"/>
                </a:solidFill>
              </a:rPr>
              <a:t>로고삽입</a:t>
            </a:r>
          </a:p>
        </p:txBody>
      </p:sp>
    </p:spTree>
    <p:extLst>
      <p:ext uri="{BB962C8B-B14F-4D97-AF65-F5344CB8AC3E}">
        <p14:creationId xmlns:p14="http://schemas.microsoft.com/office/powerpoint/2010/main" val="1104587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107504" y="116632"/>
            <a:ext cx="8928992" cy="6624736"/>
          </a:xfrm>
          <a:prstGeom prst="roundRect">
            <a:avLst>
              <a:gd name="adj" fmla="val 354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880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5151164"/>
            <a:ext cx="9144000" cy="1706836"/>
          </a:xfrm>
          <a:custGeom>
            <a:avLst/>
            <a:gdLst/>
            <a:ahLst/>
            <a:cxnLst/>
            <a:rect l="l" t="t" r="r" b="b"/>
            <a:pathLst>
              <a:path w="9144000" h="1706836">
                <a:moveTo>
                  <a:pt x="9144000" y="0"/>
                </a:moveTo>
                <a:lnTo>
                  <a:pt x="9144000" y="1706836"/>
                </a:lnTo>
                <a:lnTo>
                  <a:pt x="0" y="1706836"/>
                </a:lnTo>
                <a:lnTo>
                  <a:pt x="0" y="1234109"/>
                </a:lnTo>
                <a:cubicBezTo>
                  <a:pt x="913059" y="1423099"/>
                  <a:pt x="1924166" y="1526816"/>
                  <a:pt x="2987824" y="1526816"/>
                </a:cubicBezTo>
                <a:cubicBezTo>
                  <a:pt x="5559368" y="1526816"/>
                  <a:pt x="7823753" y="920587"/>
                  <a:pt x="914400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61204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 7"/>
          <p:cNvSpPr/>
          <p:nvPr/>
        </p:nvSpPr>
        <p:spPr>
          <a:xfrm>
            <a:off x="467545" y="5042126"/>
            <a:ext cx="8676456" cy="585806"/>
          </a:xfrm>
          <a:custGeom>
            <a:avLst/>
            <a:gdLst/>
            <a:ahLst/>
            <a:cxnLst/>
            <a:rect l="l" t="t" r="r" b="b"/>
            <a:pathLst>
              <a:path w="7149837" h="585806">
                <a:moveTo>
                  <a:pt x="7149837" y="0"/>
                </a:moveTo>
                <a:lnTo>
                  <a:pt x="7149837" y="416306"/>
                </a:lnTo>
                <a:lnTo>
                  <a:pt x="0" y="585806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3244626" y="5280618"/>
            <a:ext cx="5899375" cy="607540"/>
          </a:xfrm>
          <a:custGeom>
            <a:avLst/>
            <a:gdLst/>
            <a:ahLst/>
            <a:cxnLst/>
            <a:rect l="l" t="t" r="r" b="b"/>
            <a:pathLst>
              <a:path w="4861382" h="607540">
                <a:moveTo>
                  <a:pt x="4861382" y="0"/>
                </a:moveTo>
                <a:lnTo>
                  <a:pt x="4861382" y="607540"/>
                </a:lnTo>
                <a:lnTo>
                  <a:pt x="0" y="115248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>
            <a:off x="0" y="4920679"/>
            <a:ext cx="9144002" cy="1937321"/>
          </a:xfrm>
          <a:custGeom>
            <a:avLst/>
            <a:gdLst/>
            <a:ahLst/>
            <a:cxnLst/>
            <a:rect l="l" t="t" r="r" b="b"/>
            <a:pathLst>
              <a:path w="9144002" h="1937321">
                <a:moveTo>
                  <a:pt x="0" y="0"/>
                </a:moveTo>
                <a:lnTo>
                  <a:pt x="9144002" y="925975"/>
                </a:lnTo>
                <a:lnTo>
                  <a:pt x="9144002" y="1937321"/>
                </a:lnTo>
                <a:lnTo>
                  <a:pt x="0" y="193732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846634" y="1901154"/>
            <a:ext cx="744626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spc="-150" dirty="0" smtClean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꿈</a:t>
            </a:r>
            <a:r>
              <a:rPr lang="ko-KR" altLang="en-US" sz="3600" spc="-150" dirty="0" smtClean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꾸는 사람에서 </a:t>
            </a:r>
            <a:r>
              <a:rPr lang="ko-KR" altLang="en-US" sz="5400" spc="-150" dirty="0" smtClean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실천</a:t>
            </a:r>
            <a:r>
              <a:rPr lang="ko-KR" altLang="en-US" sz="3600" spc="-150" dirty="0" smtClean="0">
                <a:solidFill>
                  <a:schemeClr val="tx2">
                    <a:lumMod val="75000"/>
                  </a:schemeClr>
                </a:solidFill>
                <a:latin typeface="BC 카드 B" pitchFamily="18" charset="-127"/>
                <a:ea typeface="BC 카드 B" pitchFamily="18" charset="-127"/>
              </a:rPr>
              <a:t>하는 사람으로</a:t>
            </a:r>
            <a:endParaRPr lang="ko-KR" altLang="en-US" sz="3600" spc="-150" dirty="0">
              <a:solidFill>
                <a:schemeClr val="tx2">
                  <a:lumMod val="75000"/>
                </a:schemeClr>
              </a:solidFill>
              <a:latin typeface="BC 카드 B" pitchFamily="18" charset="-127"/>
              <a:ea typeface="BC 카드 B" pitchFamily="18" charset="-127"/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900113" y="2844924"/>
            <a:ext cx="7343775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0966" y="5888158"/>
            <a:ext cx="1817603" cy="67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9058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0" y="6083914"/>
            <a:ext cx="1412011" cy="774086"/>
          </a:xfrm>
          <a:custGeom>
            <a:avLst/>
            <a:gdLst/>
            <a:ahLst/>
            <a:cxnLst/>
            <a:rect l="l" t="t" r="r" b="b"/>
            <a:pathLst>
              <a:path w="1412011" h="774086">
                <a:moveTo>
                  <a:pt x="0" y="0"/>
                </a:moveTo>
                <a:cubicBezTo>
                  <a:pt x="681446" y="0"/>
                  <a:pt x="1253714" y="328945"/>
                  <a:pt x="1412011" y="774086"/>
                </a:cubicBezTo>
                <a:lnTo>
                  <a:pt x="0" y="77408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2"/>
          <p:cNvSpPr/>
          <p:nvPr/>
        </p:nvSpPr>
        <p:spPr>
          <a:xfrm flipH="1" flipV="1">
            <a:off x="6912260" y="0"/>
            <a:ext cx="2231740" cy="1304764"/>
          </a:xfrm>
          <a:custGeom>
            <a:avLst/>
            <a:gdLst/>
            <a:ahLst/>
            <a:cxnLst/>
            <a:rect l="l" t="t" r="r" b="b"/>
            <a:pathLst>
              <a:path w="1412011" h="774086">
                <a:moveTo>
                  <a:pt x="0" y="0"/>
                </a:moveTo>
                <a:cubicBezTo>
                  <a:pt x="681446" y="0"/>
                  <a:pt x="1253714" y="328945"/>
                  <a:pt x="1412011" y="774086"/>
                </a:cubicBezTo>
                <a:lnTo>
                  <a:pt x="0" y="77408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39871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1592795"/>
            <a:ext cx="8316924" cy="432057"/>
          </a:xfrm>
          <a:custGeom>
            <a:avLst/>
            <a:gdLst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0 w 8856984"/>
              <a:gd name="connsiteY8" fmla="*/ 432057 h 2592288"/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91440 w 8856984"/>
              <a:gd name="connsiteY8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7" fmla="*/ 91440 w 8856984"/>
              <a:gd name="connsiteY7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5" fmla="*/ 0 w 8424927"/>
              <a:gd name="connsiteY5" fmla="*/ 2592288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0" fmla="*/ 0 w 8424927"/>
              <a:gd name="connsiteY0" fmla="*/ 0 h 2160231"/>
              <a:gd name="connsiteX1" fmla="*/ 7992870 w 8424927"/>
              <a:gd name="connsiteY1" fmla="*/ 0 h 2160231"/>
              <a:gd name="connsiteX2" fmla="*/ 8424927 w 8424927"/>
              <a:gd name="connsiteY2" fmla="*/ 432057 h 2160231"/>
              <a:gd name="connsiteX3" fmla="*/ 8424927 w 8424927"/>
              <a:gd name="connsiteY3" fmla="*/ 2160231 h 2160231"/>
              <a:gd name="connsiteX0" fmla="*/ 0 w 8424927"/>
              <a:gd name="connsiteY0" fmla="*/ 0 h 432057"/>
              <a:gd name="connsiteX1" fmla="*/ 7992870 w 8424927"/>
              <a:gd name="connsiteY1" fmla="*/ 0 h 432057"/>
              <a:gd name="connsiteX2" fmla="*/ 8424927 w 8424927"/>
              <a:gd name="connsiteY2" fmla="*/ 432057 h 43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4927" h="432057">
                <a:moveTo>
                  <a:pt x="0" y="0"/>
                </a:moveTo>
                <a:lnTo>
                  <a:pt x="7992870" y="0"/>
                </a:lnTo>
                <a:cubicBezTo>
                  <a:pt x="8231488" y="0"/>
                  <a:pt x="8424927" y="193439"/>
                  <a:pt x="8424927" y="432057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3"/>
          <p:cNvSpPr/>
          <p:nvPr/>
        </p:nvSpPr>
        <p:spPr>
          <a:xfrm rot="10800000">
            <a:off x="467544" y="6057290"/>
            <a:ext cx="6480720" cy="432057"/>
          </a:xfrm>
          <a:custGeom>
            <a:avLst/>
            <a:gdLst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0 w 8856984"/>
              <a:gd name="connsiteY8" fmla="*/ 432057 h 2592288"/>
              <a:gd name="connsiteX0" fmla="*/ 0 w 8856984"/>
              <a:gd name="connsiteY0" fmla="*/ 432057 h 2592288"/>
              <a:gd name="connsiteX1" fmla="*/ 432057 w 8856984"/>
              <a:gd name="connsiteY1" fmla="*/ 0 h 2592288"/>
              <a:gd name="connsiteX2" fmla="*/ 8424927 w 8856984"/>
              <a:gd name="connsiteY2" fmla="*/ 0 h 2592288"/>
              <a:gd name="connsiteX3" fmla="*/ 8856984 w 8856984"/>
              <a:gd name="connsiteY3" fmla="*/ 432057 h 2592288"/>
              <a:gd name="connsiteX4" fmla="*/ 8856984 w 8856984"/>
              <a:gd name="connsiteY4" fmla="*/ 2160231 h 2592288"/>
              <a:gd name="connsiteX5" fmla="*/ 8424927 w 8856984"/>
              <a:gd name="connsiteY5" fmla="*/ 2592288 h 2592288"/>
              <a:gd name="connsiteX6" fmla="*/ 432057 w 8856984"/>
              <a:gd name="connsiteY6" fmla="*/ 2592288 h 2592288"/>
              <a:gd name="connsiteX7" fmla="*/ 0 w 8856984"/>
              <a:gd name="connsiteY7" fmla="*/ 2160231 h 2592288"/>
              <a:gd name="connsiteX8" fmla="*/ 91440 w 8856984"/>
              <a:gd name="connsiteY8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7" fmla="*/ 91440 w 8856984"/>
              <a:gd name="connsiteY7" fmla="*/ 523497 h 2592288"/>
              <a:gd name="connsiteX0" fmla="*/ 432057 w 8856984"/>
              <a:gd name="connsiteY0" fmla="*/ 0 h 2592288"/>
              <a:gd name="connsiteX1" fmla="*/ 8424927 w 8856984"/>
              <a:gd name="connsiteY1" fmla="*/ 0 h 2592288"/>
              <a:gd name="connsiteX2" fmla="*/ 8856984 w 8856984"/>
              <a:gd name="connsiteY2" fmla="*/ 432057 h 2592288"/>
              <a:gd name="connsiteX3" fmla="*/ 8856984 w 8856984"/>
              <a:gd name="connsiteY3" fmla="*/ 2160231 h 2592288"/>
              <a:gd name="connsiteX4" fmla="*/ 8424927 w 8856984"/>
              <a:gd name="connsiteY4" fmla="*/ 2592288 h 2592288"/>
              <a:gd name="connsiteX5" fmla="*/ 432057 w 8856984"/>
              <a:gd name="connsiteY5" fmla="*/ 2592288 h 2592288"/>
              <a:gd name="connsiteX6" fmla="*/ 0 w 8856984"/>
              <a:gd name="connsiteY6" fmla="*/ 2160231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5" fmla="*/ 0 w 8424927"/>
              <a:gd name="connsiteY5" fmla="*/ 2592288 h 2592288"/>
              <a:gd name="connsiteX0" fmla="*/ 0 w 8424927"/>
              <a:gd name="connsiteY0" fmla="*/ 0 h 2592288"/>
              <a:gd name="connsiteX1" fmla="*/ 7992870 w 8424927"/>
              <a:gd name="connsiteY1" fmla="*/ 0 h 2592288"/>
              <a:gd name="connsiteX2" fmla="*/ 8424927 w 8424927"/>
              <a:gd name="connsiteY2" fmla="*/ 432057 h 2592288"/>
              <a:gd name="connsiteX3" fmla="*/ 8424927 w 8424927"/>
              <a:gd name="connsiteY3" fmla="*/ 2160231 h 2592288"/>
              <a:gd name="connsiteX4" fmla="*/ 7992870 w 8424927"/>
              <a:gd name="connsiteY4" fmla="*/ 2592288 h 2592288"/>
              <a:gd name="connsiteX0" fmla="*/ 0 w 8424927"/>
              <a:gd name="connsiteY0" fmla="*/ 0 h 2160231"/>
              <a:gd name="connsiteX1" fmla="*/ 7992870 w 8424927"/>
              <a:gd name="connsiteY1" fmla="*/ 0 h 2160231"/>
              <a:gd name="connsiteX2" fmla="*/ 8424927 w 8424927"/>
              <a:gd name="connsiteY2" fmla="*/ 432057 h 2160231"/>
              <a:gd name="connsiteX3" fmla="*/ 8424927 w 8424927"/>
              <a:gd name="connsiteY3" fmla="*/ 2160231 h 2160231"/>
              <a:gd name="connsiteX0" fmla="*/ 0 w 8424927"/>
              <a:gd name="connsiteY0" fmla="*/ 0 h 432057"/>
              <a:gd name="connsiteX1" fmla="*/ 7992870 w 8424927"/>
              <a:gd name="connsiteY1" fmla="*/ 0 h 432057"/>
              <a:gd name="connsiteX2" fmla="*/ 8424927 w 8424927"/>
              <a:gd name="connsiteY2" fmla="*/ 432057 h 43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4927" h="432057">
                <a:moveTo>
                  <a:pt x="0" y="0"/>
                </a:moveTo>
                <a:lnTo>
                  <a:pt x="7992870" y="0"/>
                </a:lnTo>
                <a:cubicBezTo>
                  <a:pt x="8231488" y="0"/>
                  <a:pt x="8424927" y="193439"/>
                  <a:pt x="8424927" y="432057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358961" y="1033433"/>
            <a:ext cx="284404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/>
              <a:t>02. </a:t>
            </a:r>
            <a:r>
              <a:rPr lang="ko-KR" altLang="en-US" sz="2000" dirty="0" smtClean="0"/>
              <a:t>프리미엄 상품 소개</a:t>
            </a:r>
            <a:endParaRPr lang="ko-KR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67678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15515" y="277584"/>
            <a:ext cx="8676965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3"/>
          <p:cNvSpPr/>
          <p:nvPr/>
        </p:nvSpPr>
        <p:spPr>
          <a:xfrm rot="10800000">
            <a:off x="237460" y="5949280"/>
            <a:ext cx="8676965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01979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평행 사변형 1"/>
          <p:cNvSpPr/>
          <p:nvPr/>
        </p:nvSpPr>
        <p:spPr>
          <a:xfrm>
            <a:off x="179512" y="548680"/>
            <a:ext cx="168604" cy="216024"/>
          </a:xfrm>
          <a:prstGeom prst="parallelogram">
            <a:avLst>
              <a:gd name="adj" fmla="val 53703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평행 사변형 14"/>
          <p:cNvSpPr/>
          <p:nvPr/>
        </p:nvSpPr>
        <p:spPr>
          <a:xfrm>
            <a:off x="1871152" y="548680"/>
            <a:ext cx="168604" cy="216024"/>
          </a:xfrm>
          <a:prstGeom prst="parallelogram">
            <a:avLst>
              <a:gd name="adj" fmla="val 53703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-15239" y="633832"/>
            <a:ext cx="302842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H="1">
            <a:off x="1965961" y="633832"/>
            <a:ext cx="7178039" cy="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대각선 방향의 모서리가 잘린 사각형 20"/>
          <p:cNvSpPr/>
          <p:nvPr/>
        </p:nvSpPr>
        <p:spPr>
          <a:xfrm>
            <a:off x="192500" y="111492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noFill/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3" name="직선 연결선 22"/>
          <p:cNvCxnSpPr>
            <a:stCxn id="21" idx="2"/>
          </p:cNvCxnSpPr>
          <p:nvPr/>
        </p:nvCxnSpPr>
        <p:spPr>
          <a:xfrm flipH="1" flipV="1">
            <a:off x="-15239" y="126385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>
            <a:off x="2226217" y="126385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대각선 방향의 모서리가 잘린 사각형 25"/>
          <p:cNvSpPr/>
          <p:nvPr/>
        </p:nvSpPr>
        <p:spPr>
          <a:xfrm>
            <a:off x="192500" y="170928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7" name="직선 연결선 26"/>
          <p:cNvCxnSpPr>
            <a:stCxn id="26" idx="2"/>
          </p:cNvCxnSpPr>
          <p:nvPr/>
        </p:nvCxnSpPr>
        <p:spPr>
          <a:xfrm flipH="1" flipV="1">
            <a:off x="-15239" y="185821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 flipH="1">
            <a:off x="2226217" y="185821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대각선 방향의 모서리가 잘린 사각형 28"/>
          <p:cNvSpPr/>
          <p:nvPr/>
        </p:nvSpPr>
        <p:spPr>
          <a:xfrm>
            <a:off x="192500" y="2227445"/>
            <a:ext cx="2016224" cy="297851"/>
          </a:xfrm>
          <a:prstGeom prst="snip2DiagRect">
            <a:avLst>
              <a:gd name="adj1" fmla="val 0"/>
              <a:gd name="adj2" fmla="val 35389"/>
            </a:avLst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0" name="직선 연결선 29"/>
          <p:cNvCxnSpPr>
            <a:stCxn id="29" idx="2"/>
          </p:cNvCxnSpPr>
          <p:nvPr/>
        </p:nvCxnSpPr>
        <p:spPr>
          <a:xfrm flipH="1" flipV="1">
            <a:off x="-15239" y="237637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H="1">
            <a:off x="2226217" y="237637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대각선 방향의 모서리가 둥근 사각형 31"/>
          <p:cNvSpPr/>
          <p:nvPr/>
        </p:nvSpPr>
        <p:spPr>
          <a:xfrm>
            <a:off x="179512" y="285293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noFill/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3" name="직선 연결선 32"/>
          <p:cNvCxnSpPr/>
          <p:nvPr/>
        </p:nvCxnSpPr>
        <p:spPr>
          <a:xfrm flipH="1" flipV="1">
            <a:off x="-15239" y="299359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flipH="1">
            <a:off x="2226217" y="299359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대각선 방향의 모서리가 둥근 사각형 34"/>
          <p:cNvSpPr/>
          <p:nvPr/>
        </p:nvSpPr>
        <p:spPr>
          <a:xfrm>
            <a:off x="179512" y="341681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 flipH="1" flipV="1">
            <a:off x="-15239" y="355747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 flipH="1">
            <a:off x="2226217" y="355747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대각선 방향의 모서리가 둥근 사각형 37"/>
          <p:cNvSpPr/>
          <p:nvPr/>
        </p:nvSpPr>
        <p:spPr>
          <a:xfrm>
            <a:off x="179512" y="3973076"/>
            <a:ext cx="2046705" cy="288032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9" name="직선 연결선 38"/>
          <p:cNvCxnSpPr/>
          <p:nvPr/>
        </p:nvCxnSpPr>
        <p:spPr>
          <a:xfrm flipH="1" flipV="1">
            <a:off x="-15239" y="4113730"/>
            <a:ext cx="207739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2226217" y="4113730"/>
            <a:ext cx="6917783" cy="1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96368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95536" y="362635"/>
            <a:ext cx="3168352" cy="32403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90500" sx="102000" sy="102000" algn="ctr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0" y="362635"/>
            <a:ext cx="395536" cy="324036"/>
          </a:xfrm>
          <a:prstGeom prst="rect">
            <a:avLst/>
          </a:prstGeom>
          <a:solidFill>
            <a:srgbClr val="8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3491880" y="362635"/>
            <a:ext cx="5652119" cy="324036"/>
          </a:xfrm>
          <a:prstGeom prst="rect">
            <a:avLst/>
          </a:prstGeom>
          <a:gradFill flip="none" rotWithShape="1">
            <a:gsLst>
              <a:gs pos="0">
                <a:srgbClr val="C00000">
                  <a:shade val="30000"/>
                  <a:satMod val="115000"/>
                </a:srgbClr>
              </a:gs>
              <a:gs pos="50000">
                <a:srgbClr val="C00000">
                  <a:shade val="67500"/>
                  <a:satMod val="115000"/>
                </a:srgbClr>
              </a:gs>
              <a:gs pos="100000">
                <a:srgbClr val="C00000">
                  <a:shade val="100000"/>
                  <a:satMod val="11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418021" y="389554"/>
            <a:ext cx="231345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1</a:t>
            </a:r>
            <a:r>
              <a:rPr lang="ko-KR" altLang="en-US" sz="1200" dirty="0" smtClean="0"/>
              <a:t>장</a:t>
            </a:r>
            <a:r>
              <a:rPr lang="en-US" altLang="ko-KR" sz="1200" dirty="0" smtClean="0"/>
              <a:t>. </a:t>
            </a:r>
            <a:r>
              <a:rPr lang="ko-KR" altLang="en-US" sz="1200" dirty="0" smtClean="0"/>
              <a:t>경제개발과 복지사회 건설</a:t>
            </a:r>
            <a:endParaRPr lang="ko-KR" altLang="en-US" sz="1200" dirty="0"/>
          </a:p>
        </p:txBody>
      </p:sp>
      <p:sp>
        <p:nvSpPr>
          <p:cNvPr id="10" name="직사각형 9"/>
          <p:cNvSpPr/>
          <p:nvPr/>
        </p:nvSpPr>
        <p:spPr>
          <a:xfrm>
            <a:off x="0" y="1007212"/>
            <a:ext cx="8100392" cy="324036"/>
          </a:xfrm>
          <a:prstGeom prst="rect">
            <a:avLst/>
          </a:prstGeom>
          <a:solidFill>
            <a:srgbClr val="8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8172401" y="1007212"/>
            <a:ext cx="977302" cy="32403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418021" y="1026636"/>
            <a:ext cx="23246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b="1" dirty="0" smtClean="0">
                <a:solidFill>
                  <a:schemeClr val="bg1"/>
                </a:solidFill>
              </a:rPr>
              <a:t>1</a:t>
            </a:r>
            <a:r>
              <a:rPr lang="ko-KR" altLang="en-US" sz="1200" b="1" dirty="0" smtClean="0">
                <a:solidFill>
                  <a:schemeClr val="bg1"/>
                </a:solidFill>
              </a:rPr>
              <a:t>장</a:t>
            </a:r>
            <a:r>
              <a:rPr lang="en-US" altLang="ko-KR" sz="1200" b="1" dirty="0" smtClean="0">
                <a:solidFill>
                  <a:schemeClr val="bg1"/>
                </a:solidFill>
              </a:rPr>
              <a:t>. </a:t>
            </a:r>
            <a:r>
              <a:rPr lang="ko-KR" altLang="en-US" sz="1200" b="1" dirty="0">
                <a:solidFill>
                  <a:schemeClr val="bg1"/>
                </a:solidFill>
              </a:rPr>
              <a:t>경제개발과 복지사회 건설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137956" y="99665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/>
                </a:solidFill>
              </a:rPr>
              <a:t>보고서 제목</a:t>
            </a:r>
            <a:endParaRPr lang="ko-KR" altLang="en-US" sz="800" b="1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137956" y="1131567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/>
                </a:solidFill>
              </a:rPr>
              <a:t>보고서 제목</a:t>
            </a:r>
            <a:endParaRPr lang="ko-KR" altLang="en-US" sz="8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912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0" y="548680"/>
            <a:ext cx="611560" cy="21602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이등변 삼각형 6"/>
          <p:cNvSpPr/>
          <p:nvPr/>
        </p:nvSpPr>
        <p:spPr>
          <a:xfrm rot="10800000">
            <a:off x="467544" y="548680"/>
            <a:ext cx="288032" cy="21602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110458" y="548680"/>
            <a:ext cx="6033541" cy="216024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/>
          <p:cNvSpPr/>
          <p:nvPr/>
        </p:nvSpPr>
        <p:spPr>
          <a:xfrm>
            <a:off x="2966442" y="548680"/>
            <a:ext cx="288032" cy="216024"/>
          </a:xfrm>
          <a:prstGeom prst="triangl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897936" y="461656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서비스 안내</a:t>
            </a:r>
            <a:endParaRPr lang="ko-KR" altLang="en-US" dirty="0"/>
          </a:p>
        </p:txBody>
      </p:sp>
      <p:sp>
        <p:nvSpPr>
          <p:cNvPr id="11" name="직사각형 10"/>
          <p:cNvSpPr/>
          <p:nvPr/>
        </p:nvSpPr>
        <p:spPr>
          <a:xfrm>
            <a:off x="0" y="1140792"/>
            <a:ext cx="611560" cy="2160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이등변 삼각형 11"/>
          <p:cNvSpPr/>
          <p:nvPr/>
        </p:nvSpPr>
        <p:spPr>
          <a:xfrm rot="10800000">
            <a:off x="467544" y="1140792"/>
            <a:ext cx="288032" cy="216024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110458" y="1140792"/>
            <a:ext cx="6033541" cy="21602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이등변 삼각형 13"/>
          <p:cNvSpPr/>
          <p:nvPr/>
        </p:nvSpPr>
        <p:spPr>
          <a:xfrm>
            <a:off x="2966442" y="1140792"/>
            <a:ext cx="288032" cy="216024"/>
          </a:xfrm>
          <a:prstGeom prst="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897936" y="1053768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내용을 삽입</a:t>
            </a:r>
            <a:endParaRPr lang="ko-KR" altLang="en-US" dirty="0"/>
          </a:p>
        </p:txBody>
      </p:sp>
      <p:sp>
        <p:nvSpPr>
          <p:cNvPr id="16" name="직사각형 15"/>
          <p:cNvSpPr/>
          <p:nvPr/>
        </p:nvSpPr>
        <p:spPr>
          <a:xfrm>
            <a:off x="0" y="1740399"/>
            <a:ext cx="611560" cy="21602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이등변 삼각형 16"/>
          <p:cNvSpPr/>
          <p:nvPr/>
        </p:nvSpPr>
        <p:spPr>
          <a:xfrm rot="10800000">
            <a:off x="467544" y="1740399"/>
            <a:ext cx="288032" cy="216024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3110458" y="1740399"/>
            <a:ext cx="6033541" cy="21602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이등변 삼각형 18"/>
          <p:cNvSpPr/>
          <p:nvPr/>
        </p:nvSpPr>
        <p:spPr>
          <a:xfrm>
            <a:off x="2966442" y="1740399"/>
            <a:ext cx="288032" cy="216024"/>
          </a:xfrm>
          <a:prstGeom prst="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897936" y="1653375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내용을 삽입</a:t>
            </a:r>
            <a:endParaRPr lang="ko-KR" altLang="en-US" dirty="0"/>
          </a:p>
        </p:txBody>
      </p:sp>
      <p:sp>
        <p:nvSpPr>
          <p:cNvPr id="21" name="직사각형 20"/>
          <p:cNvSpPr/>
          <p:nvPr/>
        </p:nvSpPr>
        <p:spPr>
          <a:xfrm>
            <a:off x="0" y="2340005"/>
            <a:ext cx="611560" cy="216024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이등변 삼각형 21"/>
          <p:cNvSpPr/>
          <p:nvPr/>
        </p:nvSpPr>
        <p:spPr>
          <a:xfrm rot="10800000">
            <a:off x="467544" y="2340005"/>
            <a:ext cx="288032" cy="216024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3110458" y="2340005"/>
            <a:ext cx="6033541" cy="216024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이등변 삼각형 23"/>
          <p:cNvSpPr/>
          <p:nvPr/>
        </p:nvSpPr>
        <p:spPr>
          <a:xfrm>
            <a:off x="2966442" y="2340005"/>
            <a:ext cx="288032" cy="216024"/>
          </a:xfrm>
          <a:prstGeom prst="triangle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897936" y="2252981"/>
            <a:ext cx="19111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1</a:t>
            </a:r>
            <a:r>
              <a:rPr lang="ko-KR" altLang="en-US" dirty="0" smtClean="0"/>
              <a:t>장</a:t>
            </a:r>
            <a:r>
              <a:rPr lang="en-US" altLang="ko-KR" dirty="0" smtClean="0"/>
              <a:t>. </a:t>
            </a:r>
            <a:r>
              <a:rPr lang="ko-KR" altLang="en-US" dirty="0" smtClean="0"/>
              <a:t>내용을 삽입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7221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431541" y="873125"/>
            <a:ext cx="8280920" cy="550862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>
            <a:off x="2447764" y="442676"/>
            <a:ext cx="396044" cy="43278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6299461" y="442676"/>
            <a:ext cx="396044" cy="43278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 flipV="1">
            <a:off x="2447764" y="442676"/>
            <a:ext cx="4247741" cy="791555"/>
          </a:xfrm>
          <a:prstGeom prst="trapezoid">
            <a:avLst>
              <a:gd name="adj" fmla="val 495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836635" y="595419"/>
            <a:ext cx="34419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smtClean="0">
                <a:solidFill>
                  <a:schemeClr val="bg1"/>
                </a:solidFill>
              </a:rPr>
              <a:t>복지정책이 </a:t>
            </a:r>
            <a:r>
              <a:rPr lang="ko-KR" altLang="en-US" sz="2000" dirty="0" err="1" smtClean="0">
                <a:solidFill>
                  <a:schemeClr val="bg1"/>
                </a:solidFill>
              </a:rPr>
              <a:t>추구해야할</a:t>
            </a:r>
            <a:r>
              <a:rPr lang="ko-KR" altLang="en-US" sz="2000" dirty="0" smtClean="0">
                <a:solidFill>
                  <a:schemeClr val="bg1"/>
                </a:solidFill>
              </a:rPr>
              <a:t> 방향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155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16200000">
            <a:off x="1608493" y="-758646"/>
            <a:ext cx="6228692" cy="833928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rot="16200000">
            <a:off x="195008" y="4650552"/>
            <a:ext cx="396044" cy="327744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rot="16200000" flipH="1">
            <a:off x="195009" y="798854"/>
            <a:ext cx="396044" cy="327746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 rot="16200000" flipV="1">
            <a:off x="-1644642" y="2638501"/>
            <a:ext cx="4247741" cy="500145"/>
          </a:xfrm>
          <a:prstGeom prst="trapezoid">
            <a:avLst>
              <a:gd name="adj" fmla="val 495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85598" y="1116148"/>
            <a:ext cx="39431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복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지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정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책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이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endParaRPr lang="en-US" altLang="ko-KR" sz="1600" dirty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나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아가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야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할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 smtClean="0">
                <a:solidFill>
                  <a:schemeClr val="bg1"/>
                </a:solidFill>
              </a:rPr>
              <a:t>방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r>
              <a:rPr lang="ko-KR" altLang="en-US" sz="1600" dirty="0">
                <a:solidFill>
                  <a:schemeClr val="bg1"/>
                </a:solidFill>
              </a:rPr>
              <a:t>향</a:t>
            </a:r>
            <a:endParaRPr lang="en-US" altLang="ko-KR" sz="1600" dirty="0" smtClean="0">
              <a:solidFill>
                <a:schemeClr val="bg1"/>
              </a:solidFill>
            </a:endParaRPr>
          </a:p>
          <a:p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8106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1311408" y="642345"/>
            <a:ext cx="678735" cy="185028"/>
            <a:chOff x="1311408" y="634596"/>
            <a:chExt cx="678735" cy="185028"/>
          </a:xfrm>
        </p:grpSpPr>
        <p:sp>
          <p:nvSpPr>
            <p:cNvPr id="10" name="직사각형 9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1311408" y="2424469"/>
            <a:ext cx="678735" cy="185028"/>
            <a:chOff x="1311408" y="634596"/>
            <a:chExt cx="678735" cy="185028"/>
          </a:xfrm>
        </p:grpSpPr>
        <p:sp>
          <p:nvSpPr>
            <p:cNvPr id="12" name="직사각형 11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311408" y="4206593"/>
            <a:ext cx="678735" cy="185028"/>
            <a:chOff x="1311408" y="634596"/>
            <a:chExt cx="678735" cy="185028"/>
          </a:xfrm>
        </p:grpSpPr>
        <p:sp>
          <p:nvSpPr>
            <p:cNvPr id="16" name="직사각형 15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9" name="그룹 18"/>
          <p:cNvGrpSpPr/>
          <p:nvPr/>
        </p:nvGrpSpPr>
        <p:grpSpPr>
          <a:xfrm>
            <a:off x="1311408" y="5988716"/>
            <a:ext cx="678735" cy="185028"/>
            <a:chOff x="1311408" y="634596"/>
            <a:chExt cx="678735" cy="185028"/>
          </a:xfrm>
        </p:grpSpPr>
        <p:sp>
          <p:nvSpPr>
            <p:cNvPr id="20" name="직사각형 19"/>
            <p:cNvSpPr/>
            <p:nvPr/>
          </p:nvSpPr>
          <p:spPr>
            <a:xfrm>
              <a:off x="1311408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1805115" y="634596"/>
              <a:ext cx="185028" cy="18502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1378134" y="692696"/>
              <a:ext cx="545068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111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1500069" y="797967"/>
            <a:ext cx="288032" cy="576064"/>
            <a:chOff x="1500069" y="782469"/>
            <a:chExt cx="288032" cy="576064"/>
          </a:xfrm>
        </p:grpSpPr>
        <p:sp>
          <p:nvSpPr>
            <p:cNvPr id="2" name="직사각형 1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500069" y="2355547"/>
            <a:ext cx="288032" cy="576064"/>
            <a:chOff x="1500069" y="782469"/>
            <a:chExt cx="288032" cy="576064"/>
          </a:xfrm>
        </p:grpSpPr>
        <p:sp>
          <p:nvSpPr>
            <p:cNvPr id="11" name="직사각형 10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1500069" y="3913127"/>
            <a:ext cx="288032" cy="576064"/>
            <a:chOff x="1500069" y="782469"/>
            <a:chExt cx="288032" cy="576064"/>
          </a:xfrm>
        </p:grpSpPr>
        <p:sp>
          <p:nvSpPr>
            <p:cNvPr id="14" name="직사각형 13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모서리가 둥근 직사각형 14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1500069" y="5470706"/>
            <a:ext cx="288032" cy="576064"/>
            <a:chOff x="1500069" y="782469"/>
            <a:chExt cx="288032" cy="576064"/>
          </a:xfrm>
        </p:grpSpPr>
        <p:sp>
          <p:nvSpPr>
            <p:cNvPr id="17" name="직사각형 16"/>
            <p:cNvSpPr/>
            <p:nvPr/>
          </p:nvSpPr>
          <p:spPr>
            <a:xfrm>
              <a:off x="1500069" y="782469"/>
              <a:ext cx="288032" cy="5760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 rot="5400000">
              <a:off x="1506652" y="1020590"/>
              <a:ext cx="288032" cy="7200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4833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5735651" y="0"/>
            <a:ext cx="3426765" cy="6569690"/>
          </a:xfrm>
          <a:custGeom>
            <a:avLst/>
            <a:gdLst/>
            <a:ahLst/>
            <a:cxnLst/>
            <a:rect l="l" t="t" r="r" b="b"/>
            <a:pathLst>
              <a:path w="3426765" h="6569690">
                <a:moveTo>
                  <a:pt x="1796808" y="0"/>
                </a:moveTo>
                <a:lnTo>
                  <a:pt x="3426765" y="0"/>
                </a:lnTo>
                <a:lnTo>
                  <a:pt x="3426765" y="4941207"/>
                </a:lnTo>
                <a:cubicBezTo>
                  <a:pt x="2640299" y="5928530"/>
                  <a:pt x="1398220" y="6566359"/>
                  <a:pt x="0" y="6569690"/>
                </a:cubicBezTo>
                <a:cubicBezTo>
                  <a:pt x="1860345" y="6164309"/>
                  <a:pt x="3241374" y="4658074"/>
                  <a:pt x="3241374" y="2862084"/>
                </a:cubicBezTo>
                <a:cubicBezTo>
                  <a:pt x="3241374" y="1720609"/>
                  <a:pt x="2683510" y="696180"/>
                  <a:pt x="1796808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4"/>
          <p:cNvSpPr/>
          <p:nvPr/>
        </p:nvSpPr>
        <p:spPr>
          <a:xfrm rot="12600000">
            <a:off x="-1717824" y="470750"/>
            <a:ext cx="4254828" cy="6149293"/>
          </a:xfrm>
          <a:custGeom>
            <a:avLst/>
            <a:gdLst/>
            <a:ahLst/>
            <a:cxnLst/>
            <a:rect l="l" t="t" r="r" b="b"/>
            <a:pathLst>
              <a:path w="4254828" h="6149293">
                <a:moveTo>
                  <a:pt x="1155361" y="571821"/>
                </a:moveTo>
                <a:cubicBezTo>
                  <a:pt x="844487" y="505499"/>
                  <a:pt x="520237" y="471039"/>
                  <a:pt x="187027" y="471039"/>
                </a:cubicBezTo>
                <a:lnTo>
                  <a:pt x="0" y="476441"/>
                </a:lnTo>
                <a:lnTo>
                  <a:pt x="825220" y="0"/>
                </a:lnTo>
                <a:close/>
                <a:moveTo>
                  <a:pt x="4254828" y="5940255"/>
                </a:moveTo>
                <a:lnTo>
                  <a:pt x="3892764" y="6149293"/>
                </a:lnTo>
                <a:cubicBezTo>
                  <a:pt x="3980283" y="6009879"/>
                  <a:pt x="4057570" y="5864587"/>
                  <a:pt x="4124515" y="571454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81676" y="1963340"/>
            <a:ext cx="658064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tx2">
                    <a:lumMod val="5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직원들과 성공을 함께 나누다</a:t>
            </a:r>
            <a:endParaRPr lang="ko-KR" altLang="en-US" sz="4400" dirty="0">
              <a:solidFill>
                <a:schemeClr val="tx2">
                  <a:lumMod val="5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7578" y="5877272"/>
            <a:ext cx="214884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8024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506652" y="69269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506652" y="2490499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1506652" y="428830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506652" y="608610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0884519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62273" y="332656"/>
            <a:ext cx="1224136" cy="6192688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10625" y="332656"/>
            <a:ext cx="7076583" cy="6192688"/>
          </a:xfrm>
          <a:prstGeom prst="rect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506652" y="69269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506652" y="2490499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1506652" y="428830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506652" y="6086106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134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441301" y="710461"/>
            <a:ext cx="8385146" cy="5972016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01442" y="576685"/>
            <a:ext cx="8385146" cy="597201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각 삼각형 6"/>
          <p:cNvSpPr/>
          <p:nvPr/>
        </p:nvSpPr>
        <p:spPr>
          <a:xfrm>
            <a:off x="8691346" y="571927"/>
            <a:ext cx="143904" cy="143904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60351" y="746155"/>
            <a:ext cx="3590639" cy="288032"/>
          </a:xfrm>
          <a:custGeom>
            <a:avLst/>
            <a:gdLst/>
            <a:ahLst/>
            <a:cxnLst/>
            <a:rect l="l" t="t" r="r" b="b"/>
            <a:pathLst>
              <a:path w="3590639" h="288032">
                <a:moveTo>
                  <a:pt x="0" y="0"/>
                </a:moveTo>
                <a:lnTo>
                  <a:pt x="112728" y="0"/>
                </a:lnTo>
                <a:lnTo>
                  <a:pt x="200887" y="138180"/>
                </a:lnTo>
                <a:lnTo>
                  <a:pt x="289046" y="0"/>
                </a:lnTo>
                <a:lnTo>
                  <a:pt x="3590639" y="0"/>
                </a:lnTo>
                <a:lnTo>
                  <a:pt x="3590639" y="288032"/>
                </a:lnTo>
                <a:lnTo>
                  <a:pt x="0" y="2880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30330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2841001" y="412413"/>
            <a:ext cx="3456980" cy="234027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2303748" y="484422"/>
            <a:ext cx="4536504" cy="568315"/>
          </a:xfrm>
          <a:custGeom>
            <a:avLst/>
            <a:gdLst/>
            <a:ahLst/>
            <a:cxnLst/>
            <a:rect l="l" t="t" r="r" b="b"/>
            <a:pathLst>
              <a:path w="4536504" h="568315">
                <a:moveTo>
                  <a:pt x="232755" y="0"/>
                </a:moveTo>
                <a:lnTo>
                  <a:pt x="4303749" y="0"/>
                </a:lnTo>
                <a:cubicBezTo>
                  <a:pt x="4432296" y="0"/>
                  <a:pt x="4536504" y="104208"/>
                  <a:pt x="4536504" y="232755"/>
                </a:cubicBezTo>
                <a:lnTo>
                  <a:pt x="4536504" y="559333"/>
                </a:lnTo>
                <a:lnTo>
                  <a:pt x="4535599" y="568315"/>
                </a:lnTo>
                <a:lnTo>
                  <a:pt x="906" y="568315"/>
                </a:lnTo>
                <a:cubicBezTo>
                  <a:pt x="58" y="565354"/>
                  <a:pt x="0" y="562350"/>
                  <a:pt x="0" y="559333"/>
                </a:cubicBezTo>
                <a:lnTo>
                  <a:pt x="0" y="232755"/>
                </a:lnTo>
                <a:cubicBezTo>
                  <a:pt x="0" y="104208"/>
                  <a:pt x="104208" y="0"/>
                  <a:pt x="232755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841001" y="412413"/>
            <a:ext cx="3456980" cy="468054"/>
          </a:xfrm>
          <a:custGeom>
            <a:avLst/>
            <a:gdLst/>
            <a:ahLst/>
            <a:cxnLst/>
            <a:rect l="l" t="t" r="r" b="b"/>
            <a:pathLst>
              <a:path w="3456980" h="468054">
                <a:moveTo>
                  <a:pt x="0" y="0"/>
                </a:moveTo>
                <a:lnTo>
                  <a:pt x="3456980" y="0"/>
                </a:lnTo>
                <a:cubicBezTo>
                  <a:pt x="3456980" y="0"/>
                  <a:pt x="3456980" y="1"/>
                  <a:pt x="3456980" y="1"/>
                </a:cubicBezTo>
                <a:cubicBezTo>
                  <a:pt x="3456980" y="258500"/>
                  <a:pt x="2683109" y="468054"/>
                  <a:pt x="1728490" y="468054"/>
                </a:cubicBezTo>
                <a:cubicBezTo>
                  <a:pt x="773871" y="468054"/>
                  <a:pt x="0" y="258500"/>
                  <a:pt x="0" y="1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395536" y="1052737"/>
            <a:ext cx="8352928" cy="5480356"/>
          </a:xfrm>
          <a:prstGeom prst="roundRect">
            <a:avLst>
              <a:gd name="adj" fmla="val 295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109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120000">
            <a:off x="328404" y="558353"/>
            <a:ext cx="8920120" cy="6457269"/>
          </a:xfrm>
          <a:custGeom>
            <a:avLst/>
            <a:gdLst/>
            <a:ahLst/>
            <a:cxnLst/>
            <a:rect l="l" t="t" r="r" b="b"/>
            <a:pathLst>
              <a:path w="8920120" h="6457269">
                <a:moveTo>
                  <a:pt x="0" y="0"/>
                </a:moveTo>
                <a:lnTo>
                  <a:pt x="8705505" y="0"/>
                </a:lnTo>
                <a:lnTo>
                  <a:pt x="8920120" y="6145772"/>
                </a:lnTo>
                <a:lnTo>
                  <a:pt x="0" y="645726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413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 rot="21400780">
            <a:off x="360864" y="579015"/>
            <a:ext cx="8979563" cy="6522584"/>
          </a:xfrm>
          <a:custGeom>
            <a:avLst/>
            <a:gdLst/>
            <a:ahLst/>
            <a:cxnLst/>
            <a:rect l="l" t="t" r="r" b="b"/>
            <a:pathLst>
              <a:path w="8979563" h="6522584">
                <a:moveTo>
                  <a:pt x="8979563" y="0"/>
                </a:moveTo>
                <a:lnTo>
                  <a:pt x="8601151" y="6522584"/>
                </a:lnTo>
                <a:lnTo>
                  <a:pt x="0" y="6023582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61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435937">
            <a:off x="363262" y="332656"/>
            <a:ext cx="8424936" cy="6264696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63262" y="332656"/>
            <a:ext cx="8424936" cy="62646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3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435937">
            <a:off x="363262" y="332656"/>
            <a:ext cx="8424936" cy="62646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63262" y="332656"/>
            <a:ext cx="8424936" cy="626469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63500" dir="2700000" algn="tl" rotWithShape="0">
              <a:prstClr val="black">
                <a:alpha val="2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908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 rot="21102744">
            <a:off x="317366" y="-606657"/>
            <a:ext cx="8329591" cy="1213315"/>
          </a:xfrm>
          <a:custGeom>
            <a:avLst/>
            <a:gdLst/>
            <a:ahLst/>
            <a:cxnLst/>
            <a:rect l="l" t="t" r="r" b="b"/>
            <a:pathLst>
              <a:path w="8329591" h="1213315">
                <a:moveTo>
                  <a:pt x="0" y="0"/>
                </a:moveTo>
                <a:lnTo>
                  <a:pt x="8329591" y="1213315"/>
                </a:lnTo>
                <a:lnTo>
                  <a:pt x="384050" y="1213315"/>
                </a:lnTo>
                <a:cubicBezTo>
                  <a:pt x="171945" y="1213315"/>
                  <a:pt x="0" y="1041370"/>
                  <a:pt x="0" y="829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6101043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419919" y="571922"/>
            <a:ext cx="8280920" cy="5976516"/>
          </a:xfrm>
          <a:custGeom>
            <a:avLst/>
            <a:gdLst/>
            <a:ahLst/>
            <a:cxnLst/>
            <a:rect l="l" t="t" r="r" b="b"/>
            <a:pathLst>
              <a:path w="8280920" h="5976516">
                <a:moveTo>
                  <a:pt x="0" y="0"/>
                </a:move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570106"/>
                </a:lnTo>
                <a:lnTo>
                  <a:pt x="238031" y="432048"/>
                </a:lnTo>
                <a:lnTo>
                  <a:pt x="0" y="29399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1958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>
            <a:off x="0" y="6161662"/>
            <a:ext cx="251520" cy="440668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각 삼각형 9"/>
          <p:cNvSpPr/>
          <p:nvPr/>
        </p:nvSpPr>
        <p:spPr>
          <a:xfrm flipH="1">
            <a:off x="4355976" y="5333570"/>
            <a:ext cx="4788024" cy="1268760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달 3"/>
          <p:cNvSpPr/>
          <p:nvPr/>
        </p:nvSpPr>
        <p:spPr>
          <a:xfrm rot="15693110">
            <a:off x="4100031" y="1398744"/>
            <a:ext cx="1103527" cy="9246871"/>
          </a:xfrm>
          <a:prstGeom prst="moon">
            <a:avLst>
              <a:gd name="adj" fmla="val 1813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각 삼각형 8"/>
          <p:cNvSpPr/>
          <p:nvPr/>
        </p:nvSpPr>
        <p:spPr>
          <a:xfrm flipH="1">
            <a:off x="8100392" y="4977172"/>
            <a:ext cx="1043608" cy="60023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83568" y="1736812"/>
            <a:ext cx="37337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나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를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위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한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최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고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의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smtClean="0">
                <a:latin typeface="옥션고딕 L" pitchFamily="2" charset="-127"/>
                <a:ea typeface="옥션고딕 L" pitchFamily="2" charset="-127"/>
              </a:rPr>
              <a:t>선</a:t>
            </a:r>
            <a:r>
              <a:rPr lang="en-US" altLang="ko-KR" sz="2400" dirty="0" smtClean="0">
                <a:latin typeface="옥션고딕 L" pitchFamily="2" charset="-127"/>
                <a:ea typeface="옥션고딕 L" pitchFamily="2" charset="-127"/>
              </a:rPr>
              <a:t>/</a:t>
            </a:r>
            <a:r>
              <a:rPr lang="ko-KR" altLang="en-US" sz="2400" dirty="0" err="1" smtClean="0">
                <a:latin typeface="옥션고딕 L" pitchFamily="2" charset="-127"/>
                <a:ea typeface="옥션고딕 L" pitchFamily="2" charset="-127"/>
              </a:rPr>
              <a:t>택</a:t>
            </a:r>
            <a:endParaRPr lang="ko-KR" altLang="en-US" sz="2400" dirty="0">
              <a:latin typeface="옥션고딕 L" pitchFamily="2" charset="-127"/>
              <a:ea typeface="옥션고딕 L" pitchFamily="2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588534" y="2223811"/>
            <a:ext cx="5030544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5400" dirty="0" err="1">
                <a:latin typeface="옥션고딕 B" pitchFamily="2" charset="-127"/>
                <a:ea typeface="옥션고딕 B" pitchFamily="2" charset="-127"/>
              </a:rPr>
              <a:t>올림푸스</a:t>
            </a:r>
            <a:r>
              <a:rPr lang="ko-KR" altLang="en-US" sz="5400" dirty="0">
                <a:latin typeface="옥션고딕 B" pitchFamily="2" charset="-127"/>
                <a:ea typeface="옥션고딕 B" pitchFamily="2" charset="-127"/>
              </a:rPr>
              <a:t> </a:t>
            </a:r>
            <a:r>
              <a:rPr lang="en-US" altLang="ko-KR" sz="5400" dirty="0" smtClean="0">
                <a:latin typeface="옥션고딕 B" pitchFamily="2" charset="-127"/>
                <a:ea typeface="옥션고딕 B" pitchFamily="2" charset="-127"/>
              </a:rPr>
              <a:t>5050z</a:t>
            </a:r>
            <a:endParaRPr lang="ko-KR" altLang="en-US" sz="5400" dirty="0"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11" name="직각 삼각형 10"/>
          <p:cNvSpPr/>
          <p:nvPr/>
        </p:nvSpPr>
        <p:spPr>
          <a:xfrm>
            <a:off x="97632" y="6269674"/>
            <a:ext cx="657944" cy="33265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H="1">
            <a:off x="8928484" y="4867930"/>
            <a:ext cx="215514" cy="600236"/>
          </a:xfrm>
          <a:prstGeom prst="rtTriangl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-2536" y="6602330"/>
            <a:ext cx="9146536" cy="25567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2592" y="6061133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950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타원 2"/>
          <p:cNvSpPr/>
          <p:nvPr/>
        </p:nvSpPr>
        <p:spPr>
          <a:xfrm>
            <a:off x="251520" y="836712"/>
            <a:ext cx="360040" cy="360040"/>
          </a:xfrm>
          <a:prstGeom prst="ellipse">
            <a:avLst/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19919" y="571922"/>
            <a:ext cx="8280920" cy="5976516"/>
          </a:xfrm>
          <a:custGeom>
            <a:avLst/>
            <a:gdLst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7" fmla="*/ 395002 w 8280920"/>
              <a:gd name="connsiteY7" fmla="*/ 536250 h 5976516"/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0" fmla="*/ 0 w 8280920"/>
              <a:gd name="connsiteY0" fmla="*/ 268744 h 5976516"/>
              <a:gd name="connsiteX1" fmla="*/ 0 w 8280920"/>
              <a:gd name="connsiteY1" fmla="*/ 0 h 5976516"/>
              <a:gd name="connsiteX2" fmla="*/ 8280920 w 8280920"/>
              <a:gd name="connsiteY2" fmla="*/ 0 h 5976516"/>
              <a:gd name="connsiteX3" fmla="*/ 8280920 w 8280920"/>
              <a:gd name="connsiteY3" fmla="*/ 5976516 h 5976516"/>
              <a:gd name="connsiteX4" fmla="*/ 0 w 8280920"/>
              <a:gd name="connsiteY4" fmla="*/ 5976516 h 5976516"/>
              <a:gd name="connsiteX5" fmla="*/ 0 w 8280920"/>
              <a:gd name="connsiteY5" fmla="*/ 620875 h 597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80920" h="5976516">
                <a:moveTo>
                  <a:pt x="0" y="268744"/>
                </a:moveTo>
                <a:lnTo>
                  <a:pt x="0" y="0"/>
                </a:ln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620875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136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양쪽 모서리가 둥근 사각형 1"/>
          <p:cNvSpPr/>
          <p:nvPr/>
        </p:nvSpPr>
        <p:spPr>
          <a:xfrm rot="5400000">
            <a:off x="1709682" y="-473512"/>
            <a:ext cx="432048" cy="2988332"/>
          </a:xfrm>
          <a:prstGeom prst="round2Same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251520" y="836712"/>
            <a:ext cx="360040" cy="360040"/>
          </a:xfrm>
          <a:prstGeom prst="ellipse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19919" y="571922"/>
            <a:ext cx="8280920" cy="5976516"/>
          </a:xfrm>
          <a:custGeom>
            <a:avLst/>
            <a:gdLst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7" fmla="*/ 395002 w 8280920"/>
              <a:gd name="connsiteY7" fmla="*/ 536250 h 5976516"/>
              <a:gd name="connsiteX0" fmla="*/ 303562 w 8280920"/>
              <a:gd name="connsiteY0" fmla="*/ 444810 h 5976516"/>
              <a:gd name="connsiteX1" fmla="*/ 0 w 8280920"/>
              <a:gd name="connsiteY1" fmla="*/ 268744 h 5976516"/>
              <a:gd name="connsiteX2" fmla="*/ 0 w 8280920"/>
              <a:gd name="connsiteY2" fmla="*/ 0 h 5976516"/>
              <a:gd name="connsiteX3" fmla="*/ 8280920 w 8280920"/>
              <a:gd name="connsiteY3" fmla="*/ 0 h 5976516"/>
              <a:gd name="connsiteX4" fmla="*/ 8280920 w 8280920"/>
              <a:gd name="connsiteY4" fmla="*/ 5976516 h 5976516"/>
              <a:gd name="connsiteX5" fmla="*/ 0 w 8280920"/>
              <a:gd name="connsiteY5" fmla="*/ 5976516 h 5976516"/>
              <a:gd name="connsiteX6" fmla="*/ 0 w 8280920"/>
              <a:gd name="connsiteY6" fmla="*/ 620875 h 5976516"/>
              <a:gd name="connsiteX0" fmla="*/ 0 w 8280920"/>
              <a:gd name="connsiteY0" fmla="*/ 268744 h 5976516"/>
              <a:gd name="connsiteX1" fmla="*/ 0 w 8280920"/>
              <a:gd name="connsiteY1" fmla="*/ 0 h 5976516"/>
              <a:gd name="connsiteX2" fmla="*/ 8280920 w 8280920"/>
              <a:gd name="connsiteY2" fmla="*/ 0 h 5976516"/>
              <a:gd name="connsiteX3" fmla="*/ 8280920 w 8280920"/>
              <a:gd name="connsiteY3" fmla="*/ 5976516 h 5976516"/>
              <a:gd name="connsiteX4" fmla="*/ 0 w 8280920"/>
              <a:gd name="connsiteY4" fmla="*/ 5976516 h 5976516"/>
              <a:gd name="connsiteX5" fmla="*/ 0 w 8280920"/>
              <a:gd name="connsiteY5" fmla="*/ 620875 h 597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80920" h="5976516">
                <a:moveTo>
                  <a:pt x="0" y="268744"/>
                </a:moveTo>
                <a:lnTo>
                  <a:pt x="0" y="0"/>
                </a:lnTo>
                <a:lnTo>
                  <a:pt x="8280920" y="0"/>
                </a:lnTo>
                <a:lnTo>
                  <a:pt x="8280920" y="5976516"/>
                </a:lnTo>
                <a:lnTo>
                  <a:pt x="0" y="5976516"/>
                </a:lnTo>
                <a:lnTo>
                  <a:pt x="0" y="620875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549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404813"/>
            <a:ext cx="8208912" cy="6120531"/>
          </a:xfrm>
          <a:prstGeom prst="roundRect">
            <a:avLst>
              <a:gd name="adj" fmla="val 3373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형 설명선 4"/>
          <p:cNvSpPr/>
          <p:nvPr/>
        </p:nvSpPr>
        <p:spPr>
          <a:xfrm>
            <a:off x="179512" y="620688"/>
            <a:ext cx="752322" cy="504056"/>
          </a:xfrm>
          <a:prstGeom prst="wedgeEllipseCallout">
            <a:avLst>
              <a:gd name="adj1" fmla="val 45089"/>
              <a:gd name="adj2" fmla="val 45589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6878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flipH="1" flipV="1">
            <a:off x="827584" y="1065967"/>
            <a:ext cx="432048" cy="144016"/>
          </a:xfrm>
          <a:prstGeom prst="rtTriangl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467544" y="404813"/>
            <a:ext cx="8208912" cy="6120531"/>
          </a:xfrm>
          <a:prstGeom prst="roundRect">
            <a:avLst>
              <a:gd name="adj" fmla="val 3373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259632" y="548680"/>
            <a:ext cx="0" cy="576064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직사각형 5"/>
          <p:cNvSpPr/>
          <p:nvPr/>
        </p:nvSpPr>
        <p:spPr>
          <a:xfrm>
            <a:off x="827584" y="705927"/>
            <a:ext cx="3240360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369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82516" y="364109"/>
            <a:ext cx="8393940" cy="6161235"/>
          </a:xfrm>
          <a:custGeom>
            <a:avLst/>
            <a:gdLst/>
            <a:ahLst/>
            <a:cxnLst/>
            <a:rect l="l" t="t" r="r" b="b"/>
            <a:pathLst>
              <a:path w="8393940" h="6161235">
                <a:moveTo>
                  <a:pt x="360040" y="0"/>
                </a:moveTo>
                <a:cubicBezTo>
                  <a:pt x="462770" y="0"/>
                  <a:pt x="555451" y="43025"/>
                  <a:pt x="620493" y="112563"/>
                </a:cubicBezTo>
                <a:lnTo>
                  <a:pt x="8189918" y="112563"/>
                </a:lnTo>
                <a:cubicBezTo>
                  <a:pt x="8302596" y="112563"/>
                  <a:pt x="8393940" y="203907"/>
                  <a:pt x="8393940" y="316585"/>
                </a:cubicBezTo>
                <a:lnTo>
                  <a:pt x="8393940" y="5957213"/>
                </a:lnTo>
                <a:cubicBezTo>
                  <a:pt x="8393940" y="6069891"/>
                  <a:pt x="8302596" y="6161235"/>
                  <a:pt x="8189918" y="6161235"/>
                </a:cubicBezTo>
                <a:lnTo>
                  <a:pt x="389050" y="6161235"/>
                </a:lnTo>
                <a:cubicBezTo>
                  <a:pt x="276372" y="6161235"/>
                  <a:pt x="185028" y="6069891"/>
                  <a:pt x="185028" y="5957213"/>
                </a:cubicBezTo>
                <a:lnTo>
                  <a:pt x="185028" y="672861"/>
                </a:lnTo>
                <a:cubicBezTo>
                  <a:pt x="74291" y="612672"/>
                  <a:pt x="0" y="495032"/>
                  <a:pt x="0" y="360040"/>
                </a:cubicBezTo>
                <a:cubicBezTo>
                  <a:pt x="0" y="161195"/>
                  <a:pt x="161195" y="0"/>
                  <a:pt x="360040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349042" y="430178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694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332656"/>
            <a:ext cx="3491880" cy="2880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0" y="620688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539552" y="620688"/>
            <a:ext cx="0" cy="6237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539552" y="908720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539552" y="2481798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539552" y="6596598"/>
            <a:ext cx="806489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8777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직선 연결선 10"/>
          <p:cNvCxnSpPr/>
          <p:nvPr/>
        </p:nvCxnSpPr>
        <p:spPr>
          <a:xfrm>
            <a:off x="0" y="620688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28337" y="620688"/>
            <a:ext cx="0" cy="6237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428337" y="908720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28337" y="2481798"/>
            <a:ext cx="36004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428337" y="6596598"/>
            <a:ext cx="824811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436086" y="332656"/>
            <a:ext cx="3600399" cy="28803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395536" y="872766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395536" y="2445844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95536" y="6560643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931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23528" y="764704"/>
            <a:ext cx="8496944" cy="5904656"/>
          </a:xfrm>
          <a:prstGeom prst="roundRect">
            <a:avLst>
              <a:gd name="adj" fmla="val 3149"/>
            </a:avLst>
          </a:pr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한쪽 모서리는 잘리고 다른 쪽 모서리는 둥근 사각형 4"/>
          <p:cNvSpPr/>
          <p:nvPr/>
        </p:nvSpPr>
        <p:spPr>
          <a:xfrm flipH="1">
            <a:off x="301459" y="389370"/>
            <a:ext cx="3168352" cy="396044"/>
          </a:xfrm>
          <a:prstGeom prst="snipRoundRect">
            <a:avLst>
              <a:gd name="adj1" fmla="val 50000"/>
              <a:gd name="adj2" fmla="val 0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각 삼각형 5"/>
          <p:cNvSpPr/>
          <p:nvPr/>
        </p:nvSpPr>
        <p:spPr>
          <a:xfrm flipV="1">
            <a:off x="301459" y="637272"/>
            <a:ext cx="216024" cy="324036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427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603811" y="0"/>
            <a:ext cx="7920880" cy="507668"/>
          </a:xfrm>
          <a:custGeom>
            <a:avLst/>
            <a:gdLst/>
            <a:ahLst/>
            <a:cxnLst/>
            <a:rect l="l" t="t" r="r" b="b"/>
            <a:pathLst>
              <a:path w="7920880" h="507668">
                <a:moveTo>
                  <a:pt x="0" y="0"/>
                </a:moveTo>
                <a:lnTo>
                  <a:pt x="7920880" y="0"/>
                </a:lnTo>
                <a:lnTo>
                  <a:pt x="7920880" y="399654"/>
                </a:lnTo>
                <a:cubicBezTo>
                  <a:pt x="7920880" y="459308"/>
                  <a:pt x="7872520" y="507668"/>
                  <a:pt x="7812866" y="507668"/>
                </a:cubicBezTo>
                <a:lnTo>
                  <a:pt x="108014" y="507668"/>
                </a:lnTo>
                <a:cubicBezTo>
                  <a:pt x="48360" y="507668"/>
                  <a:pt x="0" y="459308"/>
                  <a:pt x="0" y="39965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603811" y="1124744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03811" y="6487319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0589270"/>
      </p:ext>
    </p:extLst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603811" y="1124744"/>
            <a:ext cx="7920880" cy="53625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603811" y="0"/>
            <a:ext cx="7920880" cy="507668"/>
          </a:xfrm>
          <a:custGeom>
            <a:avLst/>
            <a:gdLst/>
            <a:ahLst/>
            <a:cxnLst/>
            <a:rect l="l" t="t" r="r" b="b"/>
            <a:pathLst>
              <a:path w="7920880" h="507668">
                <a:moveTo>
                  <a:pt x="0" y="0"/>
                </a:moveTo>
                <a:lnTo>
                  <a:pt x="7920880" y="0"/>
                </a:lnTo>
                <a:lnTo>
                  <a:pt x="7920880" y="399654"/>
                </a:lnTo>
                <a:cubicBezTo>
                  <a:pt x="7920880" y="459308"/>
                  <a:pt x="7872520" y="507668"/>
                  <a:pt x="7812866" y="507668"/>
                </a:cubicBezTo>
                <a:lnTo>
                  <a:pt x="108014" y="507668"/>
                </a:lnTo>
                <a:cubicBezTo>
                  <a:pt x="48360" y="507668"/>
                  <a:pt x="0" y="459308"/>
                  <a:pt x="0" y="39965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603811" y="1124744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03811" y="6487319"/>
            <a:ext cx="7920880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002796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1" y="4947060"/>
            <a:ext cx="9144000" cy="1910940"/>
          </a:xfrm>
          <a:custGeom>
            <a:avLst/>
            <a:gdLst/>
            <a:ahLst/>
            <a:cxnLst/>
            <a:rect l="l" t="t" r="r" b="b"/>
            <a:pathLst>
              <a:path w="9144000" h="1910940">
                <a:moveTo>
                  <a:pt x="0" y="0"/>
                </a:moveTo>
                <a:cubicBezTo>
                  <a:pt x="986728" y="722400"/>
                  <a:pt x="3291172" y="1409429"/>
                  <a:pt x="6023458" y="1721825"/>
                </a:cubicBezTo>
                <a:cubicBezTo>
                  <a:pt x="7140682" y="1849563"/>
                  <a:pt x="8202358" y="1900133"/>
                  <a:pt x="9144000" y="1881925"/>
                </a:cubicBezTo>
                <a:lnTo>
                  <a:pt x="9144000" y="1910940"/>
                </a:lnTo>
                <a:lnTo>
                  <a:pt x="0" y="191094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0" y="5217084"/>
            <a:ext cx="9144000" cy="1640916"/>
          </a:xfrm>
          <a:custGeom>
            <a:avLst/>
            <a:gdLst/>
            <a:ahLst/>
            <a:cxnLst/>
            <a:rect l="l" t="t" r="r" b="b"/>
            <a:pathLst>
              <a:path w="9144000" h="1640916">
                <a:moveTo>
                  <a:pt x="0" y="0"/>
                </a:moveTo>
                <a:cubicBezTo>
                  <a:pt x="971218" y="697244"/>
                  <a:pt x="3364372" y="1296117"/>
                  <a:pt x="6190557" y="1475349"/>
                </a:cubicBezTo>
                <a:cubicBezTo>
                  <a:pt x="7245158" y="1542230"/>
                  <a:pt x="8247328" y="1543529"/>
                  <a:pt x="9144000" y="1489278"/>
                </a:cubicBezTo>
                <a:lnTo>
                  <a:pt x="9144000" y="1640916"/>
                </a:lnTo>
                <a:lnTo>
                  <a:pt x="0" y="164091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6"/>
          <p:cNvSpPr/>
          <p:nvPr/>
        </p:nvSpPr>
        <p:spPr>
          <a:xfrm rot="10800000">
            <a:off x="-1" y="0"/>
            <a:ext cx="9154116" cy="1910940"/>
          </a:xfrm>
          <a:custGeom>
            <a:avLst/>
            <a:gdLst/>
            <a:ahLst/>
            <a:cxnLst/>
            <a:rect l="l" t="t" r="r" b="b"/>
            <a:pathLst>
              <a:path w="9144000" h="1910940">
                <a:moveTo>
                  <a:pt x="0" y="0"/>
                </a:moveTo>
                <a:cubicBezTo>
                  <a:pt x="986728" y="722400"/>
                  <a:pt x="3291172" y="1409429"/>
                  <a:pt x="6023458" y="1721825"/>
                </a:cubicBezTo>
                <a:cubicBezTo>
                  <a:pt x="7140682" y="1849563"/>
                  <a:pt x="8202358" y="1900133"/>
                  <a:pt x="9144000" y="1881925"/>
                </a:cubicBezTo>
                <a:lnTo>
                  <a:pt x="9144000" y="1910940"/>
                </a:lnTo>
                <a:lnTo>
                  <a:pt x="0" y="191094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3"/>
          <p:cNvSpPr/>
          <p:nvPr/>
        </p:nvSpPr>
        <p:spPr>
          <a:xfrm rot="10800000">
            <a:off x="0" y="0"/>
            <a:ext cx="9154116" cy="1640916"/>
          </a:xfrm>
          <a:custGeom>
            <a:avLst/>
            <a:gdLst/>
            <a:ahLst/>
            <a:cxnLst/>
            <a:rect l="l" t="t" r="r" b="b"/>
            <a:pathLst>
              <a:path w="9144000" h="1640916">
                <a:moveTo>
                  <a:pt x="0" y="0"/>
                </a:moveTo>
                <a:cubicBezTo>
                  <a:pt x="971218" y="697244"/>
                  <a:pt x="3364372" y="1296117"/>
                  <a:pt x="6190557" y="1475349"/>
                </a:cubicBezTo>
                <a:cubicBezTo>
                  <a:pt x="7245158" y="1542230"/>
                  <a:pt x="8247328" y="1543529"/>
                  <a:pt x="9144000" y="1489278"/>
                </a:cubicBezTo>
                <a:lnTo>
                  <a:pt x="9144000" y="1640916"/>
                </a:lnTo>
                <a:lnTo>
                  <a:pt x="0" y="164091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7584" y="1929991"/>
            <a:ext cx="70455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solidFill>
                  <a:srgbClr val="4BACC6">
                    <a:lumMod val="50000"/>
                  </a:srgbClr>
                </a:solidFill>
                <a:latin typeface="KoPub돋움체 Bold" pitchFamily="18" charset="-127"/>
                <a:ea typeface="KoPub돋움체 Bold" pitchFamily="18" charset="-127"/>
              </a:rPr>
              <a:t>영혼이 있는 기업 만들기</a:t>
            </a:r>
            <a:endParaRPr lang="ko-KR" altLang="en-US" sz="5400" dirty="0">
              <a:solidFill>
                <a:srgbClr val="4BACC6">
                  <a:lumMod val="50000"/>
                </a:srgb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5" name="타원 4"/>
          <p:cNvSpPr/>
          <p:nvPr/>
        </p:nvSpPr>
        <p:spPr>
          <a:xfrm>
            <a:off x="1185883" y="1826357"/>
            <a:ext cx="113159" cy="113159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1785958" y="1826357"/>
            <a:ext cx="113159" cy="113159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4228" y="5951247"/>
            <a:ext cx="214884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7621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376022" y="309409"/>
            <a:ext cx="3187865" cy="432048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325795" y="525433"/>
            <a:ext cx="7969258" cy="6048672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0" y="345413"/>
            <a:ext cx="683568" cy="360041"/>
            <a:chOff x="0" y="345413"/>
            <a:chExt cx="683568" cy="360041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0" y="345413"/>
              <a:ext cx="683568" cy="360040"/>
            </a:xfrm>
            <a:custGeom>
              <a:avLst/>
              <a:gdLst/>
              <a:ahLst/>
              <a:cxnLst/>
              <a:rect l="l" t="t" r="r" b="b"/>
              <a:pathLst>
                <a:path w="683568" h="360040">
                  <a:moveTo>
                    <a:pt x="0" y="0"/>
                  </a:moveTo>
                  <a:lnTo>
                    <a:pt x="623560" y="0"/>
                  </a:lnTo>
                  <a:cubicBezTo>
                    <a:pt x="656702" y="0"/>
                    <a:pt x="683568" y="26866"/>
                    <a:pt x="683568" y="60008"/>
                  </a:cubicBezTo>
                  <a:lnTo>
                    <a:pt x="683568" y="300032"/>
                  </a:lnTo>
                  <a:cubicBezTo>
                    <a:pt x="683568" y="333174"/>
                    <a:pt x="656702" y="360040"/>
                    <a:pt x="623560" y="360040"/>
                  </a:cubicBezTo>
                  <a:lnTo>
                    <a:pt x="0" y="36004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모서리가 둥근 직사각형 1"/>
            <p:cNvSpPr/>
            <p:nvPr/>
          </p:nvSpPr>
          <p:spPr>
            <a:xfrm>
              <a:off x="0" y="620689"/>
              <a:ext cx="683568" cy="84765"/>
            </a:xfrm>
            <a:custGeom>
              <a:avLst/>
              <a:gdLst/>
              <a:ahLst/>
              <a:cxnLst/>
              <a:rect l="l" t="t" r="r" b="b"/>
              <a:pathLst>
                <a:path w="683568" h="84765">
                  <a:moveTo>
                    <a:pt x="0" y="0"/>
                  </a:moveTo>
                  <a:lnTo>
                    <a:pt x="683568" y="0"/>
                  </a:lnTo>
                  <a:lnTo>
                    <a:pt x="683568" y="24757"/>
                  </a:lnTo>
                  <a:cubicBezTo>
                    <a:pt x="683568" y="57899"/>
                    <a:pt x="656702" y="84765"/>
                    <a:pt x="623560" y="84765"/>
                  </a:cubicBezTo>
                  <a:lnTo>
                    <a:pt x="0" y="8476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629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525433"/>
            <a:ext cx="7969258" cy="6048672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-3248" y="404663"/>
            <a:ext cx="2415009" cy="374523"/>
          </a:xfrm>
          <a:custGeom>
            <a:avLst/>
            <a:gdLst>
              <a:gd name="connsiteX0" fmla="*/ 121687 w 2415009"/>
              <a:gd name="connsiteY0" fmla="*/ 210558 h 374523"/>
              <a:gd name="connsiteX1" fmla="*/ 0 w 2415009"/>
              <a:gd name="connsiteY1" fmla="*/ 88871 h 374523"/>
              <a:gd name="connsiteX2" fmla="*/ 0 w 2415009"/>
              <a:gd name="connsiteY2" fmla="*/ 0 h 374523"/>
              <a:gd name="connsiteX3" fmla="*/ 2352587 w 2415009"/>
              <a:gd name="connsiteY3" fmla="*/ 0 h 374523"/>
              <a:gd name="connsiteX4" fmla="*/ 2415009 w 2415009"/>
              <a:gd name="connsiteY4" fmla="*/ 62422 h 374523"/>
              <a:gd name="connsiteX5" fmla="*/ 2415009 w 2415009"/>
              <a:gd name="connsiteY5" fmla="*/ 312101 h 374523"/>
              <a:gd name="connsiteX6" fmla="*/ 2352587 w 2415009"/>
              <a:gd name="connsiteY6" fmla="*/ 374523 h 374523"/>
              <a:gd name="connsiteX7" fmla="*/ 0 w 2415009"/>
              <a:gd name="connsiteY7" fmla="*/ 374523 h 374523"/>
              <a:gd name="connsiteX8" fmla="*/ 0 w 2415009"/>
              <a:gd name="connsiteY8" fmla="*/ 210558 h 374523"/>
              <a:gd name="connsiteX9" fmla="*/ 213127 w 2415009"/>
              <a:gd name="connsiteY9" fmla="*/ 301998 h 374523"/>
              <a:gd name="connsiteX0" fmla="*/ 121687 w 2415009"/>
              <a:gd name="connsiteY0" fmla="*/ 210558 h 374523"/>
              <a:gd name="connsiteX1" fmla="*/ 0 w 2415009"/>
              <a:gd name="connsiteY1" fmla="*/ 88871 h 374523"/>
              <a:gd name="connsiteX2" fmla="*/ 0 w 2415009"/>
              <a:gd name="connsiteY2" fmla="*/ 0 h 374523"/>
              <a:gd name="connsiteX3" fmla="*/ 2352587 w 2415009"/>
              <a:gd name="connsiteY3" fmla="*/ 0 h 374523"/>
              <a:gd name="connsiteX4" fmla="*/ 2415009 w 2415009"/>
              <a:gd name="connsiteY4" fmla="*/ 62422 h 374523"/>
              <a:gd name="connsiteX5" fmla="*/ 2415009 w 2415009"/>
              <a:gd name="connsiteY5" fmla="*/ 312101 h 374523"/>
              <a:gd name="connsiteX6" fmla="*/ 2352587 w 2415009"/>
              <a:gd name="connsiteY6" fmla="*/ 374523 h 374523"/>
              <a:gd name="connsiteX7" fmla="*/ 0 w 2415009"/>
              <a:gd name="connsiteY7" fmla="*/ 374523 h 374523"/>
              <a:gd name="connsiteX8" fmla="*/ 0 w 2415009"/>
              <a:gd name="connsiteY8" fmla="*/ 210558 h 374523"/>
              <a:gd name="connsiteX0" fmla="*/ 0 w 2415009"/>
              <a:gd name="connsiteY0" fmla="*/ 88871 h 374523"/>
              <a:gd name="connsiteX1" fmla="*/ 0 w 2415009"/>
              <a:gd name="connsiteY1" fmla="*/ 0 h 374523"/>
              <a:gd name="connsiteX2" fmla="*/ 2352587 w 2415009"/>
              <a:gd name="connsiteY2" fmla="*/ 0 h 374523"/>
              <a:gd name="connsiteX3" fmla="*/ 2415009 w 2415009"/>
              <a:gd name="connsiteY3" fmla="*/ 62422 h 374523"/>
              <a:gd name="connsiteX4" fmla="*/ 2415009 w 2415009"/>
              <a:gd name="connsiteY4" fmla="*/ 312101 h 374523"/>
              <a:gd name="connsiteX5" fmla="*/ 2352587 w 2415009"/>
              <a:gd name="connsiteY5" fmla="*/ 374523 h 374523"/>
              <a:gd name="connsiteX6" fmla="*/ 0 w 2415009"/>
              <a:gd name="connsiteY6" fmla="*/ 374523 h 374523"/>
              <a:gd name="connsiteX7" fmla="*/ 0 w 2415009"/>
              <a:gd name="connsiteY7" fmla="*/ 210558 h 374523"/>
              <a:gd name="connsiteX0" fmla="*/ 0 w 2415009"/>
              <a:gd name="connsiteY0" fmla="*/ 0 h 374523"/>
              <a:gd name="connsiteX1" fmla="*/ 2352587 w 2415009"/>
              <a:gd name="connsiteY1" fmla="*/ 0 h 374523"/>
              <a:gd name="connsiteX2" fmla="*/ 2415009 w 2415009"/>
              <a:gd name="connsiteY2" fmla="*/ 62422 h 374523"/>
              <a:gd name="connsiteX3" fmla="*/ 2415009 w 2415009"/>
              <a:gd name="connsiteY3" fmla="*/ 312101 h 374523"/>
              <a:gd name="connsiteX4" fmla="*/ 2352587 w 2415009"/>
              <a:gd name="connsiteY4" fmla="*/ 374523 h 374523"/>
              <a:gd name="connsiteX5" fmla="*/ 0 w 2415009"/>
              <a:gd name="connsiteY5" fmla="*/ 374523 h 374523"/>
              <a:gd name="connsiteX6" fmla="*/ 0 w 2415009"/>
              <a:gd name="connsiteY6" fmla="*/ 210558 h 374523"/>
              <a:gd name="connsiteX0" fmla="*/ 0 w 2415009"/>
              <a:gd name="connsiteY0" fmla="*/ 0 h 374523"/>
              <a:gd name="connsiteX1" fmla="*/ 2352587 w 2415009"/>
              <a:gd name="connsiteY1" fmla="*/ 0 h 374523"/>
              <a:gd name="connsiteX2" fmla="*/ 2415009 w 2415009"/>
              <a:gd name="connsiteY2" fmla="*/ 62422 h 374523"/>
              <a:gd name="connsiteX3" fmla="*/ 2415009 w 2415009"/>
              <a:gd name="connsiteY3" fmla="*/ 312101 h 374523"/>
              <a:gd name="connsiteX4" fmla="*/ 2352587 w 2415009"/>
              <a:gd name="connsiteY4" fmla="*/ 374523 h 374523"/>
              <a:gd name="connsiteX5" fmla="*/ 0 w 2415009"/>
              <a:gd name="connsiteY5" fmla="*/ 374523 h 37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5009" h="374523">
                <a:moveTo>
                  <a:pt x="0" y="0"/>
                </a:moveTo>
                <a:lnTo>
                  <a:pt x="2352587" y="0"/>
                </a:lnTo>
                <a:cubicBezTo>
                  <a:pt x="2387062" y="0"/>
                  <a:pt x="2415009" y="27947"/>
                  <a:pt x="2415009" y="62422"/>
                </a:cubicBezTo>
                <a:lnTo>
                  <a:pt x="2415009" y="312101"/>
                </a:lnTo>
                <a:cubicBezTo>
                  <a:pt x="2415009" y="346576"/>
                  <a:pt x="2387062" y="374523"/>
                  <a:pt x="2352587" y="374523"/>
                </a:cubicBezTo>
                <a:lnTo>
                  <a:pt x="0" y="374523"/>
                </a:lnTo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283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772675"/>
            <a:ext cx="7969258" cy="5801430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-3249" y="404813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3249" y="772675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자유형 7"/>
          <p:cNvSpPr/>
          <p:nvPr/>
        </p:nvSpPr>
        <p:spPr>
          <a:xfrm>
            <a:off x="683568" y="403632"/>
            <a:ext cx="112120" cy="368749"/>
          </a:xfrm>
          <a:custGeom>
            <a:avLst/>
            <a:gdLst>
              <a:gd name="connsiteX0" fmla="*/ 0 w 112120"/>
              <a:gd name="connsiteY0" fmla="*/ 0 h 368749"/>
              <a:gd name="connsiteX1" fmla="*/ 0 w 112120"/>
              <a:gd name="connsiteY1" fmla="*/ 72255 h 368749"/>
              <a:gd name="connsiteX2" fmla="*/ 112120 w 112120"/>
              <a:gd name="connsiteY2" fmla="*/ 184375 h 368749"/>
              <a:gd name="connsiteX3" fmla="*/ 1 w 112120"/>
              <a:gd name="connsiteY3" fmla="*/ 296494 h 368749"/>
              <a:gd name="connsiteX4" fmla="*/ 1 w 112120"/>
              <a:gd name="connsiteY4" fmla="*/ 368749 h 36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120" h="368749">
                <a:moveTo>
                  <a:pt x="0" y="0"/>
                </a:moveTo>
                <a:lnTo>
                  <a:pt x="0" y="72255"/>
                </a:lnTo>
                <a:lnTo>
                  <a:pt x="112120" y="184375"/>
                </a:lnTo>
                <a:lnTo>
                  <a:pt x="1" y="296494"/>
                </a:lnTo>
                <a:lnTo>
                  <a:pt x="1" y="368749"/>
                </a:lnTo>
              </a:path>
            </a:pathLst>
          </a:cu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9514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325795" y="772675"/>
            <a:ext cx="7969258" cy="5801430"/>
          </a:xfrm>
          <a:custGeom>
            <a:avLst/>
            <a:gdLst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11" fmla="*/ 8060698 w 8496944"/>
              <a:gd name="connsiteY11" fmla="*/ 9144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10" fmla="*/ 1008112 w 8496944"/>
              <a:gd name="connsiteY10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9" fmla="*/ 527686 w 8496944"/>
              <a:gd name="connsiteY9" fmla="*/ 0 h 6048672"/>
              <a:gd name="connsiteX0" fmla="*/ 7969258 w 8496944"/>
              <a:gd name="connsiteY0" fmla="*/ 0 h 6048672"/>
              <a:gd name="connsiteX1" fmla="*/ 8496944 w 8496944"/>
              <a:gd name="connsiteY1" fmla="*/ 527686 h 6048672"/>
              <a:gd name="connsiteX2" fmla="*/ 8496944 w 8496944"/>
              <a:gd name="connsiteY2" fmla="*/ 5520986 h 6048672"/>
              <a:gd name="connsiteX3" fmla="*/ 7969258 w 8496944"/>
              <a:gd name="connsiteY3" fmla="*/ 6048672 h 6048672"/>
              <a:gd name="connsiteX4" fmla="*/ 527686 w 8496944"/>
              <a:gd name="connsiteY4" fmla="*/ 6048672 h 6048672"/>
              <a:gd name="connsiteX5" fmla="*/ 0 w 8496944"/>
              <a:gd name="connsiteY5" fmla="*/ 5520986 h 6048672"/>
              <a:gd name="connsiteX6" fmla="*/ 0 w 8496944"/>
              <a:gd name="connsiteY6" fmla="*/ 1152128 h 6048672"/>
              <a:gd name="connsiteX7" fmla="*/ 0 w 8496944"/>
              <a:gd name="connsiteY7" fmla="*/ 527686 h 6048672"/>
              <a:gd name="connsiteX8" fmla="*/ 0 w 8496944"/>
              <a:gd name="connsiteY8" fmla="*/ 0 h 6048672"/>
              <a:gd name="connsiteX0" fmla="*/ 8496944 w 8496944"/>
              <a:gd name="connsiteY0" fmla="*/ 527686 h 6048672"/>
              <a:gd name="connsiteX1" fmla="*/ 8496944 w 8496944"/>
              <a:gd name="connsiteY1" fmla="*/ 5520986 h 6048672"/>
              <a:gd name="connsiteX2" fmla="*/ 7969258 w 8496944"/>
              <a:gd name="connsiteY2" fmla="*/ 6048672 h 6048672"/>
              <a:gd name="connsiteX3" fmla="*/ 527686 w 8496944"/>
              <a:gd name="connsiteY3" fmla="*/ 6048672 h 6048672"/>
              <a:gd name="connsiteX4" fmla="*/ 0 w 8496944"/>
              <a:gd name="connsiteY4" fmla="*/ 5520986 h 6048672"/>
              <a:gd name="connsiteX5" fmla="*/ 0 w 8496944"/>
              <a:gd name="connsiteY5" fmla="*/ 1152128 h 6048672"/>
              <a:gd name="connsiteX6" fmla="*/ 0 w 8496944"/>
              <a:gd name="connsiteY6" fmla="*/ 527686 h 6048672"/>
              <a:gd name="connsiteX7" fmla="*/ 0 w 8496944"/>
              <a:gd name="connsiteY7" fmla="*/ 0 h 6048672"/>
              <a:gd name="connsiteX0" fmla="*/ 8496944 w 8496944"/>
              <a:gd name="connsiteY0" fmla="*/ 5520986 h 6048672"/>
              <a:gd name="connsiteX1" fmla="*/ 7969258 w 8496944"/>
              <a:gd name="connsiteY1" fmla="*/ 6048672 h 6048672"/>
              <a:gd name="connsiteX2" fmla="*/ 527686 w 8496944"/>
              <a:gd name="connsiteY2" fmla="*/ 6048672 h 6048672"/>
              <a:gd name="connsiteX3" fmla="*/ 0 w 8496944"/>
              <a:gd name="connsiteY3" fmla="*/ 5520986 h 6048672"/>
              <a:gd name="connsiteX4" fmla="*/ 0 w 8496944"/>
              <a:gd name="connsiteY4" fmla="*/ 1152128 h 6048672"/>
              <a:gd name="connsiteX5" fmla="*/ 0 w 8496944"/>
              <a:gd name="connsiteY5" fmla="*/ 527686 h 6048672"/>
              <a:gd name="connsiteX6" fmla="*/ 0 w 8496944"/>
              <a:gd name="connsiteY6" fmla="*/ 0 h 6048672"/>
              <a:gd name="connsiteX0" fmla="*/ 7969258 w 7969258"/>
              <a:gd name="connsiteY0" fmla="*/ 6048672 h 6048672"/>
              <a:gd name="connsiteX1" fmla="*/ 527686 w 7969258"/>
              <a:gd name="connsiteY1" fmla="*/ 6048672 h 6048672"/>
              <a:gd name="connsiteX2" fmla="*/ 0 w 7969258"/>
              <a:gd name="connsiteY2" fmla="*/ 5520986 h 6048672"/>
              <a:gd name="connsiteX3" fmla="*/ 0 w 7969258"/>
              <a:gd name="connsiteY3" fmla="*/ 1152128 h 6048672"/>
              <a:gd name="connsiteX4" fmla="*/ 0 w 7969258"/>
              <a:gd name="connsiteY4" fmla="*/ 527686 h 6048672"/>
              <a:gd name="connsiteX5" fmla="*/ 0 w 7969258"/>
              <a:gd name="connsiteY5" fmla="*/ 0 h 604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9258" h="6048672">
                <a:moveTo>
                  <a:pt x="7969258" y="6048672"/>
                </a:moveTo>
                <a:lnTo>
                  <a:pt x="527686" y="6048672"/>
                </a:lnTo>
                <a:cubicBezTo>
                  <a:pt x="236253" y="6048672"/>
                  <a:pt x="0" y="5812419"/>
                  <a:pt x="0" y="5520986"/>
                </a:cubicBezTo>
                <a:lnTo>
                  <a:pt x="0" y="1152128"/>
                </a:lnTo>
                <a:lnTo>
                  <a:pt x="0" y="527686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flipH="1">
            <a:off x="-3249" y="6378981"/>
            <a:ext cx="473915" cy="479019"/>
          </a:xfrm>
          <a:custGeom>
            <a:avLst/>
            <a:gdLst/>
            <a:ahLst/>
            <a:cxnLst/>
            <a:rect l="l" t="t" r="r" b="b"/>
            <a:pathLst>
              <a:path w="473915" h="479019">
                <a:moveTo>
                  <a:pt x="396044" y="0"/>
                </a:moveTo>
                <a:lnTo>
                  <a:pt x="473915" y="7850"/>
                </a:lnTo>
                <a:lnTo>
                  <a:pt x="473915" y="479019"/>
                </a:lnTo>
                <a:lnTo>
                  <a:pt x="9027" y="479019"/>
                </a:lnTo>
                <a:cubicBezTo>
                  <a:pt x="3007" y="452307"/>
                  <a:pt x="0" y="424527"/>
                  <a:pt x="0" y="396044"/>
                </a:cubicBezTo>
                <a:cubicBezTo>
                  <a:pt x="0" y="177315"/>
                  <a:pt x="177315" y="0"/>
                  <a:pt x="396044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316416" y="260648"/>
            <a:ext cx="720080" cy="648072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-3249" y="404813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3249" y="772675"/>
            <a:ext cx="2359632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0" y="403632"/>
            <a:ext cx="398785" cy="36904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292095" y="403632"/>
            <a:ext cx="416089" cy="368749"/>
          </a:xfrm>
          <a:custGeom>
            <a:avLst/>
            <a:gdLst>
              <a:gd name="connsiteX0" fmla="*/ 0 w 416089"/>
              <a:gd name="connsiteY0" fmla="*/ 0 h 368749"/>
              <a:gd name="connsiteX1" fmla="*/ 306461 w 416089"/>
              <a:gd name="connsiteY1" fmla="*/ 0 h 368749"/>
              <a:gd name="connsiteX2" fmla="*/ 306461 w 416089"/>
              <a:gd name="connsiteY2" fmla="*/ 72255 h 368749"/>
              <a:gd name="connsiteX3" fmla="*/ 416089 w 416089"/>
              <a:gd name="connsiteY3" fmla="*/ 181883 h 368749"/>
              <a:gd name="connsiteX4" fmla="*/ 308952 w 416089"/>
              <a:gd name="connsiteY4" fmla="*/ 289020 h 368749"/>
              <a:gd name="connsiteX5" fmla="*/ 308952 w 416089"/>
              <a:gd name="connsiteY5" fmla="*/ 368749 h 368749"/>
              <a:gd name="connsiteX6" fmla="*/ 2491 w 416089"/>
              <a:gd name="connsiteY6" fmla="*/ 368749 h 368749"/>
              <a:gd name="connsiteX7" fmla="*/ 0 w 416089"/>
              <a:gd name="connsiteY7" fmla="*/ 0 h 368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089" h="368749">
                <a:moveTo>
                  <a:pt x="0" y="0"/>
                </a:moveTo>
                <a:lnTo>
                  <a:pt x="306461" y="0"/>
                </a:lnTo>
                <a:lnTo>
                  <a:pt x="306461" y="72255"/>
                </a:lnTo>
                <a:lnTo>
                  <a:pt x="416089" y="181883"/>
                </a:lnTo>
                <a:lnTo>
                  <a:pt x="308952" y="289020"/>
                </a:lnTo>
                <a:lnTo>
                  <a:pt x="308952" y="368749"/>
                </a:lnTo>
                <a:lnTo>
                  <a:pt x="2491" y="368749"/>
                </a:lnTo>
                <a:cubicBezTo>
                  <a:pt x="1661" y="245833"/>
                  <a:pt x="830" y="122916"/>
                  <a:pt x="0" y="0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6401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54525" y="445676"/>
            <a:ext cx="432048" cy="43204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834971" y="445676"/>
            <a:ext cx="2903929" cy="43204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79388" y="260648"/>
            <a:ext cx="8785225" cy="6481465"/>
          </a:xfrm>
          <a:prstGeom prst="roundRect">
            <a:avLst>
              <a:gd name="adj" fmla="val 1842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26704" y="548680"/>
            <a:ext cx="160056" cy="231807"/>
            <a:chOff x="699608" y="548680"/>
            <a:chExt cx="216024" cy="231807"/>
          </a:xfrm>
        </p:grpSpPr>
        <p:sp>
          <p:nvSpPr>
            <p:cNvPr id="7" name="모서리가 둥근 직사각형 6"/>
            <p:cNvSpPr/>
            <p:nvPr/>
          </p:nvSpPr>
          <p:spPr>
            <a:xfrm>
              <a:off x="699608" y="548680"/>
              <a:ext cx="216024" cy="45719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699608" y="734768"/>
              <a:ext cx="216024" cy="45719"/>
            </a:xfrm>
            <a:prstGeom prst="roundRect">
              <a:avLst/>
            </a:prstGeom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2865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31277" y="398970"/>
            <a:ext cx="468000" cy="468000"/>
          </a:xfrm>
          <a:prstGeom prst="round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912584" y="414680"/>
            <a:ext cx="2903929" cy="432048"/>
          </a:xfrm>
          <a:prstGeom prst="roundRect">
            <a:avLst>
              <a:gd name="adj" fmla="val 3181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79388" y="260648"/>
            <a:ext cx="8785225" cy="6481465"/>
          </a:xfrm>
          <a:prstGeom prst="roundRect">
            <a:avLst>
              <a:gd name="adj" fmla="val 1842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808149" y="594700"/>
            <a:ext cx="97175" cy="72008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762543" y="594700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877216" y="594700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108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5565" y="321869"/>
            <a:ext cx="8785555" cy="292608"/>
          </a:xfrm>
          <a:custGeom>
            <a:avLst/>
            <a:gdLst>
              <a:gd name="connsiteX0" fmla="*/ 0 w 8785555"/>
              <a:gd name="connsiteY0" fmla="*/ 0 h 292608"/>
              <a:gd name="connsiteX1" fmla="*/ 365760 w 8785555"/>
              <a:gd name="connsiteY1" fmla="*/ 146304 h 292608"/>
              <a:gd name="connsiteX2" fmla="*/ 8419795 w 8785555"/>
              <a:gd name="connsiteY2" fmla="*/ 146304 h 292608"/>
              <a:gd name="connsiteX3" fmla="*/ 8785555 w 8785555"/>
              <a:gd name="connsiteY3" fmla="*/ 292608 h 29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5555" h="292608">
                <a:moveTo>
                  <a:pt x="0" y="0"/>
                </a:moveTo>
                <a:lnTo>
                  <a:pt x="365760" y="146304"/>
                </a:lnTo>
                <a:lnTo>
                  <a:pt x="8419795" y="146304"/>
                </a:lnTo>
                <a:lnTo>
                  <a:pt x="8785555" y="292608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75565" y="6418406"/>
            <a:ext cx="8785555" cy="292608"/>
          </a:xfrm>
          <a:custGeom>
            <a:avLst/>
            <a:gdLst>
              <a:gd name="connsiteX0" fmla="*/ 0 w 8785555"/>
              <a:gd name="connsiteY0" fmla="*/ 0 h 292608"/>
              <a:gd name="connsiteX1" fmla="*/ 365760 w 8785555"/>
              <a:gd name="connsiteY1" fmla="*/ 146304 h 292608"/>
              <a:gd name="connsiteX2" fmla="*/ 8419795 w 8785555"/>
              <a:gd name="connsiteY2" fmla="*/ 146304 h 292608"/>
              <a:gd name="connsiteX3" fmla="*/ 8785555 w 8785555"/>
              <a:gd name="connsiteY3" fmla="*/ 292608 h 29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5555" h="292608">
                <a:moveTo>
                  <a:pt x="0" y="0"/>
                </a:moveTo>
                <a:lnTo>
                  <a:pt x="365760" y="146304"/>
                </a:lnTo>
                <a:lnTo>
                  <a:pt x="8419795" y="146304"/>
                </a:lnTo>
                <a:lnTo>
                  <a:pt x="8785555" y="292608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6213" y="369094"/>
            <a:ext cx="2881312" cy="504825"/>
          </a:xfrm>
          <a:custGeom>
            <a:avLst/>
            <a:gdLst>
              <a:gd name="connsiteX0" fmla="*/ 0 w 2881312"/>
              <a:gd name="connsiteY0" fmla="*/ 0 h 504825"/>
              <a:gd name="connsiteX1" fmla="*/ 361950 w 2881312"/>
              <a:gd name="connsiteY1" fmla="*/ 147637 h 504825"/>
              <a:gd name="connsiteX2" fmla="*/ 2881312 w 2881312"/>
              <a:gd name="connsiteY2" fmla="*/ 147637 h 504825"/>
              <a:gd name="connsiteX3" fmla="*/ 2881312 w 2881312"/>
              <a:gd name="connsiteY3" fmla="*/ 504825 h 504825"/>
              <a:gd name="connsiteX4" fmla="*/ 361950 w 2881312"/>
              <a:gd name="connsiteY4" fmla="*/ 504825 h 504825"/>
              <a:gd name="connsiteX5" fmla="*/ 2381 w 2881312"/>
              <a:gd name="connsiteY5" fmla="*/ 350044 h 504825"/>
              <a:gd name="connsiteX6" fmla="*/ 0 w 2881312"/>
              <a:gd name="connsiteY6" fmla="*/ 0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81312" h="504825">
                <a:moveTo>
                  <a:pt x="0" y="0"/>
                </a:moveTo>
                <a:lnTo>
                  <a:pt x="361950" y="147637"/>
                </a:lnTo>
                <a:lnTo>
                  <a:pt x="2881312" y="147637"/>
                </a:lnTo>
                <a:lnTo>
                  <a:pt x="2881312" y="504825"/>
                </a:lnTo>
                <a:lnTo>
                  <a:pt x="361950" y="504825"/>
                </a:lnTo>
                <a:lnTo>
                  <a:pt x="2381" y="350044"/>
                </a:lnTo>
                <a:cubicBezTo>
                  <a:pt x="1587" y="233363"/>
                  <a:pt x="794" y="116681"/>
                  <a:pt x="0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자유형 8"/>
          <p:cNvSpPr/>
          <p:nvPr/>
        </p:nvSpPr>
        <p:spPr>
          <a:xfrm>
            <a:off x="173831" y="764704"/>
            <a:ext cx="2883694" cy="152400"/>
          </a:xfrm>
          <a:custGeom>
            <a:avLst/>
            <a:gdLst>
              <a:gd name="connsiteX0" fmla="*/ 0 w 2883694"/>
              <a:gd name="connsiteY0" fmla="*/ 0 h 152400"/>
              <a:gd name="connsiteX1" fmla="*/ 364332 w 2883694"/>
              <a:gd name="connsiteY1" fmla="*/ 152400 h 152400"/>
              <a:gd name="connsiteX2" fmla="*/ 2883694 w 2883694"/>
              <a:gd name="connsiteY2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3694" h="152400">
                <a:moveTo>
                  <a:pt x="0" y="0"/>
                </a:moveTo>
                <a:lnTo>
                  <a:pt x="364332" y="152400"/>
                </a:lnTo>
                <a:lnTo>
                  <a:pt x="2883694" y="15240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816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260648"/>
            <a:ext cx="8784976" cy="6408712"/>
          </a:xfrm>
          <a:prstGeom prst="roundRect">
            <a:avLst>
              <a:gd name="adj" fmla="val 3124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43771" y="834445"/>
            <a:ext cx="8640960" cy="5760640"/>
          </a:xfrm>
          <a:prstGeom prst="roundRect">
            <a:avLst>
              <a:gd name="adj" fmla="val 294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298015" y="896441"/>
            <a:ext cx="8537956" cy="5644402"/>
          </a:xfrm>
          <a:prstGeom prst="roundRect">
            <a:avLst>
              <a:gd name="adj" fmla="val 2260"/>
            </a:avLst>
          </a:prstGeom>
          <a:solidFill>
            <a:schemeClr val="bg1"/>
          </a:solidFill>
          <a:ln w="12700">
            <a:solidFill>
              <a:schemeClr val="accent1">
                <a:lumMod val="60000"/>
                <a:lumOff val="4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05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23528" y="406931"/>
            <a:ext cx="3888432" cy="432048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-2600" y="530869"/>
            <a:ext cx="424299" cy="0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-2600" y="723750"/>
            <a:ext cx="424299" cy="241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타원 7"/>
          <p:cNvSpPr/>
          <p:nvPr/>
        </p:nvSpPr>
        <p:spPr>
          <a:xfrm>
            <a:off x="421699" y="503869"/>
            <a:ext cx="54000" cy="540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421699" y="696750"/>
            <a:ext cx="54000" cy="5400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79388" y="260648"/>
            <a:ext cx="8785225" cy="6481465"/>
          </a:xfrm>
          <a:prstGeom prst="rect">
            <a:avLst/>
          </a:pr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174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315829"/>
            <a:ext cx="8784976" cy="640871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173486" y="184181"/>
            <a:ext cx="2285975" cy="373657"/>
            <a:chOff x="178855" y="184181"/>
            <a:chExt cx="2285975" cy="373657"/>
          </a:xfrm>
        </p:grpSpPr>
        <p:sp>
          <p:nvSpPr>
            <p:cNvPr id="9" name="타원 8"/>
            <p:cNvSpPr/>
            <p:nvPr/>
          </p:nvSpPr>
          <p:spPr>
            <a:xfrm>
              <a:off x="2205346" y="184181"/>
              <a:ext cx="259484" cy="129742"/>
            </a:xfrm>
            <a:custGeom>
              <a:avLst/>
              <a:gdLst/>
              <a:ahLst/>
              <a:cxnLst/>
              <a:rect l="l" t="t" r="r" b="b"/>
              <a:pathLst>
                <a:path w="1800200" h="900100">
                  <a:moveTo>
                    <a:pt x="900100" y="0"/>
                  </a:moveTo>
                  <a:cubicBezTo>
                    <a:pt x="1397212" y="0"/>
                    <a:pt x="1800200" y="402988"/>
                    <a:pt x="1800200" y="900100"/>
                  </a:cubicBezTo>
                  <a:lnTo>
                    <a:pt x="0" y="900100"/>
                  </a:lnTo>
                  <a:cubicBezTo>
                    <a:pt x="0" y="402988"/>
                    <a:pt x="402988" y="0"/>
                    <a:pt x="90010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374996" y="184181"/>
              <a:ext cx="956039" cy="373657"/>
            </a:xfrm>
            <a:custGeom>
              <a:avLst/>
              <a:gdLst/>
              <a:ahLst/>
              <a:cxnLst/>
              <a:rect l="l" t="t" r="r" b="b"/>
              <a:pathLst>
                <a:path w="6632619" h="2592288">
                  <a:moveTo>
                    <a:pt x="288032" y="0"/>
                  </a:moveTo>
                  <a:lnTo>
                    <a:pt x="4616395" y="0"/>
                  </a:lnTo>
                  <a:lnTo>
                    <a:pt x="5472608" y="0"/>
                  </a:lnTo>
                  <a:lnTo>
                    <a:pt x="6632619" y="0"/>
                  </a:lnTo>
                  <a:lnTo>
                    <a:pt x="6632619" y="1327"/>
                  </a:lnTo>
                  <a:cubicBezTo>
                    <a:pt x="6147650" y="14299"/>
                    <a:pt x="5758805" y="411789"/>
                    <a:pt x="5758805" y="900100"/>
                  </a:cubicBezTo>
                  <a:lnTo>
                    <a:pt x="5758805" y="1565982"/>
                  </a:lnTo>
                  <a:cubicBezTo>
                    <a:pt x="5760435" y="1573638"/>
                    <a:pt x="5760640" y="1581410"/>
                    <a:pt x="5760640" y="1589231"/>
                  </a:cubicBezTo>
                  <a:lnTo>
                    <a:pt x="5760640" y="2155185"/>
                  </a:lnTo>
                  <a:cubicBezTo>
                    <a:pt x="5760640" y="2396590"/>
                    <a:pt x="5564942" y="2592288"/>
                    <a:pt x="5323537" y="2592288"/>
                  </a:cubicBezTo>
                  <a:lnTo>
                    <a:pt x="5184576" y="2592288"/>
                  </a:lnTo>
                  <a:lnTo>
                    <a:pt x="2733476" y="2592288"/>
                  </a:lnTo>
                  <a:lnTo>
                    <a:pt x="0" y="2592288"/>
                  </a:lnTo>
                  <a:lnTo>
                    <a:pt x="0" y="576064"/>
                  </a:lnTo>
                  <a:lnTo>
                    <a:pt x="288032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030193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3"/>
            <p:cNvSpPr/>
            <p:nvPr/>
          </p:nvSpPr>
          <p:spPr>
            <a:xfrm>
              <a:off x="178855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3"/>
            <p:cNvSpPr/>
            <p:nvPr/>
          </p:nvSpPr>
          <p:spPr>
            <a:xfrm>
              <a:off x="683352" y="184181"/>
              <a:ext cx="747315" cy="373657"/>
            </a:xfrm>
            <a:custGeom>
              <a:avLst/>
              <a:gdLst/>
              <a:ahLst/>
              <a:cxnLst/>
              <a:rect l="l" t="t" r="r" b="b"/>
              <a:pathLst>
                <a:path w="5184576" h="2592288">
                  <a:moveTo>
                    <a:pt x="0" y="0"/>
                  </a:moveTo>
                  <a:lnTo>
                    <a:pt x="5184576" y="0"/>
                  </a:lnTo>
                  <a:lnTo>
                    <a:pt x="5184576" y="576064"/>
                  </a:lnTo>
                  <a:lnTo>
                    <a:pt x="5184576" y="2016224"/>
                  </a:lnTo>
                  <a:lnTo>
                    <a:pt x="5184576" y="2592288"/>
                  </a:lnTo>
                  <a:lnTo>
                    <a:pt x="0" y="2592288"/>
                  </a:lnTo>
                  <a:lnTo>
                    <a:pt x="0" y="2016224"/>
                  </a:lnTo>
                  <a:lnTo>
                    <a:pt x="0" y="57606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2506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19050" y="0"/>
            <a:ext cx="9086648" cy="1916832"/>
          </a:xfrm>
          <a:custGeom>
            <a:avLst/>
            <a:gdLst/>
            <a:ahLst/>
            <a:cxnLst/>
            <a:rect l="l" t="t" r="r" b="b"/>
            <a:pathLst>
              <a:path w="9086648" h="1916832">
                <a:moveTo>
                  <a:pt x="27446" y="0"/>
                </a:moveTo>
                <a:lnTo>
                  <a:pt x="9059202" y="0"/>
                </a:lnTo>
                <a:cubicBezTo>
                  <a:pt x="9077557" y="61833"/>
                  <a:pt x="9086648" y="124832"/>
                  <a:pt x="9086648" y="188640"/>
                </a:cubicBezTo>
                <a:cubicBezTo>
                  <a:pt x="9086648" y="1143094"/>
                  <a:pt x="7052533" y="1916832"/>
                  <a:pt x="4543324" y="1916832"/>
                </a:cubicBezTo>
                <a:cubicBezTo>
                  <a:pt x="2034115" y="1916832"/>
                  <a:pt x="0" y="1143094"/>
                  <a:pt x="0" y="188640"/>
                </a:cubicBezTo>
                <a:cubicBezTo>
                  <a:pt x="0" y="124832"/>
                  <a:pt x="9091" y="61833"/>
                  <a:pt x="27446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40297" y="0"/>
            <a:ext cx="9044154" cy="2070374"/>
          </a:xfrm>
          <a:custGeom>
            <a:avLst/>
            <a:gdLst/>
            <a:ahLst/>
            <a:cxnLst/>
            <a:rect l="l" t="t" r="r" b="b"/>
            <a:pathLst>
              <a:path w="9044154" h="2070374">
                <a:moveTo>
                  <a:pt x="0" y="0"/>
                </a:moveTo>
                <a:lnTo>
                  <a:pt x="9044154" y="0"/>
                </a:lnTo>
                <a:cubicBezTo>
                  <a:pt x="8467301" y="1197246"/>
                  <a:pt x="6660953" y="2070374"/>
                  <a:pt x="4522077" y="2070374"/>
                </a:cubicBezTo>
                <a:cubicBezTo>
                  <a:pt x="2383201" y="2070374"/>
                  <a:pt x="576853" y="1197246"/>
                  <a:pt x="0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액자 3"/>
          <p:cNvSpPr/>
          <p:nvPr/>
        </p:nvSpPr>
        <p:spPr>
          <a:xfrm>
            <a:off x="0" y="0"/>
            <a:ext cx="9144000" cy="6858000"/>
          </a:xfrm>
          <a:prstGeom prst="frame">
            <a:avLst>
              <a:gd name="adj1" fmla="val 1806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48013" y="1556793"/>
            <a:ext cx="6647974" cy="1224135"/>
          </a:xfrm>
          <a:prstGeom prst="rect">
            <a:avLst/>
          </a:prstGeom>
          <a:noFill/>
        </p:spPr>
        <p:txBody>
          <a:bodyPr wrap="none" rtlCol="0">
            <a:prstTxWarp prst="textArchDown">
              <a:avLst/>
            </a:prstTxWarp>
            <a:spAutoFit/>
          </a:bodyPr>
          <a:lstStyle/>
          <a:p>
            <a:r>
              <a:rPr lang="ko-KR" altLang="en-US" sz="4000" dirty="0" smtClean="0">
                <a:solidFill>
                  <a:prstClr val="black"/>
                </a:solidFill>
                <a:latin typeface="12롯데마트행복Bold" pitchFamily="18" charset="-127"/>
                <a:ea typeface="12롯데마트행복Bold" pitchFamily="18" charset="-127"/>
              </a:rPr>
              <a:t>  </a:t>
            </a:r>
            <a:r>
              <a:rPr lang="ko-KR" altLang="en-US" sz="41300" dirty="0" smtClean="0">
                <a:solidFill>
                  <a:srgbClr val="EEECE1">
                    <a:lumMod val="25000"/>
                  </a:srgbClr>
                </a:solidFill>
                <a:latin typeface="나눔고딕 Bold" pitchFamily="50" charset="-127"/>
                <a:ea typeface="나눔고딕 Bold" pitchFamily="50" charset="-127"/>
              </a:rPr>
              <a:t>한 권으로 읽는 인문학 교과서</a:t>
            </a:r>
            <a:endParaRPr lang="ko-KR" altLang="en-US" sz="41300" dirty="0">
              <a:solidFill>
                <a:srgbClr val="EEECE1">
                  <a:lumMod val="25000"/>
                </a:srgbClr>
              </a:solidFill>
              <a:latin typeface="나눔고딕 Bold" pitchFamily="50" charset="-127"/>
              <a:ea typeface="나눔고딕 Bold" pitchFamily="50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418239" y="1167135"/>
            <a:ext cx="43140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rgbClr val="EEECE1">
                    <a:lumMod val="90000"/>
                  </a:srgbClr>
                </a:solidFill>
              </a:rPr>
              <a:t>우리 시대 고민을 해결해 주는</a:t>
            </a:r>
            <a:endParaRPr lang="ko-KR" altLang="en-US" sz="2400" dirty="0">
              <a:solidFill>
                <a:srgbClr val="EEECE1">
                  <a:lumMod val="90000"/>
                </a:srgbClr>
              </a:solidFill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6565" y="5841268"/>
            <a:ext cx="162153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022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2" y="206151"/>
            <a:ext cx="2880320" cy="630561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51520" y="576064"/>
            <a:ext cx="8712968" cy="609329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86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>
            <a:off x="8820597" y="399901"/>
            <a:ext cx="144016" cy="144016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79388" y="206151"/>
            <a:ext cx="8641084" cy="6391201"/>
          </a:xfrm>
          <a:custGeom>
            <a:avLst/>
            <a:gdLst/>
            <a:ahLst/>
            <a:cxnLst/>
            <a:rect l="l" t="t" r="r" b="b"/>
            <a:pathLst>
              <a:path w="8641084" h="6391201">
                <a:moveTo>
                  <a:pt x="0" y="0"/>
                </a:moveTo>
                <a:lnTo>
                  <a:pt x="8641084" y="0"/>
                </a:lnTo>
                <a:lnTo>
                  <a:pt x="8641084" y="342528"/>
                </a:lnTo>
                <a:lnTo>
                  <a:pt x="144139" y="342528"/>
                </a:lnTo>
                <a:lnTo>
                  <a:pt x="144139" y="6391201"/>
                </a:lnTo>
                <a:lnTo>
                  <a:pt x="0" y="639120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3527" y="548679"/>
            <a:ext cx="8641086" cy="617492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211317" y="6597350"/>
            <a:ext cx="108000" cy="124393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88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212775" y="391107"/>
            <a:ext cx="8712968" cy="633249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12776" y="206151"/>
            <a:ext cx="2663343" cy="36991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-3248" y="206151"/>
            <a:ext cx="398784" cy="36991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547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 flipV="1">
            <a:off x="151256" y="230710"/>
            <a:ext cx="345353" cy="345353"/>
          </a:xfrm>
          <a:prstGeom prst="rtTriangl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12775" y="288031"/>
            <a:ext cx="8712968" cy="638132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한쪽 모서리가 잘린 사각형 3"/>
          <p:cNvSpPr/>
          <p:nvPr/>
        </p:nvSpPr>
        <p:spPr>
          <a:xfrm flipH="1">
            <a:off x="323528" y="404664"/>
            <a:ext cx="2736304" cy="288032"/>
          </a:xfrm>
          <a:prstGeom prst="snip1Rect">
            <a:avLst>
              <a:gd name="adj" fmla="val 50000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538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양쪽 모서리가 잘린 사각형 3"/>
          <p:cNvSpPr/>
          <p:nvPr/>
        </p:nvSpPr>
        <p:spPr>
          <a:xfrm rot="16200000">
            <a:off x="1367644" y="-927484"/>
            <a:ext cx="6480720" cy="8712968"/>
          </a:xfrm>
          <a:prstGeom prst="snip2SameRect">
            <a:avLst>
              <a:gd name="adj1" fmla="val 3992"/>
              <a:gd name="adj2" fmla="val 0"/>
            </a:avLst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양쪽 모서리가 잘린 사각형 4"/>
          <p:cNvSpPr/>
          <p:nvPr/>
        </p:nvSpPr>
        <p:spPr>
          <a:xfrm rot="5400000">
            <a:off x="-3077464" y="3266103"/>
            <a:ext cx="6480722" cy="325795"/>
          </a:xfrm>
          <a:custGeom>
            <a:avLst/>
            <a:gdLst/>
            <a:ahLst/>
            <a:cxnLst/>
            <a:rect l="l" t="t" r="r" b="b"/>
            <a:pathLst>
              <a:path w="6480722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6288697" y="0"/>
                </a:lnTo>
                <a:lnTo>
                  <a:pt x="6480722" y="192025"/>
                </a:lnTo>
                <a:lnTo>
                  <a:pt x="6480722" y="325795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양쪽 모서리가 잘린 사각형 4"/>
          <p:cNvSpPr/>
          <p:nvPr/>
        </p:nvSpPr>
        <p:spPr>
          <a:xfrm rot="5400000">
            <a:off x="-1169252" y="1357891"/>
            <a:ext cx="2664297" cy="325795"/>
          </a:xfrm>
          <a:custGeom>
            <a:avLst/>
            <a:gdLst/>
            <a:ahLst/>
            <a:cxnLst/>
            <a:rect l="l" t="t" r="r" b="b"/>
            <a:pathLst>
              <a:path w="2664297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2664297" y="0"/>
                </a:lnTo>
                <a:lnTo>
                  <a:pt x="2664297" y="32579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양쪽 모서리가 잘린 사각형 4"/>
          <p:cNvSpPr/>
          <p:nvPr/>
        </p:nvSpPr>
        <p:spPr>
          <a:xfrm rot="16200000" flipV="1">
            <a:off x="-1169252" y="1933954"/>
            <a:ext cx="2664297" cy="325795"/>
          </a:xfrm>
          <a:custGeom>
            <a:avLst/>
            <a:gdLst/>
            <a:ahLst/>
            <a:cxnLst/>
            <a:rect l="l" t="t" r="r" b="b"/>
            <a:pathLst>
              <a:path w="2664297" h="325795">
                <a:moveTo>
                  <a:pt x="0" y="325795"/>
                </a:moveTo>
                <a:lnTo>
                  <a:pt x="0" y="192025"/>
                </a:lnTo>
                <a:lnTo>
                  <a:pt x="192025" y="0"/>
                </a:lnTo>
                <a:lnTo>
                  <a:pt x="2664297" y="0"/>
                </a:lnTo>
                <a:lnTo>
                  <a:pt x="2664297" y="325795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655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179512" y="314891"/>
            <a:ext cx="8784976" cy="0"/>
          </a:xfrm>
          <a:prstGeom prst="line">
            <a:avLst/>
          </a:prstGeom>
          <a:ln w="952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9512" y="6645950"/>
            <a:ext cx="8784976" cy="0"/>
          </a:xfrm>
          <a:prstGeom prst="line">
            <a:avLst/>
          </a:prstGeom>
          <a:ln w="1905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3203848" y="314891"/>
            <a:ext cx="2736304" cy="7200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203848" y="431128"/>
            <a:ext cx="2736304" cy="3335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200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179512" y="314891"/>
            <a:ext cx="8784976" cy="0"/>
          </a:xfrm>
          <a:prstGeom prst="line">
            <a:avLst/>
          </a:prstGeom>
          <a:ln w="952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64014" y="6700193"/>
            <a:ext cx="8794800" cy="0"/>
          </a:xfrm>
          <a:prstGeom prst="line">
            <a:avLst/>
          </a:prstGeom>
          <a:ln w="28575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3203848" y="314891"/>
            <a:ext cx="2736304" cy="7200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203848" y="431128"/>
            <a:ext cx="2736304" cy="3335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0481" y="751668"/>
            <a:ext cx="8787539" cy="5928101"/>
          </a:xfrm>
          <a:custGeom>
            <a:avLst/>
            <a:gdLst>
              <a:gd name="connsiteX0" fmla="*/ 0 w 8787539"/>
              <a:gd name="connsiteY0" fmla="*/ 0 h 5928101"/>
              <a:gd name="connsiteX1" fmla="*/ 0 w 8787539"/>
              <a:gd name="connsiteY1" fmla="*/ 5928101 h 5928101"/>
              <a:gd name="connsiteX2" fmla="*/ 8787539 w 8787539"/>
              <a:gd name="connsiteY2" fmla="*/ 5928101 h 5928101"/>
              <a:gd name="connsiteX3" fmla="*/ 8787539 w 8787539"/>
              <a:gd name="connsiteY3" fmla="*/ 7749 h 592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87539" h="5928101">
                <a:moveTo>
                  <a:pt x="0" y="0"/>
                </a:moveTo>
                <a:lnTo>
                  <a:pt x="0" y="5928101"/>
                </a:lnTo>
                <a:lnTo>
                  <a:pt x="8787539" y="5928101"/>
                </a:lnTo>
                <a:lnTo>
                  <a:pt x="8787539" y="7749"/>
                </a:lnTo>
              </a:path>
            </a:pathLst>
          </a:cu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649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027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3413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4800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6186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7572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58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0345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1731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3117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4503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5889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17276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8662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00487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214349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8211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242074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255936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269799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83661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97523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311386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325248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339111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52973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36683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38069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39456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40842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42228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43614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45001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46387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47773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49159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50545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51932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53318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547047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560909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588634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616359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644083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671808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699533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727258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754983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782707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574771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602496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630221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57946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685671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713395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741120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768845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796570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810432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8242951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8381575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8520199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8658823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8797447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8936054" y="273879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2027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3413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4800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6186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7572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8958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10345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11731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13117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14503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15889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17276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18662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200487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214349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228211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242074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255936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269799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283661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297523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311386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325248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339111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>
            <a:off x="352973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>
            <a:off x="36683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>
            <a:off x="38069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>
            <a:off x="39456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>
            <a:off x="40842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>
            <a:off x="42228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>
            <a:off x="43614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>
            <a:off x="45001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46387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7773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9159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50545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51932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53318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547047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560909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직선 연결선 110"/>
          <p:cNvCxnSpPr/>
          <p:nvPr/>
        </p:nvCxnSpPr>
        <p:spPr>
          <a:xfrm>
            <a:off x="588634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616359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644083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직선 연결선 113"/>
          <p:cNvCxnSpPr/>
          <p:nvPr/>
        </p:nvCxnSpPr>
        <p:spPr>
          <a:xfrm>
            <a:off x="671808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>
            <a:off x="699533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>
            <a:off x="727258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>
            <a:off x="754983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>
            <a:off x="782707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574771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>
            <a:off x="602496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>
            <a:off x="630221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>
            <a:off x="657946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>
            <a:off x="685671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>
            <a:off x="713395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741120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768845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796570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>
            <a:off x="810432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>
            <a:off x="8242951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>
            <a:off x="8381575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>
            <a:off x="8520199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>
            <a:off x="8658823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>
            <a:off x="8797447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>
            <a:off x="8936054" y="6628184"/>
            <a:ext cx="0" cy="72008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086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rot="180000">
            <a:off x="14945" y="522629"/>
            <a:ext cx="9129055" cy="530108"/>
          </a:xfrm>
          <a:custGeom>
            <a:avLst/>
            <a:gdLst>
              <a:gd name="connsiteX0" fmla="*/ 1097 w 9305690"/>
              <a:gd name="connsiteY0" fmla="*/ 231351 h 744707"/>
              <a:gd name="connsiteX1" fmla="*/ 4300381 w 9305690"/>
              <a:gd name="connsiteY1" fmla="*/ 6761 h 744707"/>
              <a:gd name="connsiteX2" fmla="*/ 7380466 w 9305690"/>
              <a:gd name="connsiteY2" fmla="*/ 536151 h 744707"/>
              <a:gd name="connsiteX3" fmla="*/ 9305518 w 9305690"/>
              <a:gd name="connsiteY3" fmla="*/ 167183 h 744707"/>
              <a:gd name="connsiteX4" fmla="*/ 7284213 w 9305690"/>
              <a:gd name="connsiteY4" fmla="*/ 744698 h 744707"/>
              <a:gd name="connsiteX5" fmla="*/ 3915371 w 9305690"/>
              <a:gd name="connsiteY5" fmla="*/ 151140 h 744707"/>
              <a:gd name="connsiteX6" fmla="*/ 1097 w 9305690"/>
              <a:gd name="connsiteY6" fmla="*/ 231351 h 7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05690" h="744707">
                <a:moveTo>
                  <a:pt x="1097" y="231351"/>
                </a:moveTo>
                <a:cubicBezTo>
                  <a:pt x="65265" y="207288"/>
                  <a:pt x="3070486" y="-44039"/>
                  <a:pt x="4300381" y="6761"/>
                </a:cubicBezTo>
                <a:cubicBezTo>
                  <a:pt x="5530276" y="57561"/>
                  <a:pt x="6546277" y="509414"/>
                  <a:pt x="7380466" y="536151"/>
                </a:cubicBezTo>
                <a:cubicBezTo>
                  <a:pt x="8214655" y="562888"/>
                  <a:pt x="9321560" y="132425"/>
                  <a:pt x="9305518" y="167183"/>
                </a:cubicBezTo>
                <a:cubicBezTo>
                  <a:pt x="9289476" y="201941"/>
                  <a:pt x="8182571" y="747372"/>
                  <a:pt x="7284213" y="744698"/>
                </a:cubicBezTo>
                <a:cubicBezTo>
                  <a:pt x="6385855" y="742024"/>
                  <a:pt x="5126550" y="234024"/>
                  <a:pt x="3915371" y="151140"/>
                </a:cubicBezTo>
                <a:cubicBezTo>
                  <a:pt x="2704192" y="68256"/>
                  <a:pt x="-63071" y="255414"/>
                  <a:pt x="1097" y="2313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7513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131736" y="387458"/>
            <a:ext cx="8880528" cy="6307811"/>
          </a:xfrm>
          <a:custGeom>
            <a:avLst/>
            <a:gdLst>
              <a:gd name="connsiteX0" fmla="*/ 7384942 w 8880528"/>
              <a:gd name="connsiteY0" fmla="*/ 0 h 6307811"/>
              <a:gd name="connsiteX1" fmla="*/ 0 w 8880528"/>
              <a:gd name="connsiteY1" fmla="*/ 0 h 6307811"/>
              <a:gd name="connsiteX2" fmla="*/ 0 w 8880528"/>
              <a:gd name="connsiteY2" fmla="*/ 6307811 h 6307811"/>
              <a:gd name="connsiteX3" fmla="*/ 8880528 w 8880528"/>
              <a:gd name="connsiteY3" fmla="*/ 6307811 h 6307811"/>
              <a:gd name="connsiteX4" fmla="*/ 8880528 w 8880528"/>
              <a:gd name="connsiteY4" fmla="*/ 162733 h 6307811"/>
              <a:gd name="connsiteX5" fmla="*/ 7384942 w 8880528"/>
              <a:gd name="connsiteY5" fmla="*/ 162733 h 630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80528" h="6307811">
                <a:moveTo>
                  <a:pt x="7384942" y="0"/>
                </a:moveTo>
                <a:lnTo>
                  <a:pt x="0" y="0"/>
                </a:lnTo>
                <a:lnTo>
                  <a:pt x="0" y="6307811"/>
                </a:lnTo>
                <a:lnTo>
                  <a:pt x="8880528" y="6307811"/>
                </a:lnTo>
                <a:lnTo>
                  <a:pt x="8880528" y="162733"/>
                </a:lnTo>
                <a:lnTo>
                  <a:pt x="7384942" y="162733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243771" y="476672"/>
            <a:ext cx="2664296" cy="2880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43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rot="10800000">
            <a:off x="0" y="0"/>
            <a:ext cx="9151150" cy="5445224"/>
          </a:xfrm>
          <a:custGeom>
            <a:avLst/>
            <a:gdLst/>
            <a:ahLst/>
            <a:cxnLst/>
            <a:rect l="l" t="t" r="r" b="b"/>
            <a:pathLst>
              <a:path w="9151150" h="5445224">
                <a:moveTo>
                  <a:pt x="7596336" y="0"/>
                </a:moveTo>
                <a:cubicBezTo>
                  <a:pt x="8126849" y="0"/>
                  <a:pt x="8646468" y="27113"/>
                  <a:pt x="9151150" y="80706"/>
                </a:cubicBezTo>
                <a:lnTo>
                  <a:pt x="9151150" y="5445224"/>
                </a:lnTo>
                <a:lnTo>
                  <a:pt x="0" y="5445224"/>
                </a:lnTo>
                <a:lnTo>
                  <a:pt x="0" y="2500695"/>
                </a:lnTo>
                <a:cubicBezTo>
                  <a:pt x="1548205" y="1002212"/>
                  <a:pt x="4370930" y="0"/>
                  <a:pt x="7596336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31640" y="1700808"/>
            <a:ext cx="672491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srgbClr val="4F81BD">
                    <a:lumMod val="20000"/>
                    <a:lumOff val="80000"/>
                  </a:srgbClr>
                </a:solidFill>
                <a:latin typeface="옥션고딕 B" pitchFamily="2" charset="-127"/>
                <a:ea typeface="옥션고딕 B" pitchFamily="2" charset="-127"/>
              </a:rPr>
              <a:t>창조가 경쟁력이다</a:t>
            </a:r>
            <a:r>
              <a:rPr lang="en-US" altLang="ko-KR" sz="6000" dirty="0" smtClean="0">
                <a:solidFill>
                  <a:srgbClr val="4F81BD">
                    <a:lumMod val="20000"/>
                    <a:lumOff val="80000"/>
                  </a:srgbClr>
                </a:solidFill>
                <a:latin typeface="옥션고딕 B" pitchFamily="2" charset="-127"/>
                <a:ea typeface="옥션고딕 B" pitchFamily="2" charset="-127"/>
              </a:rPr>
              <a:t>. </a:t>
            </a:r>
            <a:endParaRPr lang="ko-KR" altLang="en-US" sz="6000" dirty="0">
              <a:solidFill>
                <a:srgbClr val="4F81BD">
                  <a:lumMod val="20000"/>
                  <a:lumOff val="80000"/>
                </a:srgb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84598" y="1556792"/>
            <a:ext cx="6192688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384598" y="2918867"/>
            <a:ext cx="6192688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/>
          <p:cNvSpPr/>
          <p:nvPr/>
        </p:nvSpPr>
        <p:spPr>
          <a:xfrm>
            <a:off x="5436096" y="4365104"/>
            <a:ext cx="2649894" cy="86409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866000" y="4612486"/>
            <a:ext cx="17171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rgbClr val="1F497D">
                    <a:lumMod val="75000"/>
                  </a:srgbClr>
                </a:solidFill>
              </a:rPr>
              <a:t>발표 </a:t>
            </a:r>
            <a:r>
              <a:rPr lang="en-US" altLang="ko-KR" dirty="0" smtClean="0">
                <a:solidFill>
                  <a:srgbClr val="1F497D">
                    <a:lumMod val="75000"/>
                  </a:srgbClr>
                </a:solidFill>
              </a:rPr>
              <a:t>: </a:t>
            </a:r>
            <a:r>
              <a:rPr lang="ko-KR" altLang="en-US" dirty="0" smtClean="0">
                <a:solidFill>
                  <a:srgbClr val="1F497D">
                    <a:lumMod val="75000"/>
                  </a:srgbClr>
                </a:solidFill>
              </a:rPr>
              <a:t>홍 길 동</a:t>
            </a:r>
            <a:endParaRPr lang="ko-KR" altLang="en-US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837202" y="3429233"/>
            <a:ext cx="14638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rgbClr val="4F81BD">
                    <a:lumMod val="20000"/>
                    <a:lumOff val="80000"/>
                  </a:srgbClr>
                </a:solidFill>
              </a:rPr>
              <a:t>2012. 10. 16</a:t>
            </a:r>
            <a:endParaRPr lang="ko-KR" altLang="en-US" dirty="0">
              <a:solidFill>
                <a:srgbClr val="4F81BD">
                  <a:lumMod val="20000"/>
                  <a:lumOff val="80000"/>
                </a:srgbClr>
              </a:solidFill>
            </a:endParaRPr>
          </a:p>
        </p:txBody>
      </p:sp>
      <p:pic>
        <p:nvPicPr>
          <p:cNvPr id="17" name="그림 1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2321" y="6021288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7566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0481" y="255722"/>
            <a:ext cx="8795288" cy="6486041"/>
          </a:xfrm>
          <a:custGeom>
            <a:avLst/>
            <a:gdLst>
              <a:gd name="connsiteX0" fmla="*/ 8787539 w 8795288"/>
              <a:gd name="connsiteY0" fmla="*/ 0 h 6486041"/>
              <a:gd name="connsiteX1" fmla="*/ 7129221 w 8795288"/>
              <a:gd name="connsiteY1" fmla="*/ 0 h 6486041"/>
              <a:gd name="connsiteX2" fmla="*/ 7129221 w 8795288"/>
              <a:gd name="connsiteY2" fmla="*/ 154983 h 6486041"/>
              <a:gd name="connsiteX3" fmla="*/ 0 w 8795288"/>
              <a:gd name="connsiteY3" fmla="*/ 154983 h 6486041"/>
              <a:gd name="connsiteX4" fmla="*/ 0 w 8795288"/>
              <a:gd name="connsiteY4" fmla="*/ 6486041 h 6486041"/>
              <a:gd name="connsiteX5" fmla="*/ 8795288 w 8795288"/>
              <a:gd name="connsiteY5" fmla="*/ 6486041 h 6486041"/>
              <a:gd name="connsiteX6" fmla="*/ 8787539 w 8795288"/>
              <a:gd name="connsiteY6" fmla="*/ 0 h 648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95288" h="6486041">
                <a:moveTo>
                  <a:pt x="8787539" y="0"/>
                </a:moveTo>
                <a:lnTo>
                  <a:pt x="7129221" y="0"/>
                </a:lnTo>
                <a:lnTo>
                  <a:pt x="7129221" y="154983"/>
                </a:lnTo>
                <a:lnTo>
                  <a:pt x="0" y="154983"/>
                </a:lnTo>
                <a:lnTo>
                  <a:pt x="0" y="6486041"/>
                </a:lnTo>
                <a:lnTo>
                  <a:pt x="8795288" y="6486041"/>
                </a:lnTo>
                <a:lnTo>
                  <a:pt x="8787539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7339257" y="293684"/>
            <a:ext cx="1584301" cy="18060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28273" y="470821"/>
            <a:ext cx="2255495" cy="301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0481" y="836712"/>
            <a:ext cx="231328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95505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1" y="328289"/>
            <a:ext cx="8785101" cy="25119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직사각형 30"/>
          <p:cNvSpPr/>
          <p:nvPr/>
        </p:nvSpPr>
        <p:spPr>
          <a:xfrm>
            <a:off x="539552" y="332656"/>
            <a:ext cx="2088232" cy="493654"/>
          </a:xfrm>
          <a:custGeom>
            <a:avLst/>
            <a:gdLst/>
            <a:ahLst/>
            <a:cxnLst/>
            <a:rect l="l" t="t" r="r" b="b"/>
            <a:pathLst>
              <a:path w="2088232" h="493654">
                <a:moveTo>
                  <a:pt x="0" y="0"/>
                </a:moveTo>
                <a:lnTo>
                  <a:pt x="2088232" y="0"/>
                </a:lnTo>
                <a:lnTo>
                  <a:pt x="2088232" y="360040"/>
                </a:lnTo>
                <a:lnTo>
                  <a:pt x="350159" y="360040"/>
                </a:lnTo>
                <a:lnTo>
                  <a:pt x="216545" y="493654"/>
                </a:lnTo>
                <a:lnTo>
                  <a:pt x="216545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79512" y="332656"/>
            <a:ext cx="8785101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467544" y="260648"/>
            <a:ext cx="144016" cy="1440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3" name="직선 연결선 32"/>
          <p:cNvCxnSpPr/>
          <p:nvPr/>
        </p:nvCxnSpPr>
        <p:spPr>
          <a:xfrm>
            <a:off x="179512" y="6694711"/>
            <a:ext cx="8785101" cy="0"/>
          </a:xfrm>
          <a:prstGeom prst="line">
            <a:avLst/>
          </a:prstGeom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43050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88" y="260648"/>
            <a:ext cx="8785225" cy="525202"/>
          </a:xfrm>
          <a:custGeom>
            <a:avLst/>
            <a:gdLst/>
            <a:ahLst/>
            <a:cxnLst/>
            <a:rect l="l" t="t" r="r" b="b"/>
            <a:pathLst>
              <a:path w="8785225" h="525202">
                <a:moveTo>
                  <a:pt x="0" y="0"/>
                </a:moveTo>
                <a:lnTo>
                  <a:pt x="8785225" y="0"/>
                </a:lnTo>
                <a:lnTo>
                  <a:pt x="8785225" y="360040"/>
                </a:lnTo>
                <a:lnTo>
                  <a:pt x="618666" y="360040"/>
                </a:lnTo>
                <a:lnTo>
                  <a:pt x="453504" y="525202"/>
                </a:lnTo>
                <a:lnTo>
                  <a:pt x="453504" y="360040"/>
                </a:lnTo>
                <a:lnTo>
                  <a:pt x="0" y="360040"/>
                </a:lnTo>
                <a:close/>
              </a:path>
            </a:pathLst>
          </a:custGeom>
          <a:noFill/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3203848" y="260648"/>
            <a:ext cx="5760765" cy="36004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179388" y="6614449"/>
            <a:ext cx="8785225" cy="12287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3203848" y="6614449"/>
            <a:ext cx="5760765" cy="12287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589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146612" y="260648"/>
            <a:ext cx="6840760" cy="504056"/>
          </a:xfrm>
          <a:prstGeom prst="roundRect">
            <a:avLst>
              <a:gd name="adj" fmla="val 39984"/>
            </a:avLst>
          </a:prstGeom>
          <a:solidFill>
            <a:schemeClr val="accent1">
              <a:lumMod val="20000"/>
              <a:lumOff val="80000"/>
            </a:schemeClr>
          </a:solidFill>
          <a:ln w="762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586772" y="260648"/>
            <a:ext cx="3960440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86772" y="764704"/>
            <a:ext cx="3960440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3971238" y="322893"/>
            <a:ext cx="11897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prstClr val="black"/>
                </a:solidFill>
              </a:rPr>
              <a:t>제목 삽입</a:t>
            </a:r>
            <a:endParaRPr lang="ko-KR" altLang="en-US" dirty="0">
              <a:solidFill>
                <a:prstClr val="black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79388" y="6669360"/>
            <a:ext cx="8785225" cy="0"/>
          </a:xfrm>
          <a:prstGeom prst="line">
            <a:avLst/>
          </a:prstGeom>
          <a:ln w="762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077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79388" y="404664"/>
            <a:ext cx="8785225" cy="14401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210384" y="473457"/>
            <a:ext cx="8713092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모서리가 둥근 직사각형 4"/>
          <p:cNvSpPr/>
          <p:nvPr/>
        </p:nvSpPr>
        <p:spPr>
          <a:xfrm>
            <a:off x="180224" y="261063"/>
            <a:ext cx="2592288" cy="438435"/>
          </a:xfrm>
          <a:custGeom>
            <a:avLst/>
            <a:gdLst/>
            <a:ahLst/>
            <a:cxnLst/>
            <a:rect l="l" t="t" r="r" b="b"/>
            <a:pathLst>
              <a:path w="2592288" h="438435">
                <a:moveTo>
                  <a:pt x="0" y="0"/>
                </a:moveTo>
                <a:lnTo>
                  <a:pt x="2592288" y="0"/>
                </a:lnTo>
                <a:lnTo>
                  <a:pt x="2592288" y="330421"/>
                </a:lnTo>
                <a:cubicBezTo>
                  <a:pt x="2592288" y="390075"/>
                  <a:pt x="2543928" y="438435"/>
                  <a:pt x="2484274" y="438435"/>
                </a:cubicBezTo>
                <a:lnTo>
                  <a:pt x="108014" y="438435"/>
                </a:lnTo>
                <a:cubicBezTo>
                  <a:pt x="48360" y="438435"/>
                  <a:pt x="0" y="390075"/>
                  <a:pt x="0" y="33042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1268" y="279304"/>
            <a:ext cx="15472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white"/>
                </a:solidFill>
              </a:rPr>
              <a:t>1</a:t>
            </a:r>
            <a:r>
              <a:rPr lang="ko-KR" altLang="en-US" dirty="0" smtClean="0">
                <a:solidFill>
                  <a:prstClr val="white"/>
                </a:solidFill>
              </a:rPr>
              <a:t>장 대한민국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2772512" y="261063"/>
            <a:ext cx="108000" cy="144000"/>
          </a:xfrm>
          <a:custGeom>
            <a:avLst/>
            <a:gdLst/>
            <a:ahLst/>
            <a:cxnLst/>
            <a:rect l="l" t="t" r="r" b="b"/>
            <a:pathLst>
              <a:path w="324036" h="324036">
                <a:moveTo>
                  <a:pt x="0" y="0"/>
                </a:moveTo>
                <a:cubicBezTo>
                  <a:pt x="178960" y="0"/>
                  <a:pt x="324036" y="145076"/>
                  <a:pt x="324036" y="324036"/>
                </a:cubicBezTo>
                <a:lnTo>
                  <a:pt x="0" y="32403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79388" y="6588488"/>
            <a:ext cx="8785225" cy="14401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210384" y="6657281"/>
            <a:ext cx="8713092" cy="0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212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395536" y="188640"/>
            <a:ext cx="8748464" cy="6546491"/>
            <a:chOff x="539552" y="188640"/>
            <a:chExt cx="8604448" cy="6546491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5" name="모서리가 둥근 직사각형 4"/>
            <p:cNvSpPr/>
            <p:nvPr/>
          </p:nvSpPr>
          <p:spPr>
            <a:xfrm>
              <a:off x="539552" y="188640"/>
              <a:ext cx="8604448" cy="936104"/>
            </a:xfrm>
            <a:custGeom>
              <a:avLst/>
              <a:gdLst>
                <a:gd name="connsiteX0" fmla="*/ 8425061 w 8604448"/>
                <a:gd name="connsiteY0" fmla="*/ 756085 h 936104"/>
                <a:gd name="connsiteX1" fmla="*/ 8604448 w 8604448"/>
                <a:gd name="connsiteY1" fmla="*/ 756085 h 936104"/>
                <a:gd name="connsiteX2" fmla="*/ 8604448 w 8604448"/>
                <a:gd name="connsiteY2" fmla="*/ 936104 h 936104"/>
                <a:gd name="connsiteX3" fmla="*/ 208330 w 8604448"/>
                <a:gd name="connsiteY3" fmla="*/ 936104 h 936104"/>
                <a:gd name="connsiteX4" fmla="*/ 0 w 8604448"/>
                <a:gd name="connsiteY4" fmla="*/ 727774 h 936104"/>
                <a:gd name="connsiteX5" fmla="*/ 0 w 8604448"/>
                <a:gd name="connsiteY5" fmla="*/ 208330 h 936104"/>
                <a:gd name="connsiteX6" fmla="*/ 208330 w 8604448"/>
                <a:gd name="connsiteY6" fmla="*/ 0 h 936104"/>
                <a:gd name="connsiteX7" fmla="*/ 8604448 w 8604448"/>
                <a:gd name="connsiteY7" fmla="*/ 0 h 936104"/>
                <a:gd name="connsiteX8" fmla="*/ 8604448 w 8604448"/>
                <a:gd name="connsiteY8" fmla="*/ 285193 h 936104"/>
                <a:gd name="connsiteX9" fmla="*/ 8516501 w 8604448"/>
                <a:gd name="connsiteY9" fmla="*/ 847525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85193 h 936104"/>
                <a:gd name="connsiteX8" fmla="*/ 8516501 w 8604448"/>
                <a:gd name="connsiteY8" fmla="*/ 847525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85193 h 936104"/>
                <a:gd name="connsiteX0" fmla="*/ 8604448 w 8604448"/>
                <a:gd name="connsiteY0" fmla="*/ 756085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0" fmla="*/ 8604448 w 8604448"/>
                <a:gd name="connsiteY0" fmla="*/ 936104 h 936104"/>
                <a:gd name="connsiteX1" fmla="*/ 208330 w 8604448"/>
                <a:gd name="connsiteY1" fmla="*/ 936104 h 936104"/>
                <a:gd name="connsiteX2" fmla="*/ 0 w 8604448"/>
                <a:gd name="connsiteY2" fmla="*/ 727774 h 936104"/>
                <a:gd name="connsiteX3" fmla="*/ 0 w 8604448"/>
                <a:gd name="connsiteY3" fmla="*/ 208330 h 936104"/>
                <a:gd name="connsiteX4" fmla="*/ 208330 w 8604448"/>
                <a:gd name="connsiteY4" fmla="*/ 0 h 936104"/>
                <a:gd name="connsiteX5" fmla="*/ 8604448 w 8604448"/>
                <a:gd name="connsiteY5" fmla="*/ 0 h 93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4448" h="936104">
                  <a:moveTo>
                    <a:pt x="8604448" y="936104"/>
                  </a:moveTo>
                  <a:lnTo>
                    <a:pt x="208330" y="936104"/>
                  </a:lnTo>
                  <a:cubicBezTo>
                    <a:pt x="93273" y="936104"/>
                    <a:pt x="0" y="842831"/>
                    <a:pt x="0" y="727774"/>
                  </a:cubicBezTo>
                  <a:lnTo>
                    <a:pt x="0" y="208330"/>
                  </a:lnTo>
                  <a:cubicBezTo>
                    <a:pt x="0" y="93273"/>
                    <a:pt x="93273" y="0"/>
                    <a:pt x="208330" y="0"/>
                  </a:cubicBezTo>
                  <a:lnTo>
                    <a:pt x="8604448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539552" y="5799027"/>
              <a:ext cx="8604448" cy="936104"/>
            </a:xfrm>
            <a:custGeom>
              <a:avLst/>
              <a:gdLst>
                <a:gd name="connsiteX0" fmla="*/ 8425061 w 8604448"/>
                <a:gd name="connsiteY0" fmla="*/ 726691 h 936104"/>
                <a:gd name="connsiteX1" fmla="*/ 8604448 w 8604448"/>
                <a:gd name="connsiteY1" fmla="*/ 726691 h 936104"/>
                <a:gd name="connsiteX2" fmla="*/ 8604448 w 8604448"/>
                <a:gd name="connsiteY2" fmla="*/ 936104 h 936104"/>
                <a:gd name="connsiteX3" fmla="*/ 208330 w 8604448"/>
                <a:gd name="connsiteY3" fmla="*/ 936104 h 936104"/>
                <a:gd name="connsiteX4" fmla="*/ 0 w 8604448"/>
                <a:gd name="connsiteY4" fmla="*/ 727774 h 936104"/>
                <a:gd name="connsiteX5" fmla="*/ 0 w 8604448"/>
                <a:gd name="connsiteY5" fmla="*/ 208330 h 936104"/>
                <a:gd name="connsiteX6" fmla="*/ 208330 w 8604448"/>
                <a:gd name="connsiteY6" fmla="*/ 0 h 936104"/>
                <a:gd name="connsiteX7" fmla="*/ 8604448 w 8604448"/>
                <a:gd name="connsiteY7" fmla="*/ 0 h 936104"/>
                <a:gd name="connsiteX8" fmla="*/ 8604448 w 8604448"/>
                <a:gd name="connsiteY8" fmla="*/ 255799 h 936104"/>
                <a:gd name="connsiteX9" fmla="*/ 8516501 w 8604448"/>
                <a:gd name="connsiteY9" fmla="*/ 818131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55799 h 936104"/>
                <a:gd name="connsiteX8" fmla="*/ 8516501 w 8604448"/>
                <a:gd name="connsiteY8" fmla="*/ 818131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7" fmla="*/ 8604448 w 8604448"/>
                <a:gd name="connsiteY7" fmla="*/ 255799 h 936104"/>
                <a:gd name="connsiteX0" fmla="*/ 8604448 w 8604448"/>
                <a:gd name="connsiteY0" fmla="*/ 726691 h 936104"/>
                <a:gd name="connsiteX1" fmla="*/ 8604448 w 8604448"/>
                <a:gd name="connsiteY1" fmla="*/ 936104 h 936104"/>
                <a:gd name="connsiteX2" fmla="*/ 208330 w 8604448"/>
                <a:gd name="connsiteY2" fmla="*/ 936104 h 936104"/>
                <a:gd name="connsiteX3" fmla="*/ 0 w 8604448"/>
                <a:gd name="connsiteY3" fmla="*/ 727774 h 936104"/>
                <a:gd name="connsiteX4" fmla="*/ 0 w 8604448"/>
                <a:gd name="connsiteY4" fmla="*/ 208330 h 936104"/>
                <a:gd name="connsiteX5" fmla="*/ 208330 w 8604448"/>
                <a:gd name="connsiteY5" fmla="*/ 0 h 936104"/>
                <a:gd name="connsiteX6" fmla="*/ 8604448 w 8604448"/>
                <a:gd name="connsiteY6" fmla="*/ 0 h 936104"/>
                <a:gd name="connsiteX0" fmla="*/ 8604448 w 8604448"/>
                <a:gd name="connsiteY0" fmla="*/ 936104 h 936104"/>
                <a:gd name="connsiteX1" fmla="*/ 208330 w 8604448"/>
                <a:gd name="connsiteY1" fmla="*/ 936104 h 936104"/>
                <a:gd name="connsiteX2" fmla="*/ 0 w 8604448"/>
                <a:gd name="connsiteY2" fmla="*/ 727774 h 936104"/>
                <a:gd name="connsiteX3" fmla="*/ 0 w 8604448"/>
                <a:gd name="connsiteY3" fmla="*/ 208330 h 936104"/>
                <a:gd name="connsiteX4" fmla="*/ 208330 w 8604448"/>
                <a:gd name="connsiteY4" fmla="*/ 0 h 936104"/>
                <a:gd name="connsiteX5" fmla="*/ 8604448 w 8604448"/>
                <a:gd name="connsiteY5" fmla="*/ 0 h 93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04448" h="936104">
                  <a:moveTo>
                    <a:pt x="8604448" y="936104"/>
                  </a:moveTo>
                  <a:lnTo>
                    <a:pt x="208330" y="936104"/>
                  </a:lnTo>
                  <a:cubicBezTo>
                    <a:pt x="93273" y="936104"/>
                    <a:pt x="0" y="842831"/>
                    <a:pt x="0" y="727774"/>
                  </a:cubicBezTo>
                  <a:lnTo>
                    <a:pt x="0" y="208330"/>
                  </a:lnTo>
                  <a:cubicBezTo>
                    <a:pt x="0" y="93273"/>
                    <a:pt x="93273" y="0"/>
                    <a:pt x="208330" y="0"/>
                  </a:cubicBezTo>
                  <a:lnTo>
                    <a:pt x="8604448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" name="모서리가 둥근 직사각형 3"/>
          <p:cNvSpPr/>
          <p:nvPr/>
        </p:nvSpPr>
        <p:spPr>
          <a:xfrm>
            <a:off x="179388" y="548681"/>
            <a:ext cx="8964612" cy="5688632"/>
          </a:xfrm>
          <a:custGeom>
            <a:avLst/>
            <a:gdLst>
              <a:gd name="connsiteX0" fmla="*/ 8785225 w 8964612"/>
              <a:gd name="connsiteY0" fmla="*/ 3730451 h 5688632"/>
              <a:gd name="connsiteX1" fmla="*/ 8964612 w 8964612"/>
              <a:gd name="connsiteY1" fmla="*/ 3730451 h 5688632"/>
              <a:gd name="connsiteX2" fmla="*/ 8964612 w 8964612"/>
              <a:gd name="connsiteY2" fmla="*/ 5688632 h 5688632"/>
              <a:gd name="connsiteX3" fmla="*/ 234030 w 8964612"/>
              <a:gd name="connsiteY3" fmla="*/ 5688632 h 5688632"/>
              <a:gd name="connsiteX4" fmla="*/ 0 w 8964612"/>
              <a:gd name="connsiteY4" fmla="*/ 5454602 h 5688632"/>
              <a:gd name="connsiteX5" fmla="*/ 0 w 8964612"/>
              <a:gd name="connsiteY5" fmla="*/ 234030 h 5688632"/>
              <a:gd name="connsiteX6" fmla="*/ 234030 w 8964612"/>
              <a:gd name="connsiteY6" fmla="*/ 0 h 5688632"/>
              <a:gd name="connsiteX7" fmla="*/ 8964612 w 8964612"/>
              <a:gd name="connsiteY7" fmla="*/ 0 h 5688632"/>
              <a:gd name="connsiteX8" fmla="*/ 8964612 w 8964612"/>
              <a:gd name="connsiteY8" fmla="*/ 3259560 h 5688632"/>
              <a:gd name="connsiteX9" fmla="*/ 8876665 w 8964612"/>
              <a:gd name="connsiteY9" fmla="*/ 3821891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7" fmla="*/ 8964612 w 8964612"/>
              <a:gd name="connsiteY7" fmla="*/ 3259560 h 5688632"/>
              <a:gd name="connsiteX8" fmla="*/ 8876665 w 8964612"/>
              <a:gd name="connsiteY8" fmla="*/ 3821891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7" fmla="*/ 8964612 w 8964612"/>
              <a:gd name="connsiteY7" fmla="*/ 3259560 h 5688632"/>
              <a:gd name="connsiteX0" fmla="*/ 8964612 w 8964612"/>
              <a:gd name="connsiteY0" fmla="*/ 3730451 h 5688632"/>
              <a:gd name="connsiteX1" fmla="*/ 8964612 w 8964612"/>
              <a:gd name="connsiteY1" fmla="*/ 5688632 h 5688632"/>
              <a:gd name="connsiteX2" fmla="*/ 234030 w 8964612"/>
              <a:gd name="connsiteY2" fmla="*/ 5688632 h 5688632"/>
              <a:gd name="connsiteX3" fmla="*/ 0 w 8964612"/>
              <a:gd name="connsiteY3" fmla="*/ 5454602 h 5688632"/>
              <a:gd name="connsiteX4" fmla="*/ 0 w 8964612"/>
              <a:gd name="connsiteY4" fmla="*/ 234030 h 5688632"/>
              <a:gd name="connsiteX5" fmla="*/ 234030 w 8964612"/>
              <a:gd name="connsiteY5" fmla="*/ 0 h 5688632"/>
              <a:gd name="connsiteX6" fmla="*/ 8964612 w 8964612"/>
              <a:gd name="connsiteY6" fmla="*/ 0 h 5688632"/>
              <a:gd name="connsiteX0" fmla="*/ 8964612 w 8964612"/>
              <a:gd name="connsiteY0" fmla="*/ 5688632 h 5688632"/>
              <a:gd name="connsiteX1" fmla="*/ 234030 w 8964612"/>
              <a:gd name="connsiteY1" fmla="*/ 5688632 h 5688632"/>
              <a:gd name="connsiteX2" fmla="*/ 0 w 8964612"/>
              <a:gd name="connsiteY2" fmla="*/ 5454602 h 5688632"/>
              <a:gd name="connsiteX3" fmla="*/ 0 w 8964612"/>
              <a:gd name="connsiteY3" fmla="*/ 234030 h 5688632"/>
              <a:gd name="connsiteX4" fmla="*/ 234030 w 8964612"/>
              <a:gd name="connsiteY4" fmla="*/ 0 h 5688632"/>
              <a:gd name="connsiteX5" fmla="*/ 8964612 w 8964612"/>
              <a:gd name="connsiteY5" fmla="*/ 0 h 568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64612" h="5688632">
                <a:moveTo>
                  <a:pt x="8964612" y="5688632"/>
                </a:moveTo>
                <a:lnTo>
                  <a:pt x="234030" y="5688632"/>
                </a:lnTo>
                <a:cubicBezTo>
                  <a:pt x="104779" y="5688632"/>
                  <a:pt x="0" y="5583853"/>
                  <a:pt x="0" y="5454602"/>
                </a:cubicBezTo>
                <a:lnTo>
                  <a:pt x="0" y="234030"/>
                </a:lnTo>
                <a:cubicBezTo>
                  <a:pt x="0" y="104779"/>
                  <a:pt x="104779" y="0"/>
                  <a:pt x="234030" y="0"/>
                </a:cubicBezTo>
                <a:lnTo>
                  <a:pt x="8964612" y="0"/>
                </a:lnTo>
              </a:path>
            </a:pathLst>
          </a:cu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790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직선 연결선 9"/>
          <p:cNvCxnSpPr/>
          <p:nvPr/>
        </p:nvCxnSpPr>
        <p:spPr>
          <a:xfrm>
            <a:off x="179388" y="637056"/>
            <a:ext cx="8785225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251520" y="236874"/>
            <a:ext cx="3720880" cy="446985"/>
            <a:chOff x="323528" y="320549"/>
            <a:chExt cx="3024336" cy="363310"/>
          </a:xfrm>
        </p:grpSpPr>
        <p:sp>
          <p:nvSpPr>
            <p:cNvPr id="2" name="양쪽 모서리가 둥근 사각형 1"/>
            <p:cNvSpPr/>
            <p:nvPr/>
          </p:nvSpPr>
          <p:spPr>
            <a:xfrm>
              <a:off x="323528" y="356773"/>
              <a:ext cx="3024336" cy="288032"/>
            </a:xfrm>
            <a:prstGeom prst="round2SameRect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모서리가 둥근 직사각형 2"/>
            <p:cNvSpPr/>
            <p:nvPr/>
          </p:nvSpPr>
          <p:spPr>
            <a:xfrm rot="19800000">
              <a:off x="457422" y="320549"/>
              <a:ext cx="432048" cy="363310"/>
            </a:xfrm>
            <a:custGeom>
              <a:avLst/>
              <a:gdLst/>
              <a:ahLst/>
              <a:cxnLst/>
              <a:rect l="l" t="t" r="r" b="b"/>
              <a:pathLst>
                <a:path w="432048" h="363310">
                  <a:moveTo>
                    <a:pt x="395398" y="4716"/>
                  </a:moveTo>
                  <a:cubicBezTo>
                    <a:pt x="416936" y="13825"/>
                    <a:pt x="432048" y="35151"/>
                    <a:pt x="432048" y="60008"/>
                  </a:cubicBezTo>
                  <a:lnTo>
                    <a:pt x="432048" y="300032"/>
                  </a:lnTo>
                  <a:cubicBezTo>
                    <a:pt x="432048" y="333174"/>
                    <a:pt x="405182" y="360040"/>
                    <a:pt x="372040" y="360040"/>
                  </a:cubicBezTo>
                  <a:lnTo>
                    <a:pt x="239794" y="360040"/>
                  </a:lnTo>
                  <a:lnTo>
                    <a:pt x="169446" y="319425"/>
                  </a:lnTo>
                  <a:lnTo>
                    <a:pt x="5664" y="363310"/>
                  </a:lnTo>
                  <a:lnTo>
                    <a:pt x="65612" y="259476"/>
                  </a:lnTo>
                  <a:lnTo>
                    <a:pt x="0" y="221595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lnTo>
                    <a:pt x="372040" y="0"/>
                  </a:lnTo>
                  <a:cubicBezTo>
                    <a:pt x="380325" y="0"/>
                    <a:pt x="388219" y="1679"/>
                    <a:pt x="395398" y="4716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2" name="직선 연결선 11"/>
          <p:cNvCxnSpPr/>
          <p:nvPr/>
        </p:nvCxnSpPr>
        <p:spPr>
          <a:xfrm>
            <a:off x="179388" y="6735638"/>
            <a:ext cx="8785225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18710" y="274228"/>
            <a:ext cx="5036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prstClr val="white"/>
                </a:solidFill>
              </a:rPr>
              <a:t>1</a:t>
            </a:r>
            <a:r>
              <a:rPr lang="ko-KR" altLang="en-US" sz="1600" dirty="0" smtClean="0">
                <a:solidFill>
                  <a:prstClr val="white"/>
                </a:solidFill>
              </a:rPr>
              <a:t>장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85137" y="274228"/>
            <a:ext cx="1765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smtClean="0">
                <a:solidFill>
                  <a:prstClr val="white"/>
                </a:solidFill>
              </a:rPr>
              <a:t>혼자 일하지 마라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64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모서리가 둥근 직사각형 6"/>
          <p:cNvSpPr/>
          <p:nvPr/>
        </p:nvSpPr>
        <p:spPr>
          <a:xfrm>
            <a:off x="8592543" y="628192"/>
            <a:ext cx="332114" cy="386642"/>
          </a:xfrm>
          <a:custGeom>
            <a:avLst/>
            <a:gdLst/>
            <a:ahLst/>
            <a:cxnLst/>
            <a:rect l="l" t="t" r="r" b="b"/>
            <a:pathLst>
              <a:path w="720080" h="773284">
                <a:moveTo>
                  <a:pt x="0" y="0"/>
                </a:moveTo>
                <a:lnTo>
                  <a:pt x="720080" y="0"/>
                </a:lnTo>
                <a:lnTo>
                  <a:pt x="720080" y="537033"/>
                </a:lnTo>
                <a:cubicBezTo>
                  <a:pt x="720080" y="667511"/>
                  <a:pt x="614307" y="773284"/>
                  <a:pt x="483829" y="773284"/>
                </a:cubicBezTo>
                <a:lnTo>
                  <a:pt x="236251" y="773284"/>
                </a:lnTo>
                <a:cubicBezTo>
                  <a:pt x="105773" y="773284"/>
                  <a:pt x="0" y="667511"/>
                  <a:pt x="0" y="537033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0481" y="247972"/>
            <a:ext cx="8586061" cy="620707"/>
          </a:xfrm>
          <a:custGeom>
            <a:avLst/>
            <a:gdLst>
              <a:gd name="connsiteX0" fmla="*/ 0 w 8586061"/>
              <a:gd name="connsiteY0" fmla="*/ 457200 h 457200"/>
              <a:gd name="connsiteX1" fmla="*/ 0 w 8586061"/>
              <a:gd name="connsiteY1" fmla="*/ 0 h 457200"/>
              <a:gd name="connsiteX2" fmla="*/ 8586061 w 8586061"/>
              <a:gd name="connsiteY2" fmla="*/ 0 h 457200"/>
              <a:gd name="connsiteX3" fmla="*/ 8586061 w 8586061"/>
              <a:gd name="connsiteY3" fmla="*/ 379708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86061" h="457200">
                <a:moveTo>
                  <a:pt x="0" y="457200"/>
                </a:moveTo>
                <a:lnTo>
                  <a:pt x="0" y="0"/>
                </a:lnTo>
                <a:lnTo>
                  <a:pt x="8586061" y="0"/>
                </a:lnTo>
                <a:lnTo>
                  <a:pt x="8586061" y="379708"/>
                </a:lnTo>
              </a:path>
            </a:pathLst>
          </a:cu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78230" y="476672"/>
            <a:ext cx="81039" cy="392007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8592543" y="760170"/>
            <a:ext cx="329733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자유형 14"/>
          <p:cNvSpPr/>
          <p:nvPr/>
        </p:nvSpPr>
        <p:spPr>
          <a:xfrm>
            <a:off x="171450" y="1000125"/>
            <a:ext cx="7439025" cy="5648325"/>
          </a:xfrm>
          <a:custGeom>
            <a:avLst/>
            <a:gdLst>
              <a:gd name="connsiteX0" fmla="*/ 0 w 7439025"/>
              <a:gd name="connsiteY0" fmla="*/ 0 h 5648325"/>
              <a:gd name="connsiteX1" fmla="*/ 0 w 7439025"/>
              <a:gd name="connsiteY1" fmla="*/ 5648325 h 5648325"/>
              <a:gd name="connsiteX2" fmla="*/ 7439025 w 7439025"/>
              <a:gd name="connsiteY2" fmla="*/ 5648325 h 564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9025" h="5648325">
                <a:moveTo>
                  <a:pt x="0" y="0"/>
                </a:moveTo>
                <a:lnTo>
                  <a:pt x="0" y="5648325"/>
                </a:lnTo>
                <a:lnTo>
                  <a:pt x="7439025" y="5648325"/>
                </a:lnTo>
              </a:path>
            </a:pathLst>
          </a:custGeom>
          <a:ln w="127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655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8" y="332656"/>
            <a:ext cx="8785225" cy="6409457"/>
          </a:xfrm>
          <a:prstGeom prst="roundRect">
            <a:avLst>
              <a:gd name="adj" fmla="val 6241"/>
            </a:avLst>
          </a:pr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각 삼각형 4"/>
          <p:cNvSpPr/>
          <p:nvPr/>
        </p:nvSpPr>
        <p:spPr>
          <a:xfrm flipV="1">
            <a:off x="0" y="116632"/>
            <a:ext cx="936104" cy="936104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5"/>
          <p:cNvSpPr/>
          <p:nvPr/>
        </p:nvSpPr>
        <p:spPr>
          <a:xfrm rot="8100000">
            <a:off x="271260" y="354410"/>
            <a:ext cx="365656" cy="40182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993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9" y="260648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3"/>
          <p:cNvSpPr/>
          <p:nvPr/>
        </p:nvSpPr>
        <p:spPr>
          <a:xfrm flipH="1">
            <a:off x="7794373" y="260648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3"/>
          <p:cNvSpPr/>
          <p:nvPr/>
        </p:nvSpPr>
        <p:spPr>
          <a:xfrm flipV="1">
            <a:off x="179389" y="5953345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3"/>
          <p:cNvSpPr/>
          <p:nvPr/>
        </p:nvSpPr>
        <p:spPr>
          <a:xfrm flipH="1" flipV="1">
            <a:off x="7794373" y="5953345"/>
            <a:ext cx="1170240" cy="780274"/>
          </a:xfrm>
          <a:custGeom>
            <a:avLst/>
            <a:gdLst/>
            <a:ahLst/>
            <a:cxnLst/>
            <a:rect l="l" t="t" r="r" b="b"/>
            <a:pathLst>
              <a:path w="2340481" h="1560548">
                <a:moveTo>
                  <a:pt x="314193" y="0"/>
                </a:moveTo>
                <a:lnTo>
                  <a:pt x="2340481" y="0"/>
                </a:lnTo>
                <a:cubicBezTo>
                  <a:pt x="2179902" y="35291"/>
                  <a:pt x="2032512" y="76582"/>
                  <a:pt x="1901539" y="123945"/>
                </a:cubicBezTo>
                <a:lnTo>
                  <a:pt x="343975" y="123945"/>
                </a:lnTo>
                <a:cubicBezTo>
                  <a:pt x="230922" y="123945"/>
                  <a:pt x="139274" y="215593"/>
                  <a:pt x="139274" y="328646"/>
                </a:cubicBezTo>
                <a:lnTo>
                  <a:pt x="139274" y="1108037"/>
                </a:lnTo>
                <a:cubicBezTo>
                  <a:pt x="85829" y="1243198"/>
                  <a:pt x="39222" y="1395130"/>
                  <a:pt x="0" y="1560548"/>
                </a:cubicBezTo>
                <a:lnTo>
                  <a:pt x="0" y="314193"/>
                </a:lnTo>
                <a:cubicBezTo>
                  <a:pt x="0" y="140669"/>
                  <a:pt x="140669" y="0"/>
                  <a:pt x="314193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5433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858895"/>
                </a:lnTo>
                <a:cubicBezTo>
                  <a:pt x="8082150" y="355491"/>
                  <a:pt x="6363503" y="326794"/>
                  <a:pt x="4574658" y="879765"/>
                </a:cubicBezTo>
                <a:cubicBezTo>
                  <a:pt x="1919599" y="1700502"/>
                  <a:pt x="115315" y="3491825"/>
                  <a:pt x="544676" y="4880796"/>
                </a:cubicBezTo>
                <a:cubicBezTo>
                  <a:pt x="974037" y="6269766"/>
                  <a:pt x="3474454" y="6730411"/>
                  <a:pt x="6129513" y="5909673"/>
                </a:cubicBezTo>
                <a:cubicBezTo>
                  <a:pt x="7365152" y="5527710"/>
                  <a:pt x="8416522" y="4935530"/>
                  <a:pt x="9144000" y="4271264"/>
                </a:cubicBezTo>
                <a:lnTo>
                  <a:pt x="914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 rot="20569348">
            <a:off x="543248" y="736501"/>
            <a:ext cx="9263511" cy="5392849"/>
          </a:xfrm>
          <a:custGeom>
            <a:avLst/>
            <a:gdLst/>
            <a:ahLst/>
            <a:cxnLst/>
            <a:rect l="l" t="t" r="r" b="b"/>
            <a:pathLst>
              <a:path w="9263511" h="5392849">
                <a:moveTo>
                  <a:pt x="7430343" y="325444"/>
                </a:moveTo>
                <a:cubicBezTo>
                  <a:pt x="8175287" y="542299"/>
                  <a:pt x="8806611" y="857029"/>
                  <a:pt x="9263511" y="1238274"/>
                </a:cubicBezTo>
                <a:lnTo>
                  <a:pt x="8160146" y="4807623"/>
                </a:lnTo>
                <a:cubicBezTo>
                  <a:pt x="7301554" y="5174277"/>
                  <a:pt x="6214340" y="5392849"/>
                  <a:pt x="5031860" y="5392849"/>
                </a:cubicBezTo>
                <a:cubicBezTo>
                  <a:pt x="2252840" y="5392849"/>
                  <a:pt x="0" y="4185618"/>
                  <a:pt x="0" y="2696425"/>
                </a:cubicBezTo>
                <a:cubicBezTo>
                  <a:pt x="0" y="1207230"/>
                  <a:pt x="2252840" y="0"/>
                  <a:pt x="5031859" y="0"/>
                </a:cubicBezTo>
                <a:cubicBezTo>
                  <a:pt x="5900303" y="0"/>
                  <a:pt x="6717362" y="117894"/>
                  <a:pt x="7430343" y="325444"/>
                </a:cubicBezTo>
                <a:close/>
              </a:path>
            </a:pathLst>
          </a:custGeom>
          <a:noFill/>
          <a:ln w="3175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267744" y="2853720"/>
            <a:ext cx="6019597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600" dirty="0" smtClean="0">
                <a:latin typeface="KoPub돋움체 Bold" pitchFamily="18" charset="-127"/>
                <a:ea typeface="KoPub돋움체 Bold" pitchFamily="18" charset="-127"/>
              </a:rPr>
              <a:t>행복을 부르는 좋은 습관</a:t>
            </a:r>
            <a:endParaRPr lang="ko-KR" altLang="en-US" sz="46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0392" y="5857117"/>
            <a:ext cx="736849" cy="74053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287776" y="2473201"/>
            <a:ext cx="25699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dirty="0" smtClean="0">
                <a:latin typeface="KoPub돋움체 Bold" pitchFamily="18" charset="-127"/>
                <a:ea typeface="KoPub돋움체 Bold" pitchFamily="18" charset="-127"/>
              </a:rPr>
              <a:t>라이프코치가 알려주는</a:t>
            </a:r>
            <a:endParaRPr lang="ko-KR" altLang="en-US" sz="2000" dirty="0"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9" name="직선 연결선 8"/>
          <p:cNvCxnSpPr>
            <a:stCxn id="7" idx="3"/>
          </p:cNvCxnSpPr>
          <p:nvPr/>
        </p:nvCxnSpPr>
        <p:spPr>
          <a:xfrm>
            <a:off x="4857710" y="2673256"/>
            <a:ext cx="32426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1211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388" y="332656"/>
            <a:ext cx="8785225" cy="6409457"/>
          </a:xfrm>
          <a:custGeom>
            <a:avLst/>
            <a:gdLst/>
            <a:ahLst/>
            <a:cxnLst/>
            <a:rect l="l" t="t" r="r" b="b"/>
            <a:pathLst>
              <a:path w="8785225" h="6409457">
                <a:moveTo>
                  <a:pt x="269389" y="0"/>
                </a:moveTo>
                <a:lnTo>
                  <a:pt x="363504" y="0"/>
                </a:lnTo>
                <a:lnTo>
                  <a:pt x="363504" y="160205"/>
                </a:lnTo>
                <a:cubicBezTo>
                  <a:pt x="363504" y="173461"/>
                  <a:pt x="374251" y="184208"/>
                  <a:pt x="387507" y="184208"/>
                </a:cubicBezTo>
                <a:lnTo>
                  <a:pt x="483517" y="184208"/>
                </a:lnTo>
                <a:cubicBezTo>
                  <a:pt x="496773" y="184208"/>
                  <a:pt x="507520" y="173461"/>
                  <a:pt x="507520" y="160205"/>
                </a:cubicBezTo>
                <a:lnTo>
                  <a:pt x="507520" y="0"/>
                </a:lnTo>
                <a:lnTo>
                  <a:pt x="722504" y="0"/>
                </a:lnTo>
                <a:lnTo>
                  <a:pt x="722504" y="160205"/>
                </a:lnTo>
                <a:cubicBezTo>
                  <a:pt x="722504" y="173461"/>
                  <a:pt x="733251" y="184208"/>
                  <a:pt x="746507" y="184208"/>
                </a:cubicBezTo>
                <a:lnTo>
                  <a:pt x="842517" y="184208"/>
                </a:lnTo>
                <a:cubicBezTo>
                  <a:pt x="855773" y="184208"/>
                  <a:pt x="866520" y="173461"/>
                  <a:pt x="866520" y="160205"/>
                </a:cubicBezTo>
                <a:lnTo>
                  <a:pt x="866520" y="0"/>
                </a:lnTo>
                <a:lnTo>
                  <a:pt x="1081504" y="0"/>
                </a:lnTo>
                <a:lnTo>
                  <a:pt x="1081504" y="160205"/>
                </a:lnTo>
                <a:cubicBezTo>
                  <a:pt x="1081504" y="173461"/>
                  <a:pt x="1092251" y="184208"/>
                  <a:pt x="1105507" y="184208"/>
                </a:cubicBezTo>
                <a:lnTo>
                  <a:pt x="1201517" y="184208"/>
                </a:lnTo>
                <a:cubicBezTo>
                  <a:pt x="1214773" y="184208"/>
                  <a:pt x="1225520" y="173461"/>
                  <a:pt x="1225520" y="160205"/>
                </a:cubicBezTo>
                <a:lnTo>
                  <a:pt x="1225520" y="0"/>
                </a:lnTo>
                <a:lnTo>
                  <a:pt x="1440504" y="0"/>
                </a:lnTo>
                <a:lnTo>
                  <a:pt x="1440504" y="160205"/>
                </a:lnTo>
                <a:cubicBezTo>
                  <a:pt x="1440504" y="173461"/>
                  <a:pt x="1451251" y="184208"/>
                  <a:pt x="1464507" y="184208"/>
                </a:cubicBezTo>
                <a:lnTo>
                  <a:pt x="1560517" y="184208"/>
                </a:lnTo>
                <a:cubicBezTo>
                  <a:pt x="1573773" y="184208"/>
                  <a:pt x="1584520" y="173461"/>
                  <a:pt x="1584520" y="160205"/>
                </a:cubicBezTo>
                <a:lnTo>
                  <a:pt x="1584520" y="0"/>
                </a:lnTo>
                <a:lnTo>
                  <a:pt x="1799504" y="0"/>
                </a:lnTo>
                <a:lnTo>
                  <a:pt x="1799504" y="160205"/>
                </a:lnTo>
                <a:cubicBezTo>
                  <a:pt x="1799504" y="173461"/>
                  <a:pt x="1810251" y="184208"/>
                  <a:pt x="1823507" y="184208"/>
                </a:cubicBezTo>
                <a:lnTo>
                  <a:pt x="1919517" y="184208"/>
                </a:lnTo>
                <a:cubicBezTo>
                  <a:pt x="1932773" y="184208"/>
                  <a:pt x="1943520" y="173461"/>
                  <a:pt x="1943520" y="160205"/>
                </a:cubicBezTo>
                <a:lnTo>
                  <a:pt x="1943520" y="0"/>
                </a:lnTo>
                <a:lnTo>
                  <a:pt x="2158504" y="0"/>
                </a:lnTo>
                <a:lnTo>
                  <a:pt x="2158504" y="160205"/>
                </a:lnTo>
                <a:cubicBezTo>
                  <a:pt x="2158504" y="173461"/>
                  <a:pt x="2169251" y="184208"/>
                  <a:pt x="2182507" y="184208"/>
                </a:cubicBezTo>
                <a:lnTo>
                  <a:pt x="2278517" y="184208"/>
                </a:lnTo>
                <a:cubicBezTo>
                  <a:pt x="2291773" y="184208"/>
                  <a:pt x="2302520" y="173461"/>
                  <a:pt x="2302520" y="160205"/>
                </a:cubicBezTo>
                <a:lnTo>
                  <a:pt x="2302520" y="0"/>
                </a:lnTo>
                <a:lnTo>
                  <a:pt x="2517504" y="0"/>
                </a:lnTo>
                <a:lnTo>
                  <a:pt x="2517504" y="160205"/>
                </a:lnTo>
                <a:cubicBezTo>
                  <a:pt x="2517504" y="173461"/>
                  <a:pt x="2528251" y="184208"/>
                  <a:pt x="2541507" y="184208"/>
                </a:cubicBezTo>
                <a:lnTo>
                  <a:pt x="2637517" y="184208"/>
                </a:lnTo>
                <a:cubicBezTo>
                  <a:pt x="2650773" y="184208"/>
                  <a:pt x="2661520" y="173461"/>
                  <a:pt x="2661520" y="160205"/>
                </a:cubicBezTo>
                <a:lnTo>
                  <a:pt x="2661520" y="0"/>
                </a:lnTo>
                <a:lnTo>
                  <a:pt x="2876504" y="0"/>
                </a:lnTo>
                <a:lnTo>
                  <a:pt x="2876504" y="160205"/>
                </a:lnTo>
                <a:cubicBezTo>
                  <a:pt x="2876504" y="173461"/>
                  <a:pt x="2887251" y="184208"/>
                  <a:pt x="2900507" y="184208"/>
                </a:cubicBezTo>
                <a:lnTo>
                  <a:pt x="2996517" y="184208"/>
                </a:lnTo>
                <a:cubicBezTo>
                  <a:pt x="3009773" y="184208"/>
                  <a:pt x="3020520" y="173461"/>
                  <a:pt x="3020520" y="160205"/>
                </a:cubicBezTo>
                <a:lnTo>
                  <a:pt x="3020520" y="0"/>
                </a:lnTo>
                <a:lnTo>
                  <a:pt x="3235504" y="0"/>
                </a:lnTo>
                <a:lnTo>
                  <a:pt x="3235504" y="160205"/>
                </a:lnTo>
                <a:cubicBezTo>
                  <a:pt x="3235504" y="173461"/>
                  <a:pt x="3246251" y="184208"/>
                  <a:pt x="3259507" y="184208"/>
                </a:cubicBezTo>
                <a:lnTo>
                  <a:pt x="3355517" y="184208"/>
                </a:lnTo>
                <a:cubicBezTo>
                  <a:pt x="3368773" y="184208"/>
                  <a:pt x="3379520" y="173461"/>
                  <a:pt x="3379520" y="160205"/>
                </a:cubicBezTo>
                <a:lnTo>
                  <a:pt x="3379520" y="0"/>
                </a:lnTo>
                <a:lnTo>
                  <a:pt x="3594504" y="0"/>
                </a:lnTo>
                <a:lnTo>
                  <a:pt x="3594504" y="160205"/>
                </a:lnTo>
                <a:cubicBezTo>
                  <a:pt x="3594504" y="173461"/>
                  <a:pt x="3605251" y="184208"/>
                  <a:pt x="3618507" y="184208"/>
                </a:cubicBezTo>
                <a:lnTo>
                  <a:pt x="3714517" y="184208"/>
                </a:lnTo>
                <a:cubicBezTo>
                  <a:pt x="3727773" y="184208"/>
                  <a:pt x="3738520" y="173461"/>
                  <a:pt x="3738520" y="160205"/>
                </a:cubicBezTo>
                <a:lnTo>
                  <a:pt x="3738520" y="0"/>
                </a:lnTo>
                <a:lnTo>
                  <a:pt x="3953504" y="0"/>
                </a:lnTo>
                <a:lnTo>
                  <a:pt x="3953504" y="160205"/>
                </a:lnTo>
                <a:cubicBezTo>
                  <a:pt x="3953504" y="173461"/>
                  <a:pt x="3964251" y="184208"/>
                  <a:pt x="3977507" y="184208"/>
                </a:cubicBezTo>
                <a:lnTo>
                  <a:pt x="4073517" y="184208"/>
                </a:lnTo>
                <a:cubicBezTo>
                  <a:pt x="4086773" y="184208"/>
                  <a:pt x="4097520" y="173461"/>
                  <a:pt x="4097520" y="160205"/>
                </a:cubicBezTo>
                <a:lnTo>
                  <a:pt x="4097520" y="0"/>
                </a:lnTo>
                <a:lnTo>
                  <a:pt x="4312504" y="0"/>
                </a:lnTo>
                <a:lnTo>
                  <a:pt x="4312504" y="160205"/>
                </a:lnTo>
                <a:cubicBezTo>
                  <a:pt x="4312504" y="173461"/>
                  <a:pt x="4323251" y="184208"/>
                  <a:pt x="4336507" y="184208"/>
                </a:cubicBezTo>
                <a:lnTo>
                  <a:pt x="4432517" y="184208"/>
                </a:lnTo>
                <a:cubicBezTo>
                  <a:pt x="4445773" y="184208"/>
                  <a:pt x="4456520" y="173461"/>
                  <a:pt x="4456520" y="160205"/>
                </a:cubicBezTo>
                <a:lnTo>
                  <a:pt x="4456520" y="0"/>
                </a:lnTo>
                <a:lnTo>
                  <a:pt x="4671504" y="0"/>
                </a:lnTo>
                <a:lnTo>
                  <a:pt x="4671504" y="160205"/>
                </a:lnTo>
                <a:cubicBezTo>
                  <a:pt x="4671504" y="173461"/>
                  <a:pt x="4682251" y="184208"/>
                  <a:pt x="4695507" y="184208"/>
                </a:cubicBezTo>
                <a:lnTo>
                  <a:pt x="4791517" y="184208"/>
                </a:lnTo>
                <a:cubicBezTo>
                  <a:pt x="4804773" y="184208"/>
                  <a:pt x="4815520" y="173461"/>
                  <a:pt x="4815520" y="160205"/>
                </a:cubicBezTo>
                <a:lnTo>
                  <a:pt x="4815520" y="0"/>
                </a:lnTo>
                <a:lnTo>
                  <a:pt x="5030504" y="0"/>
                </a:lnTo>
                <a:lnTo>
                  <a:pt x="5030504" y="160205"/>
                </a:lnTo>
                <a:cubicBezTo>
                  <a:pt x="5030504" y="173461"/>
                  <a:pt x="5041251" y="184208"/>
                  <a:pt x="5054507" y="184208"/>
                </a:cubicBezTo>
                <a:lnTo>
                  <a:pt x="5150517" y="184208"/>
                </a:lnTo>
                <a:cubicBezTo>
                  <a:pt x="5163773" y="184208"/>
                  <a:pt x="5174520" y="173461"/>
                  <a:pt x="5174520" y="160205"/>
                </a:cubicBezTo>
                <a:lnTo>
                  <a:pt x="5174520" y="0"/>
                </a:lnTo>
                <a:lnTo>
                  <a:pt x="5389504" y="0"/>
                </a:lnTo>
                <a:lnTo>
                  <a:pt x="5389504" y="160205"/>
                </a:lnTo>
                <a:cubicBezTo>
                  <a:pt x="5389504" y="173461"/>
                  <a:pt x="5400251" y="184208"/>
                  <a:pt x="5413507" y="184208"/>
                </a:cubicBezTo>
                <a:lnTo>
                  <a:pt x="5509517" y="184208"/>
                </a:lnTo>
                <a:cubicBezTo>
                  <a:pt x="5522773" y="184208"/>
                  <a:pt x="5533520" y="173461"/>
                  <a:pt x="5533520" y="160205"/>
                </a:cubicBezTo>
                <a:lnTo>
                  <a:pt x="5533520" y="0"/>
                </a:lnTo>
                <a:lnTo>
                  <a:pt x="5748504" y="0"/>
                </a:lnTo>
                <a:lnTo>
                  <a:pt x="5748504" y="160205"/>
                </a:lnTo>
                <a:cubicBezTo>
                  <a:pt x="5748504" y="173461"/>
                  <a:pt x="5759251" y="184208"/>
                  <a:pt x="5772507" y="184208"/>
                </a:cubicBezTo>
                <a:lnTo>
                  <a:pt x="5868517" y="184208"/>
                </a:lnTo>
                <a:cubicBezTo>
                  <a:pt x="5881773" y="184208"/>
                  <a:pt x="5892520" y="173461"/>
                  <a:pt x="5892520" y="160205"/>
                </a:cubicBezTo>
                <a:lnTo>
                  <a:pt x="5892520" y="0"/>
                </a:lnTo>
                <a:lnTo>
                  <a:pt x="6107504" y="0"/>
                </a:lnTo>
                <a:lnTo>
                  <a:pt x="6107504" y="160205"/>
                </a:lnTo>
                <a:cubicBezTo>
                  <a:pt x="6107504" y="173461"/>
                  <a:pt x="6118251" y="184208"/>
                  <a:pt x="6131507" y="184208"/>
                </a:cubicBezTo>
                <a:lnTo>
                  <a:pt x="6227517" y="184208"/>
                </a:lnTo>
                <a:cubicBezTo>
                  <a:pt x="6240773" y="184208"/>
                  <a:pt x="6251520" y="173461"/>
                  <a:pt x="6251520" y="160205"/>
                </a:cubicBezTo>
                <a:lnTo>
                  <a:pt x="6251520" y="0"/>
                </a:lnTo>
                <a:lnTo>
                  <a:pt x="6466504" y="0"/>
                </a:lnTo>
                <a:lnTo>
                  <a:pt x="6466504" y="160205"/>
                </a:lnTo>
                <a:cubicBezTo>
                  <a:pt x="6466504" y="173461"/>
                  <a:pt x="6477251" y="184208"/>
                  <a:pt x="6490507" y="184208"/>
                </a:cubicBezTo>
                <a:lnTo>
                  <a:pt x="6586517" y="184208"/>
                </a:lnTo>
                <a:cubicBezTo>
                  <a:pt x="6599773" y="184208"/>
                  <a:pt x="6610520" y="173461"/>
                  <a:pt x="6610520" y="160205"/>
                </a:cubicBezTo>
                <a:lnTo>
                  <a:pt x="6610520" y="0"/>
                </a:lnTo>
                <a:lnTo>
                  <a:pt x="6825504" y="0"/>
                </a:lnTo>
                <a:lnTo>
                  <a:pt x="6825504" y="160205"/>
                </a:lnTo>
                <a:cubicBezTo>
                  <a:pt x="6825504" y="173461"/>
                  <a:pt x="6836251" y="184208"/>
                  <a:pt x="6849507" y="184208"/>
                </a:cubicBezTo>
                <a:lnTo>
                  <a:pt x="6945517" y="184208"/>
                </a:lnTo>
                <a:cubicBezTo>
                  <a:pt x="6958773" y="184208"/>
                  <a:pt x="6969520" y="173461"/>
                  <a:pt x="6969520" y="160205"/>
                </a:cubicBezTo>
                <a:lnTo>
                  <a:pt x="6969520" y="0"/>
                </a:lnTo>
                <a:lnTo>
                  <a:pt x="7184504" y="0"/>
                </a:lnTo>
                <a:lnTo>
                  <a:pt x="7184504" y="160205"/>
                </a:lnTo>
                <a:cubicBezTo>
                  <a:pt x="7184504" y="173461"/>
                  <a:pt x="7195251" y="184208"/>
                  <a:pt x="7208507" y="184208"/>
                </a:cubicBezTo>
                <a:lnTo>
                  <a:pt x="7304517" y="184208"/>
                </a:lnTo>
                <a:cubicBezTo>
                  <a:pt x="7317773" y="184208"/>
                  <a:pt x="7328520" y="173461"/>
                  <a:pt x="7328520" y="160205"/>
                </a:cubicBezTo>
                <a:lnTo>
                  <a:pt x="7328520" y="0"/>
                </a:lnTo>
                <a:lnTo>
                  <a:pt x="7543504" y="0"/>
                </a:lnTo>
                <a:lnTo>
                  <a:pt x="7543504" y="160205"/>
                </a:lnTo>
                <a:cubicBezTo>
                  <a:pt x="7543504" y="173461"/>
                  <a:pt x="7554251" y="184208"/>
                  <a:pt x="7567507" y="184208"/>
                </a:cubicBezTo>
                <a:lnTo>
                  <a:pt x="7663517" y="184208"/>
                </a:lnTo>
                <a:cubicBezTo>
                  <a:pt x="7676773" y="184208"/>
                  <a:pt x="7687520" y="173461"/>
                  <a:pt x="7687520" y="160205"/>
                </a:cubicBezTo>
                <a:lnTo>
                  <a:pt x="7687520" y="0"/>
                </a:lnTo>
                <a:lnTo>
                  <a:pt x="7902504" y="0"/>
                </a:lnTo>
                <a:lnTo>
                  <a:pt x="7902504" y="160205"/>
                </a:lnTo>
                <a:cubicBezTo>
                  <a:pt x="7902504" y="173461"/>
                  <a:pt x="7913251" y="184208"/>
                  <a:pt x="7926507" y="184208"/>
                </a:cubicBezTo>
                <a:lnTo>
                  <a:pt x="8022517" y="184208"/>
                </a:lnTo>
                <a:cubicBezTo>
                  <a:pt x="8035773" y="184208"/>
                  <a:pt x="8046520" y="173461"/>
                  <a:pt x="8046520" y="160205"/>
                </a:cubicBezTo>
                <a:lnTo>
                  <a:pt x="8046520" y="0"/>
                </a:lnTo>
                <a:lnTo>
                  <a:pt x="8261508" y="0"/>
                </a:lnTo>
                <a:lnTo>
                  <a:pt x="8261508" y="160205"/>
                </a:lnTo>
                <a:cubicBezTo>
                  <a:pt x="8261508" y="173461"/>
                  <a:pt x="8272255" y="184208"/>
                  <a:pt x="8285511" y="184208"/>
                </a:cubicBezTo>
                <a:lnTo>
                  <a:pt x="8381521" y="184208"/>
                </a:lnTo>
                <a:cubicBezTo>
                  <a:pt x="8394777" y="184208"/>
                  <a:pt x="8405524" y="173461"/>
                  <a:pt x="8405524" y="160205"/>
                </a:cubicBezTo>
                <a:lnTo>
                  <a:pt x="8405524" y="0"/>
                </a:lnTo>
                <a:lnTo>
                  <a:pt x="8515836" y="0"/>
                </a:lnTo>
                <a:cubicBezTo>
                  <a:pt x="8664615" y="0"/>
                  <a:pt x="8785225" y="120610"/>
                  <a:pt x="8785225" y="269389"/>
                </a:cubicBezTo>
                <a:lnTo>
                  <a:pt x="8785225" y="6140068"/>
                </a:lnTo>
                <a:cubicBezTo>
                  <a:pt x="8785225" y="6288847"/>
                  <a:pt x="8664615" y="6409457"/>
                  <a:pt x="8515836" y="6409457"/>
                </a:cubicBezTo>
                <a:lnTo>
                  <a:pt x="269389" y="6409457"/>
                </a:lnTo>
                <a:cubicBezTo>
                  <a:pt x="120610" y="6409457"/>
                  <a:pt x="0" y="6288847"/>
                  <a:pt x="0" y="6140068"/>
                </a:cubicBezTo>
                <a:lnTo>
                  <a:pt x="0" y="269389"/>
                </a:lnTo>
                <a:cubicBezTo>
                  <a:pt x="0" y="120610"/>
                  <a:pt x="120610" y="0"/>
                  <a:pt x="26938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오각형 28"/>
          <p:cNvSpPr/>
          <p:nvPr/>
        </p:nvSpPr>
        <p:spPr>
          <a:xfrm rot="21282145">
            <a:off x="421500" y="789394"/>
            <a:ext cx="3240360" cy="458451"/>
          </a:xfrm>
          <a:prstGeom prst="homePlate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1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677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87787" y="373668"/>
            <a:ext cx="8352928" cy="4320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387787" y="908360"/>
            <a:ext cx="8352928" cy="5297956"/>
          </a:xfrm>
          <a:prstGeom prst="roundRect">
            <a:avLst>
              <a:gd name="adj" fmla="val 2029"/>
            </a:avLst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387787" y="6308724"/>
            <a:ext cx="8352928" cy="355349"/>
          </a:xfrm>
          <a:prstGeom prst="roundRect">
            <a:avLst/>
          </a:pr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 rot="16200000">
            <a:off x="503548" y="83671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 rot="16200000">
            <a:off x="8337941" y="836712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 rot="16200000">
            <a:off x="503548" y="6222373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 rot="16200000">
            <a:off x="8337941" y="6222373"/>
            <a:ext cx="288032" cy="72008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76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179388" y="404664"/>
            <a:ext cx="8515270" cy="45719"/>
            <a:chOff x="319555" y="2286906"/>
            <a:chExt cx="8515270" cy="45719"/>
          </a:xfrm>
          <a:solidFill>
            <a:schemeClr val="accent1">
              <a:lumMod val="75000"/>
            </a:schemeClr>
          </a:solidFill>
        </p:grpSpPr>
        <p:grpSp>
          <p:nvGrpSpPr>
            <p:cNvPr id="10" name="그룹 9"/>
            <p:cNvGrpSpPr/>
            <p:nvPr/>
          </p:nvGrpSpPr>
          <p:grpSpPr>
            <a:xfrm>
              <a:off x="319555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" name="자유형 5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자유형 6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자유형 7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자유형 8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173854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12" name="자유형 11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자유형 12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자유형 13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자유형 14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315753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17" name="자유형 16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자유형 17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자유형 18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자유형 19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그룹 20"/>
            <p:cNvGrpSpPr/>
            <p:nvPr/>
          </p:nvGrpSpPr>
          <p:grpSpPr>
            <a:xfrm>
              <a:off x="457652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22" name="자유형 21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자유형 22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자유형 23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자유형 24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그룹 26"/>
            <p:cNvGrpSpPr/>
            <p:nvPr/>
          </p:nvGrpSpPr>
          <p:grpSpPr>
            <a:xfrm>
              <a:off x="5995752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28" name="자유형 27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자유형 28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자유형 29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자유형 30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741497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33" name="자유형 32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자유형 33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자유형 34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자유형 35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8" name="그룹 37"/>
          <p:cNvGrpSpPr/>
          <p:nvPr/>
        </p:nvGrpSpPr>
        <p:grpSpPr>
          <a:xfrm>
            <a:off x="179388" y="6687223"/>
            <a:ext cx="8515270" cy="45719"/>
            <a:chOff x="319555" y="2286906"/>
            <a:chExt cx="8515270" cy="45719"/>
          </a:xfrm>
          <a:solidFill>
            <a:schemeClr val="tx1"/>
          </a:solidFill>
        </p:grpSpPr>
        <p:grpSp>
          <p:nvGrpSpPr>
            <p:cNvPr id="39" name="그룹 38"/>
            <p:cNvGrpSpPr/>
            <p:nvPr/>
          </p:nvGrpSpPr>
          <p:grpSpPr>
            <a:xfrm>
              <a:off x="319555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5" name="자유형 64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자유형 65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자유형 66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자유형 67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0" name="그룹 39"/>
            <p:cNvGrpSpPr/>
            <p:nvPr/>
          </p:nvGrpSpPr>
          <p:grpSpPr>
            <a:xfrm>
              <a:off x="173854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61" name="자유형 60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자유형 61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자유형 62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자유형 63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그룹 40"/>
            <p:cNvGrpSpPr/>
            <p:nvPr/>
          </p:nvGrpSpPr>
          <p:grpSpPr>
            <a:xfrm>
              <a:off x="3157536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57" name="자유형 56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자유형 57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자유형 58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자유형 59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" name="그룹 41"/>
            <p:cNvGrpSpPr/>
            <p:nvPr/>
          </p:nvGrpSpPr>
          <p:grpSpPr>
            <a:xfrm>
              <a:off x="457652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53" name="자유형 52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자유형 53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자유형 54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자유형 55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3" name="그룹 42"/>
            <p:cNvGrpSpPr/>
            <p:nvPr/>
          </p:nvGrpSpPr>
          <p:grpSpPr>
            <a:xfrm>
              <a:off x="5995752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49" name="자유형 48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자유형 49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자유형 50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자유형 51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4" name="그룹 43"/>
            <p:cNvGrpSpPr/>
            <p:nvPr/>
          </p:nvGrpSpPr>
          <p:grpSpPr>
            <a:xfrm>
              <a:off x="7414977" y="2286906"/>
              <a:ext cx="1419848" cy="45719"/>
              <a:chOff x="175949" y="4429267"/>
              <a:chExt cx="9234640" cy="297355"/>
            </a:xfrm>
            <a:grpFill/>
          </p:grpSpPr>
          <p:sp>
            <p:nvSpPr>
              <p:cNvPr id="45" name="자유형 44"/>
              <p:cNvSpPr/>
              <p:nvPr/>
            </p:nvSpPr>
            <p:spPr>
              <a:xfrm>
                <a:off x="17594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자유형 45"/>
              <p:cNvSpPr/>
              <p:nvPr/>
            </p:nvSpPr>
            <p:spPr>
              <a:xfrm>
                <a:off x="248460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자유형 46"/>
              <p:cNvSpPr/>
              <p:nvPr/>
            </p:nvSpPr>
            <p:spPr>
              <a:xfrm>
                <a:off x="479326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자유형 47"/>
              <p:cNvSpPr/>
              <p:nvPr/>
            </p:nvSpPr>
            <p:spPr>
              <a:xfrm>
                <a:off x="7101929" y="4429267"/>
                <a:ext cx="2308660" cy="297355"/>
              </a:xfrm>
              <a:custGeom>
                <a:avLst/>
                <a:gdLst>
                  <a:gd name="connsiteX0" fmla="*/ 0 w 2308660"/>
                  <a:gd name="connsiteY0" fmla="*/ 150731 h 297355"/>
                  <a:gd name="connsiteX1" fmla="*/ 146624 w 2308660"/>
                  <a:gd name="connsiteY1" fmla="*/ 4107 h 297355"/>
                  <a:gd name="connsiteX2" fmla="*/ 434540 w 2308660"/>
                  <a:gd name="connsiteY2" fmla="*/ 294689 h 297355"/>
                  <a:gd name="connsiteX3" fmla="*/ 722456 w 2308660"/>
                  <a:gd name="connsiteY3" fmla="*/ 6773 h 297355"/>
                  <a:gd name="connsiteX4" fmla="*/ 1007706 w 2308660"/>
                  <a:gd name="connsiteY4" fmla="*/ 297355 h 297355"/>
                  <a:gd name="connsiteX5" fmla="*/ 1300954 w 2308660"/>
                  <a:gd name="connsiteY5" fmla="*/ 4107 h 297355"/>
                  <a:gd name="connsiteX6" fmla="*/ 1586204 w 2308660"/>
                  <a:gd name="connsiteY6" fmla="*/ 294689 h 297355"/>
                  <a:gd name="connsiteX7" fmla="*/ 1871454 w 2308660"/>
                  <a:gd name="connsiteY7" fmla="*/ 6773 h 297355"/>
                  <a:gd name="connsiteX8" fmla="*/ 2162036 w 2308660"/>
                  <a:gd name="connsiteY8" fmla="*/ 292023 h 297355"/>
                  <a:gd name="connsiteX9" fmla="*/ 2308660 w 2308660"/>
                  <a:gd name="connsiteY9" fmla="*/ 150731 h 29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8660" h="297355">
                    <a:moveTo>
                      <a:pt x="0" y="150731"/>
                    </a:moveTo>
                    <a:cubicBezTo>
                      <a:pt x="37100" y="65422"/>
                      <a:pt x="74201" y="-19886"/>
                      <a:pt x="146624" y="4107"/>
                    </a:cubicBezTo>
                    <a:cubicBezTo>
                      <a:pt x="219047" y="28100"/>
                      <a:pt x="338568" y="294245"/>
                      <a:pt x="434540" y="294689"/>
                    </a:cubicBezTo>
                    <a:cubicBezTo>
                      <a:pt x="530512" y="295133"/>
                      <a:pt x="626928" y="6329"/>
                      <a:pt x="722456" y="6773"/>
                    </a:cubicBezTo>
                    <a:cubicBezTo>
                      <a:pt x="817984" y="7217"/>
                      <a:pt x="911290" y="297799"/>
                      <a:pt x="1007706" y="297355"/>
                    </a:cubicBezTo>
                    <a:cubicBezTo>
                      <a:pt x="1104122" y="296911"/>
                      <a:pt x="1204538" y="4551"/>
                      <a:pt x="1300954" y="4107"/>
                    </a:cubicBezTo>
                    <a:cubicBezTo>
                      <a:pt x="1397370" y="3663"/>
                      <a:pt x="1491121" y="294245"/>
                      <a:pt x="1586204" y="294689"/>
                    </a:cubicBezTo>
                    <a:cubicBezTo>
                      <a:pt x="1681287" y="295133"/>
                      <a:pt x="1775482" y="7217"/>
                      <a:pt x="1871454" y="6773"/>
                    </a:cubicBezTo>
                    <a:cubicBezTo>
                      <a:pt x="1967426" y="6329"/>
                      <a:pt x="2089168" y="268030"/>
                      <a:pt x="2162036" y="292023"/>
                    </a:cubicBezTo>
                    <a:cubicBezTo>
                      <a:pt x="2234904" y="316016"/>
                      <a:pt x="2271782" y="233373"/>
                      <a:pt x="2308660" y="150731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70" name="모서리가 둥근 직사각형 69"/>
          <p:cNvSpPr/>
          <p:nvPr/>
        </p:nvSpPr>
        <p:spPr>
          <a:xfrm>
            <a:off x="179388" y="244172"/>
            <a:ext cx="3096468" cy="36004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759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2411636" y="260648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평행 사변형 4"/>
          <p:cNvSpPr/>
          <p:nvPr/>
        </p:nvSpPr>
        <p:spPr>
          <a:xfrm>
            <a:off x="539551" y="329089"/>
            <a:ext cx="8425061" cy="288000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평행 사변형 3"/>
          <p:cNvSpPr/>
          <p:nvPr/>
        </p:nvSpPr>
        <p:spPr>
          <a:xfrm>
            <a:off x="179388" y="260648"/>
            <a:ext cx="2304256" cy="360040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평행 사변형 7"/>
          <p:cNvSpPr/>
          <p:nvPr/>
        </p:nvSpPr>
        <p:spPr>
          <a:xfrm>
            <a:off x="179389" y="6604934"/>
            <a:ext cx="8785224" cy="150156"/>
          </a:xfrm>
          <a:prstGeom prst="parallelogram">
            <a:avLst>
              <a:gd name="adj" fmla="val 62665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061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88" y="260648"/>
            <a:ext cx="2304380" cy="412184"/>
          </a:xfrm>
          <a:custGeom>
            <a:avLst/>
            <a:gdLst/>
            <a:ahLst/>
            <a:cxnLst/>
            <a:rect l="l" t="t" r="r" b="b"/>
            <a:pathLst>
              <a:path w="2304380" h="412184">
                <a:moveTo>
                  <a:pt x="0" y="0"/>
                </a:moveTo>
                <a:lnTo>
                  <a:pt x="2304380" y="0"/>
                </a:lnTo>
                <a:lnTo>
                  <a:pt x="2304380" y="288032"/>
                </a:lnTo>
                <a:lnTo>
                  <a:pt x="144016" y="288032"/>
                </a:lnTo>
                <a:lnTo>
                  <a:pt x="72008" y="412184"/>
                </a:lnTo>
                <a:lnTo>
                  <a:pt x="0" y="28803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483767" y="260648"/>
            <a:ext cx="6480845" cy="28803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935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rot="207992">
            <a:off x="-63423" y="4863084"/>
            <a:ext cx="8659590" cy="1835749"/>
          </a:xfrm>
          <a:custGeom>
            <a:avLst/>
            <a:gdLst/>
            <a:ahLst/>
            <a:cxnLst/>
            <a:rect l="l" t="t" r="r" b="b"/>
            <a:pathLst>
              <a:path w="8659590" h="1835749">
                <a:moveTo>
                  <a:pt x="0" y="0"/>
                </a:moveTo>
                <a:lnTo>
                  <a:pt x="8659590" y="1747092"/>
                </a:lnTo>
                <a:lnTo>
                  <a:pt x="7196033" y="1835749"/>
                </a:lnTo>
                <a:lnTo>
                  <a:pt x="111203" y="1835749"/>
                </a:ln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각 삼각형 6"/>
          <p:cNvSpPr/>
          <p:nvPr/>
        </p:nvSpPr>
        <p:spPr>
          <a:xfrm rot="21332030" flipH="1">
            <a:off x="4994679" y="5201243"/>
            <a:ext cx="4222162" cy="1507116"/>
          </a:xfrm>
          <a:custGeom>
            <a:avLst/>
            <a:gdLst/>
            <a:ahLst/>
            <a:cxnLst/>
            <a:rect l="l" t="t" r="r" b="b"/>
            <a:pathLst>
              <a:path w="4222162" h="1507116">
                <a:moveTo>
                  <a:pt x="0" y="0"/>
                </a:moveTo>
                <a:lnTo>
                  <a:pt x="117717" y="1507116"/>
                </a:lnTo>
                <a:lnTo>
                  <a:pt x="4222162" y="150711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0" y="5020925"/>
            <a:ext cx="9144000" cy="1844824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>
            <a:off x="4782670" y="5308957"/>
            <a:ext cx="4361329" cy="1556792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9617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3"/>
          <p:cNvSpPr/>
          <p:nvPr/>
        </p:nvSpPr>
        <p:spPr>
          <a:xfrm flipH="1">
            <a:off x="-2233" y="6237312"/>
            <a:ext cx="9144000" cy="620688"/>
          </a:xfrm>
          <a:custGeom>
            <a:avLst/>
            <a:gdLst/>
            <a:ahLst/>
            <a:cxnLst/>
            <a:rect l="l" t="t" r="r" b="b"/>
            <a:pathLst>
              <a:path w="9144000" h="908720">
                <a:moveTo>
                  <a:pt x="0" y="0"/>
                </a:moveTo>
                <a:lnTo>
                  <a:pt x="9144000" y="612196"/>
                </a:lnTo>
                <a:lnTo>
                  <a:pt x="9144000" y="908720"/>
                </a:lnTo>
                <a:lnTo>
                  <a:pt x="0" y="9087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0" y="5949280"/>
            <a:ext cx="9144000" cy="908720"/>
          </a:xfrm>
          <a:custGeom>
            <a:avLst/>
            <a:gdLst/>
            <a:ahLst/>
            <a:cxnLst/>
            <a:rect l="l" t="t" r="r" b="b"/>
            <a:pathLst>
              <a:path w="9144000" h="908720">
                <a:moveTo>
                  <a:pt x="0" y="0"/>
                </a:moveTo>
                <a:lnTo>
                  <a:pt x="9144000" y="612196"/>
                </a:lnTo>
                <a:lnTo>
                  <a:pt x="9144000" y="908720"/>
                </a:lnTo>
                <a:lnTo>
                  <a:pt x="0" y="90872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0584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모서리가 둥근 직사각형 3"/>
          <p:cNvSpPr/>
          <p:nvPr/>
        </p:nvSpPr>
        <p:spPr>
          <a:xfrm>
            <a:off x="141412" y="6237312"/>
            <a:ext cx="8856984" cy="360040"/>
          </a:xfrm>
          <a:custGeom>
            <a:avLst/>
            <a:gdLst/>
            <a:ahLst/>
            <a:cxnLst/>
            <a:rect l="l" t="t" r="r" b="b"/>
            <a:pathLst>
              <a:path w="8856984" h="360040">
                <a:moveTo>
                  <a:pt x="0" y="0"/>
                </a:moveTo>
                <a:lnTo>
                  <a:pt x="8856984" y="0"/>
                </a:lnTo>
                <a:lnTo>
                  <a:pt x="8856984" y="96923"/>
                </a:lnTo>
                <a:cubicBezTo>
                  <a:pt x="8856984" y="242239"/>
                  <a:pt x="8739183" y="360040"/>
                  <a:pt x="8593867" y="360040"/>
                </a:cubicBezTo>
                <a:lnTo>
                  <a:pt x="263117" y="360040"/>
                </a:lnTo>
                <a:cubicBezTo>
                  <a:pt x="117801" y="360040"/>
                  <a:pt x="0" y="242239"/>
                  <a:pt x="0" y="96923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141412" y="332656"/>
            <a:ext cx="8856984" cy="6264696"/>
          </a:xfrm>
          <a:custGeom>
            <a:avLst/>
            <a:gdLst>
              <a:gd name="connsiteX0" fmla="*/ 182116 w 8856984"/>
              <a:gd name="connsiteY0" fmla="*/ 504056 h 6264696"/>
              <a:gd name="connsiteX1" fmla="*/ 0 w 8856984"/>
              <a:gd name="connsiteY1" fmla="*/ 391985 h 6264696"/>
              <a:gd name="connsiteX2" fmla="*/ 0 w 8856984"/>
              <a:gd name="connsiteY2" fmla="*/ 288032 h 6264696"/>
              <a:gd name="connsiteX3" fmla="*/ 288032 w 8856984"/>
              <a:gd name="connsiteY3" fmla="*/ 288032 h 6264696"/>
              <a:gd name="connsiteX4" fmla="*/ 0 w 8856984"/>
              <a:gd name="connsiteY4" fmla="*/ 144016 h 6264696"/>
              <a:gd name="connsiteX5" fmla="*/ 0 w 8856984"/>
              <a:gd name="connsiteY5" fmla="*/ 0 h 6264696"/>
              <a:gd name="connsiteX6" fmla="*/ 263117 w 8856984"/>
              <a:gd name="connsiteY6" fmla="*/ 0 h 6264696"/>
              <a:gd name="connsiteX7" fmla="*/ 914400 w 8856984"/>
              <a:gd name="connsiteY7" fmla="*/ 0 h 6264696"/>
              <a:gd name="connsiteX8" fmla="*/ 8593867 w 8856984"/>
              <a:gd name="connsiteY8" fmla="*/ 0 h 6264696"/>
              <a:gd name="connsiteX9" fmla="*/ 8856984 w 8856984"/>
              <a:gd name="connsiteY9" fmla="*/ 263117 h 6264696"/>
              <a:gd name="connsiteX10" fmla="*/ 8856984 w 8856984"/>
              <a:gd name="connsiteY10" fmla="*/ 6001579 h 6264696"/>
              <a:gd name="connsiteX11" fmla="*/ 8593867 w 8856984"/>
              <a:gd name="connsiteY11" fmla="*/ 6264696 h 6264696"/>
              <a:gd name="connsiteX12" fmla="*/ 263117 w 8856984"/>
              <a:gd name="connsiteY12" fmla="*/ 6264696 h 6264696"/>
              <a:gd name="connsiteX13" fmla="*/ 0 w 8856984"/>
              <a:gd name="connsiteY13" fmla="*/ 6001579 h 6264696"/>
              <a:gd name="connsiteX14" fmla="*/ 0 w 8856984"/>
              <a:gd name="connsiteY14" fmla="*/ 914400 h 6264696"/>
              <a:gd name="connsiteX15" fmla="*/ 0 w 8856984"/>
              <a:gd name="connsiteY15" fmla="*/ 504056 h 6264696"/>
              <a:gd name="connsiteX16" fmla="*/ 273556 w 8856984"/>
              <a:gd name="connsiteY16" fmla="*/ 595496 h 6264696"/>
              <a:gd name="connsiteX0" fmla="*/ 182116 w 8856984"/>
              <a:gd name="connsiteY0" fmla="*/ 504056 h 6264696"/>
              <a:gd name="connsiteX1" fmla="*/ 0 w 8856984"/>
              <a:gd name="connsiteY1" fmla="*/ 391985 h 6264696"/>
              <a:gd name="connsiteX2" fmla="*/ 0 w 8856984"/>
              <a:gd name="connsiteY2" fmla="*/ 288032 h 6264696"/>
              <a:gd name="connsiteX3" fmla="*/ 288032 w 8856984"/>
              <a:gd name="connsiteY3" fmla="*/ 288032 h 6264696"/>
              <a:gd name="connsiteX4" fmla="*/ 0 w 8856984"/>
              <a:gd name="connsiteY4" fmla="*/ 144016 h 6264696"/>
              <a:gd name="connsiteX5" fmla="*/ 0 w 8856984"/>
              <a:gd name="connsiteY5" fmla="*/ 0 h 6264696"/>
              <a:gd name="connsiteX6" fmla="*/ 263117 w 8856984"/>
              <a:gd name="connsiteY6" fmla="*/ 0 h 6264696"/>
              <a:gd name="connsiteX7" fmla="*/ 914400 w 8856984"/>
              <a:gd name="connsiteY7" fmla="*/ 0 h 6264696"/>
              <a:gd name="connsiteX8" fmla="*/ 8593867 w 8856984"/>
              <a:gd name="connsiteY8" fmla="*/ 0 h 6264696"/>
              <a:gd name="connsiteX9" fmla="*/ 8856984 w 8856984"/>
              <a:gd name="connsiteY9" fmla="*/ 263117 h 6264696"/>
              <a:gd name="connsiteX10" fmla="*/ 8856984 w 8856984"/>
              <a:gd name="connsiteY10" fmla="*/ 6001579 h 6264696"/>
              <a:gd name="connsiteX11" fmla="*/ 8593867 w 8856984"/>
              <a:gd name="connsiteY11" fmla="*/ 6264696 h 6264696"/>
              <a:gd name="connsiteX12" fmla="*/ 263117 w 8856984"/>
              <a:gd name="connsiteY12" fmla="*/ 6264696 h 6264696"/>
              <a:gd name="connsiteX13" fmla="*/ 0 w 8856984"/>
              <a:gd name="connsiteY13" fmla="*/ 6001579 h 6264696"/>
              <a:gd name="connsiteX14" fmla="*/ 0 w 8856984"/>
              <a:gd name="connsiteY14" fmla="*/ 914400 h 6264696"/>
              <a:gd name="connsiteX15" fmla="*/ 0 w 8856984"/>
              <a:gd name="connsiteY15" fmla="*/ 504056 h 6264696"/>
              <a:gd name="connsiteX0" fmla="*/ 0 w 8856984"/>
              <a:gd name="connsiteY0" fmla="*/ 391985 h 6264696"/>
              <a:gd name="connsiteX1" fmla="*/ 0 w 8856984"/>
              <a:gd name="connsiteY1" fmla="*/ 288032 h 6264696"/>
              <a:gd name="connsiteX2" fmla="*/ 288032 w 8856984"/>
              <a:gd name="connsiteY2" fmla="*/ 288032 h 6264696"/>
              <a:gd name="connsiteX3" fmla="*/ 0 w 8856984"/>
              <a:gd name="connsiteY3" fmla="*/ 144016 h 6264696"/>
              <a:gd name="connsiteX4" fmla="*/ 0 w 8856984"/>
              <a:gd name="connsiteY4" fmla="*/ 0 h 6264696"/>
              <a:gd name="connsiteX5" fmla="*/ 263117 w 8856984"/>
              <a:gd name="connsiteY5" fmla="*/ 0 h 6264696"/>
              <a:gd name="connsiteX6" fmla="*/ 914400 w 8856984"/>
              <a:gd name="connsiteY6" fmla="*/ 0 h 6264696"/>
              <a:gd name="connsiteX7" fmla="*/ 8593867 w 8856984"/>
              <a:gd name="connsiteY7" fmla="*/ 0 h 6264696"/>
              <a:gd name="connsiteX8" fmla="*/ 8856984 w 8856984"/>
              <a:gd name="connsiteY8" fmla="*/ 263117 h 6264696"/>
              <a:gd name="connsiteX9" fmla="*/ 8856984 w 8856984"/>
              <a:gd name="connsiteY9" fmla="*/ 6001579 h 6264696"/>
              <a:gd name="connsiteX10" fmla="*/ 8593867 w 8856984"/>
              <a:gd name="connsiteY10" fmla="*/ 6264696 h 6264696"/>
              <a:gd name="connsiteX11" fmla="*/ 263117 w 8856984"/>
              <a:gd name="connsiteY11" fmla="*/ 6264696 h 6264696"/>
              <a:gd name="connsiteX12" fmla="*/ 0 w 8856984"/>
              <a:gd name="connsiteY12" fmla="*/ 6001579 h 6264696"/>
              <a:gd name="connsiteX13" fmla="*/ 0 w 8856984"/>
              <a:gd name="connsiteY13" fmla="*/ 914400 h 6264696"/>
              <a:gd name="connsiteX14" fmla="*/ 0 w 8856984"/>
              <a:gd name="connsiteY14" fmla="*/ 504056 h 6264696"/>
              <a:gd name="connsiteX0" fmla="*/ 0 w 8856984"/>
              <a:gd name="connsiteY0" fmla="*/ 288032 h 6264696"/>
              <a:gd name="connsiteX1" fmla="*/ 288032 w 8856984"/>
              <a:gd name="connsiteY1" fmla="*/ 288032 h 6264696"/>
              <a:gd name="connsiteX2" fmla="*/ 0 w 8856984"/>
              <a:gd name="connsiteY2" fmla="*/ 144016 h 6264696"/>
              <a:gd name="connsiteX3" fmla="*/ 0 w 8856984"/>
              <a:gd name="connsiteY3" fmla="*/ 0 h 6264696"/>
              <a:gd name="connsiteX4" fmla="*/ 263117 w 8856984"/>
              <a:gd name="connsiteY4" fmla="*/ 0 h 6264696"/>
              <a:gd name="connsiteX5" fmla="*/ 914400 w 8856984"/>
              <a:gd name="connsiteY5" fmla="*/ 0 h 6264696"/>
              <a:gd name="connsiteX6" fmla="*/ 8593867 w 8856984"/>
              <a:gd name="connsiteY6" fmla="*/ 0 h 6264696"/>
              <a:gd name="connsiteX7" fmla="*/ 8856984 w 8856984"/>
              <a:gd name="connsiteY7" fmla="*/ 263117 h 6264696"/>
              <a:gd name="connsiteX8" fmla="*/ 8856984 w 8856984"/>
              <a:gd name="connsiteY8" fmla="*/ 6001579 h 6264696"/>
              <a:gd name="connsiteX9" fmla="*/ 8593867 w 8856984"/>
              <a:gd name="connsiteY9" fmla="*/ 6264696 h 6264696"/>
              <a:gd name="connsiteX10" fmla="*/ 263117 w 8856984"/>
              <a:gd name="connsiteY10" fmla="*/ 6264696 h 6264696"/>
              <a:gd name="connsiteX11" fmla="*/ 0 w 8856984"/>
              <a:gd name="connsiteY11" fmla="*/ 6001579 h 6264696"/>
              <a:gd name="connsiteX12" fmla="*/ 0 w 8856984"/>
              <a:gd name="connsiteY12" fmla="*/ 914400 h 6264696"/>
              <a:gd name="connsiteX13" fmla="*/ 0 w 8856984"/>
              <a:gd name="connsiteY13" fmla="*/ 504056 h 626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6984" h="6264696">
                <a:moveTo>
                  <a:pt x="0" y="288032"/>
                </a:moveTo>
                <a:lnTo>
                  <a:pt x="288032" y="288032"/>
                </a:lnTo>
                <a:lnTo>
                  <a:pt x="0" y="144016"/>
                </a:lnTo>
                <a:lnTo>
                  <a:pt x="0" y="0"/>
                </a:lnTo>
                <a:lnTo>
                  <a:pt x="263117" y="0"/>
                </a:lnTo>
                <a:lnTo>
                  <a:pt x="914400" y="0"/>
                </a:lnTo>
                <a:lnTo>
                  <a:pt x="8593867" y="0"/>
                </a:lnTo>
                <a:cubicBezTo>
                  <a:pt x="8739183" y="0"/>
                  <a:pt x="8856984" y="117801"/>
                  <a:pt x="8856984" y="263117"/>
                </a:cubicBezTo>
                <a:lnTo>
                  <a:pt x="8856984" y="6001579"/>
                </a:lnTo>
                <a:cubicBezTo>
                  <a:pt x="8856984" y="6146895"/>
                  <a:pt x="8739183" y="6264696"/>
                  <a:pt x="8593867" y="6264696"/>
                </a:cubicBezTo>
                <a:lnTo>
                  <a:pt x="263117" y="6264696"/>
                </a:lnTo>
                <a:cubicBezTo>
                  <a:pt x="117801" y="6264696"/>
                  <a:pt x="0" y="6146895"/>
                  <a:pt x="0" y="6001579"/>
                </a:cubicBezTo>
                <a:lnTo>
                  <a:pt x="0" y="914400"/>
                </a:lnTo>
                <a:lnTo>
                  <a:pt x="0" y="504056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3603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41412" y="332656"/>
            <a:ext cx="8856984" cy="6264696"/>
          </a:xfrm>
          <a:custGeom>
            <a:avLst/>
            <a:gdLst>
              <a:gd name="connsiteX0" fmla="*/ 288032 w 8856984"/>
              <a:gd name="connsiteY0" fmla="*/ 288032 h 6264696"/>
              <a:gd name="connsiteX1" fmla="*/ 0 w 8856984"/>
              <a:gd name="connsiteY1" fmla="*/ 144016 h 6264696"/>
              <a:gd name="connsiteX2" fmla="*/ 0 w 8856984"/>
              <a:gd name="connsiteY2" fmla="*/ 0 h 6264696"/>
              <a:gd name="connsiteX3" fmla="*/ 263117 w 8856984"/>
              <a:gd name="connsiteY3" fmla="*/ 0 h 6264696"/>
              <a:gd name="connsiteX4" fmla="*/ 914400 w 8856984"/>
              <a:gd name="connsiteY4" fmla="*/ 0 h 6264696"/>
              <a:gd name="connsiteX5" fmla="*/ 8593867 w 8856984"/>
              <a:gd name="connsiteY5" fmla="*/ 0 h 6264696"/>
              <a:gd name="connsiteX6" fmla="*/ 8856984 w 8856984"/>
              <a:gd name="connsiteY6" fmla="*/ 263117 h 6264696"/>
              <a:gd name="connsiteX7" fmla="*/ 8856984 w 8856984"/>
              <a:gd name="connsiteY7" fmla="*/ 6001579 h 6264696"/>
              <a:gd name="connsiteX8" fmla="*/ 8593867 w 8856984"/>
              <a:gd name="connsiteY8" fmla="*/ 6264696 h 6264696"/>
              <a:gd name="connsiteX9" fmla="*/ 263117 w 8856984"/>
              <a:gd name="connsiteY9" fmla="*/ 6264696 h 6264696"/>
              <a:gd name="connsiteX10" fmla="*/ 0 w 8856984"/>
              <a:gd name="connsiteY10" fmla="*/ 6001579 h 6264696"/>
              <a:gd name="connsiteX11" fmla="*/ 0 w 8856984"/>
              <a:gd name="connsiteY11" fmla="*/ 914400 h 6264696"/>
              <a:gd name="connsiteX12" fmla="*/ 0 w 8856984"/>
              <a:gd name="connsiteY12" fmla="*/ 288032 h 6264696"/>
              <a:gd name="connsiteX13" fmla="*/ 379472 w 8856984"/>
              <a:gd name="connsiteY13" fmla="*/ 379472 h 6264696"/>
              <a:gd name="connsiteX0" fmla="*/ 288032 w 8856984"/>
              <a:gd name="connsiteY0" fmla="*/ 288032 h 6264696"/>
              <a:gd name="connsiteX1" fmla="*/ 0 w 8856984"/>
              <a:gd name="connsiteY1" fmla="*/ 144016 h 6264696"/>
              <a:gd name="connsiteX2" fmla="*/ 0 w 8856984"/>
              <a:gd name="connsiteY2" fmla="*/ 0 h 6264696"/>
              <a:gd name="connsiteX3" fmla="*/ 263117 w 8856984"/>
              <a:gd name="connsiteY3" fmla="*/ 0 h 6264696"/>
              <a:gd name="connsiteX4" fmla="*/ 914400 w 8856984"/>
              <a:gd name="connsiteY4" fmla="*/ 0 h 6264696"/>
              <a:gd name="connsiteX5" fmla="*/ 8593867 w 8856984"/>
              <a:gd name="connsiteY5" fmla="*/ 0 h 6264696"/>
              <a:gd name="connsiteX6" fmla="*/ 8856984 w 8856984"/>
              <a:gd name="connsiteY6" fmla="*/ 263117 h 6264696"/>
              <a:gd name="connsiteX7" fmla="*/ 8856984 w 8856984"/>
              <a:gd name="connsiteY7" fmla="*/ 6001579 h 6264696"/>
              <a:gd name="connsiteX8" fmla="*/ 8593867 w 8856984"/>
              <a:gd name="connsiteY8" fmla="*/ 6264696 h 6264696"/>
              <a:gd name="connsiteX9" fmla="*/ 263117 w 8856984"/>
              <a:gd name="connsiteY9" fmla="*/ 6264696 h 6264696"/>
              <a:gd name="connsiteX10" fmla="*/ 0 w 8856984"/>
              <a:gd name="connsiteY10" fmla="*/ 6001579 h 6264696"/>
              <a:gd name="connsiteX11" fmla="*/ 0 w 8856984"/>
              <a:gd name="connsiteY11" fmla="*/ 914400 h 6264696"/>
              <a:gd name="connsiteX12" fmla="*/ 0 w 8856984"/>
              <a:gd name="connsiteY12" fmla="*/ 288032 h 6264696"/>
              <a:gd name="connsiteX0" fmla="*/ 0 w 8856984"/>
              <a:gd name="connsiteY0" fmla="*/ 144016 h 6264696"/>
              <a:gd name="connsiteX1" fmla="*/ 0 w 8856984"/>
              <a:gd name="connsiteY1" fmla="*/ 0 h 6264696"/>
              <a:gd name="connsiteX2" fmla="*/ 263117 w 8856984"/>
              <a:gd name="connsiteY2" fmla="*/ 0 h 6264696"/>
              <a:gd name="connsiteX3" fmla="*/ 914400 w 8856984"/>
              <a:gd name="connsiteY3" fmla="*/ 0 h 6264696"/>
              <a:gd name="connsiteX4" fmla="*/ 8593867 w 8856984"/>
              <a:gd name="connsiteY4" fmla="*/ 0 h 6264696"/>
              <a:gd name="connsiteX5" fmla="*/ 8856984 w 8856984"/>
              <a:gd name="connsiteY5" fmla="*/ 263117 h 6264696"/>
              <a:gd name="connsiteX6" fmla="*/ 8856984 w 8856984"/>
              <a:gd name="connsiteY6" fmla="*/ 6001579 h 6264696"/>
              <a:gd name="connsiteX7" fmla="*/ 8593867 w 8856984"/>
              <a:gd name="connsiteY7" fmla="*/ 6264696 h 6264696"/>
              <a:gd name="connsiteX8" fmla="*/ 263117 w 8856984"/>
              <a:gd name="connsiteY8" fmla="*/ 6264696 h 6264696"/>
              <a:gd name="connsiteX9" fmla="*/ 0 w 8856984"/>
              <a:gd name="connsiteY9" fmla="*/ 6001579 h 6264696"/>
              <a:gd name="connsiteX10" fmla="*/ 0 w 8856984"/>
              <a:gd name="connsiteY10" fmla="*/ 914400 h 6264696"/>
              <a:gd name="connsiteX11" fmla="*/ 0 w 8856984"/>
              <a:gd name="connsiteY11" fmla="*/ 288032 h 6264696"/>
              <a:gd name="connsiteX0" fmla="*/ 0 w 8856984"/>
              <a:gd name="connsiteY0" fmla="*/ 0 h 6264696"/>
              <a:gd name="connsiteX1" fmla="*/ 263117 w 8856984"/>
              <a:gd name="connsiteY1" fmla="*/ 0 h 6264696"/>
              <a:gd name="connsiteX2" fmla="*/ 914400 w 8856984"/>
              <a:gd name="connsiteY2" fmla="*/ 0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914400 h 6264696"/>
              <a:gd name="connsiteX10" fmla="*/ 0 w 8856984"/>
              <a:gd name="connsiteY10" fmla="*/ 288032 h 6264696"/>
              <a:gd name="connsiteX0" fmla="*/ 0 w 8856984"/>
              <a:gd name="connsiteY0" fmla="*/ 0 h 6264696"/>
              <a:gd name="connsiteX1" fmla="*/ 263117 w 8856984"/>
              <a:gd name="connsiteY1" fmla="*/ 0 h 6264696"/>
              <a:gd name="connsiteX2" fmla="*/ 914400 w 8856984"/>
              <a:gd name="connsiteY2" fmla="*/ 0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914400 h 626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856984" h="6264696">
                <a:moveTo>
                  <a:pt x="0" y="0"/>
                </a:moveTo>
                <a:lnTo>
                  <a:pt x="263117" y="0"/>
                </a:lnTo>
                <a:lnTo>
                  <a:pt x="914400" y="0"/>
                </a:lnTo>
                <a:lnTo>
                  <a:pt x="8593867" y="0"/>
                </a:lnTo>
                <a:cubicBezTo>
                  <a:pt x="8739183" y="0"/>
                  <a:pt x="8856984" y="117801"/>
                  <a:pt x="8856984" y="263117"/>
                </a:cubicBezTo>
                <a:lnTo>
                  <a:pt x="8856984" y="6001579"/>
                </a:lnTo>
                <a:cubicBezTo>
                  <a:pt x="8856984" y="6146895"/>
                  <a:pt x="8739183" y="6264696"/>
                  <a:pt x="8593867" y="6264696"/>
                </a:cubicBezTo>
                <a:lnTo>
                  <a:pt x="263117" y="6264696"/>
                </a:lnTo>
                <a:cubicBezTo>
                  <a:pt x="117801" y="6264696"/>
                  <a:pt x="0" y="6146895"/>
                  <a:pt x="0" y="6001579"/>
                </a:cubicBezTo>
                <a:lnTo>
                  <a:pt x="0" y="91440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41411" y="592113"/>
            <a:ext cx="465088" cy="930249"/>
          </a:xfrm>
          <a:custGeom>
            <a:avLst/>
            <a:gdLst>
              <a:gd name="connsiteX0" fmla="*/ 263117 w 8856984"/>
              <a:gd name="connsiteY0" fmla="*/ 0 h 6264696"/>
              <a:gd name="connsiteX1" fmla="*/ 465088 w 8856984"/>
              <a:gd name="connsiteY1" fmla="*/ 0 h 6264696"/>
              <a:gd name="connsiteX2" fmla="*/ 631118 w 8856984"/>
              <a:gd name="connsiteY2" fmla="*/ 513184 h 6264696"/>
              <a:gd name="connsiteX3" fmla="*/ 8593867 w 8856984"/>
              <a:gd name="connsiteY3" fmla="*/ 0 h 6264696"/>
              <a:gd name="connsiteX4" fmla="*/ 8856984 w 8856984"/>
              <a:gd name="connsiteY4" fmla="*/ 263117 h 6264696"/>
              <a:gd name="connsiteX5" fmla="*/ 8856984 w 8856984"/>
              <a:gd name="connsiteY5" fmla="*/ 6001579 h 6264696"/>
              <a:gd name="connsiteX6" fmla="*/ 8593867 w 8856984"/>
              <a:gd name="connsiteY6" fmla="*/ 6264696 h 6264696"/>
              <a:gd name="connsiteX7" fmla="*/ 263117 w 8856984"/>
              <a:gd name="connsiteY7" fmla="*/ 6264696 h 6264696"/>
              <a:gd name="connsiteX8" fmla="*/ 0 w 8856984"/>
              <a:gd name="connsiteY8" fmla="*/ 6001579 h 6264696"/>
              <a:gd name="connsiteX9" fmla="*/ 0 w 8856984"/>
              <a:gd name="connsiteY9" fmla="*/ 2169368 h 6264696"/>
              <a:gd name="connsiteX10" fmla="*/ 1910308 w 8856984"/>
              <a:gd name="connsiteY10" fmla="*/ 2169368 h 6264696"/>
              <a:gd name="connsiteX11" fmla="*/ 0 w 8856984"/>
              <a:gd name="connsiteY11" fmla="*/ 930249 h 6264696"/>
              <a:gd name="connsiteX12" fmla="*/ 0 w 8856984"/>
              <a:gd name="connsiteY12" fmla="*/ 263117 h 6264696"/>
              <a:gd name="connsiteX13" fmla="*/ 263117 w 8856984"/>
              <a:gd name="connsiteY13" fmla="*/ 0 h 6264696"/>
              <a:gd name="connsiteX0" fmla="*/ 8593867 w 8856984"/>
              <a:gd name="connsiteY0" fmla="*/ 0 h 6264696"/>
              <a:gd name="connsiteX1" fmla="*/ 8856984 w 8856984"/>
              <a:gd name="connsiteY1" fmla="*/ 263117 h 6264696"/>
              <a:gd name="connsiteX2" fmla="*/ 8856984 w 8856984"/>
              <a:gd name="connsiteY2" fmla="*/ 6001579 h 6264696"/>
              <a:gd name="connsiteX3" fmla="*/ 8593867 w 8856984"/>
              <a:gd name="connsiteY3" fmla="*/ 6264696 h 6264696"/>
              <a:gd name="connsiteX4" fmla="*/ 263117 w 8856984"/>
              <a:gd name="connsiteY4" fmla="*/ 6264696 h 6264696"/>
              <a:gd name="connsiteX5" fmla="*/ 0 w 8856984"/>
              <a:gd name="connsiteY5" fmla="*/ 6001579 h 6264696"/>
              <a:gd name="connsiteX6" fmla="*/ 0 w 8856984"/>
              <a:gd name="connsiteY6" fmla="*/ 2169368 h 6264696"/>
              <a:gd name="connsiteX7" fmla="*/ 1910308 w 8856984"/>
              <a:gd name="connsiteY7" fmla="*/ 2169368 h 6264696"/>
              <a:gd name="connsiteX8" fmla="*/ 0 w 8856984"/>
              <a:gd name="connsiteY8" fmla="*/ 930249 h 6264696"/>
              <a:gd name="connsiteX9" fmla="*/ 0 w 8856984"/>
              <a:gd name="connsiteY9" fmla="*/ 263117 h 6264696"/>
              <a:gd name="connsiteX10" fmla="*/ 263117 w 8856984"/>
              <a:gd name="connsiteY10" fmla="*/ 0 h 6264696"/>
              <a:gd name="connsiteX11" fmla="*/ 465088 w 8856984"/>
              <a:gd name="connsiteY11" fmla="*/ 0 h 6264696"/>
              <a:gd name="connsiteX12" fmla="*/ 631118 w 8856984"/>
              <a:gd name="connsiteY12" fmla="*/ 513184 h 6264696"/>
              <a:gd name="connsiteX13" fmla="*/ 8685307 w 8856984"/>
              <a:gd name="connsiteY13" fmla="*/ 91440 h 6264696"/>
              <a:gd name="connsiteX0" fmla="*/ 8593867 w 8856984"/>
              <a:gd name="connsiteY0" fmla="*/ 0 h 6264696"/>
              <a:gd name="connsiteX1" fmla="*/ 8856984 w 8856984"/>
              <a:gd name="connsiteY1" fmla="*/ 263117 h 6264696"/>
              <a:gd name="connsiteX2" fmla="*/ 8856984 w 8856984"/>
              <a:gd name="connsiteY2" fmla="*/ 6001579 h 6264696"/>
              <a:gd name="connsiteX3" fmla="*/ 8593867 w 8856984"/>
              <a:gd name="connsiteY3" fmla="*/ 6264696 h 6264696"/>
              <a:gd name="connsiteX4" fmla="*/ 263117 w 8856984"/>
              <a:gd name="connsiteY4" fmla="*/ 6264696 h 6264696"/>
              <a:gd name="connsiteX5" fmla="*/ 0 w 8856984"/>
              <a:gd name="connsiteY5" fmla="*/ 6001579 h 6264696"/>
              <a:gd name="connsiteX6" fmla="*/ 0 w 8856984"/>
              <a:gd name="connsiteY6" fmla="*/ 2169368 h 6264696"/>
              <a:gd name="connsiteX7" fmla="*/ 1910308 w 8856984"/>
              <a:gd name="connsiteY7" fmla="*/ 2169368 h 6264696"/>
              <a:gd name="connsiteX8" fmla="*/ 0 w 8856984"/>
              <a:gd name="connsiteY8" fmla="*/ 930249 h 6264696"/>
              <a:gd name="connsiteX9" fmla="*/ 0 w 8856984"/>
              <a:gd name="connsiteY9" fmla="*/ 263117 h 6264696"/>
              <a:gd name="connsiteX10" fmla="*/ 263117 w 8856984"/>
              <a:gd name="connsiteY10" fmla="*/ 0 h 6264696"/>
              <a:gd name="connsiteX11" fmla="*/ 465088 w 8856984"/>
              <a:gd name="connsiteY11" fmla="*/ 0 h 6264696"/>
              <a:gd name="connsiteX12" fmla="*/ 631118 w 8856984"/>
              <a:gd name="connsiteY12" fmla="*/ 513184 h 6264696"/>
              <a:gd name="connsiteX0" fmla="*/ 8856984 w 8856984"/>
              <a:gd name="connsiteY0" fmla="*/ 263117 h 6264696"/>
              <a:gd name="connsiteX1" fmla="*/ 8856984 w 8856984"/>
              <a:gd name="connsiteY1" fmla="*/ 6001579 h 6264696"/>
              <a:gd name="connsiteX2" fmla="*/ 8593867 w 8856984"/>
              <a:gd name="connsiteY2" fmla="*/ 6264696 h 6264696"/>
              <a:gd name="connsiteX3" fmla="*/ 263117 w 8856984"/>
              <a:gd name="connsiteY3" fmla="*/ 6264696 h 6264696"/>
              <a:gd name="connsiteX4" fmla="*/ 0 w 8856984"/>
              <a:gd name="connsiteY4" fmla="*/ 6001579 h 6264696"/>
              <a:gd name="connsiteX5" fmla="*/ 0 w 8856984"/>
              <a:gd name="connsiteY5" fmla="*/ 2169368 h 6264696"/>
              <a:gd name="connsiteX6" fmla="*/ 1910308 w 8856984"/>
              <a:gd name="connsiteY6" fmla="*/ 2169368 h 6264696"/>
              <a:gd name="connsiteX7" fmla="*/ 0 w 8856984"/>
              <a:gd name="connsiteY7" fmla="*/ 930249 h 6264696"/>
              <a:gd name="connsiteX8" fmla="*/ 0 w 8856984"/>
              <a:gd name="connsiteY8" fmla="*/ 263117 h 6264696"/>
              <a:gd name="connsiteX9" fmla="*/ 263117 w 8856984"/>
              <a:gd name="connsiteY9" fmla="*/ 0 h 6264696"/>
              <a:gd name="connsiteX10" fmla="*/ 465088 w 8856984"/>
              <a:gd name="connsiteY10" fmla="*/ 0 h 6264696"/>
              <a:gd name="connsiteX11" fmla="*/ 631118 w 8856984"/>
              <a:gd name="connsiteY11" fmla="*/ 513184 h 6264696"/>
              <a:gd name="connsiteX0" fmla="*/ 8856984 w 8856984"/>
              <a:gd name="connsiteY0" fmla="*/ 6001579 h 6264696"/>
              <a:gd name="connsiteX1" fmla="*/ 8593867 w 8856984"/>
              <a:gd name="connsiteY1" fmla="*/ 6264696 h 6264696"/>
              <a:gd name="connsiteX2" fmla="*/ 263117 w 8856984"/>
              <a:gd name="connsiteY2" fmla="*/ 6264696 h 6264696"/>
              <a:gd name="connsiteX3" fmla="*/ 0 w 8856984"/>
              <a:gd name="connsiteY3" fmla="*/ 6001579 h 6264696"/>
              <a:gd name="connsiteX4" fmla="*/ 0 w 8856984"/>
              <a:gd name="connsiteY4" fmla="*/ 2169368 h 6264696"/>
              <a:gd name="connsiteX5" fmla="*/ 1910308 w 8856984"/>
              <a:gd name="connsiteY5" fmla="*/ 2169368 h 6264696"/>
              <a:gd name="connsiteX6" fmla="*/ 0 w 8856984"/>
              <a:gd name="connsiteY6" fmla="*/ 930249 h 6264696"/>
              <a:gd name="connsiteX7" fmla="*/ 0 w 8856984"/>
              <a:gd name="connsiteY7" fmla="*/ 263117 h 6264696"/>
              <a:gd name="connsiteX8" fmla="*/ 263117 w 8856984"/>
              <a:gd name="connsiteY8" fmla="*/ 0 h 6264696"/>
              <a:gd name="connsiteX9" fmla="*/ 465088 w 8856984"/>
              <a:gd name="connsiteY9" fmla="*/ 0 h 6264696"/>
              <a:gd name="connsiteX10" fmla="*/ 631118 w 8856984"/>
              <a:gd name="connsiteY10" fmla="*/ 513184 h 6264696"/>
              <a:gd name="connsiteX0" fmla="*/ 8593867 w 8593867"/>
              <a:gd name="connsiteY0" fmla="*/ 6264696 h 6264696"/>
              <a:gd name="connsiteX1" fmla="*/ 263117 w 8593867"/>
              <a:gd name="connsiteY1" fmla="*/ 6264696 h 6264696"/>
              <a:gd name="connsiteX2" fmla="*/ 0 w 8593867"/>
              <a:gd name="connsiteY2" fmla="*/ 6001579 h 6264696"/>
              <a:gd name="connsiteX3" fmla="*/ 0 w 8593867"/>
              <a:gd name="connsiteY3" fmla="*/ 2169368 h 6264696"/>
              <a:gd name="connsiteX4" fmla="*/ 1910308 w 8593867"/>
              <a:gd name="connsiteY4" fmla="*/ 2169368 h 6264696"/>
              <a:gd name="connsiteX5" fmla="*/ 0 w 8593867"/>
              <a:gd name="connsiteY5" fmla="*/ 930249 h 6264696"/>
              <a:gd name="connsiteX6" fmla="*/ 0 w 8593867"/>
              <a:gd name="connsiteY6" fmla="*/ 263117 h 6264696"/>
              <a:gd name="connsiteX7" fmla="*/ 263117 w 8593867"/>
              <a:gd name="connsiteY7" fmla="*/ 0 h 6264696"/>
              <a:gd name="connsiteX8" fmla="*/ 465088 w 8593867"/>
              <a:gd name="connsiteY8" fmla="*/ 0 h 6264696"/>
              <a:gd name="connsiteX9" fmla="*/ 631118 w 8593867"/>
              <a:gd name="connsiteY9" fmla="*/ 513184 h 6264696"/>
              <a:gd name="connsiteX0" fmla="*/ 263117 w 1910308"/>
              <a:gd name="connsiteY0" fmla="*/ 6264696 h 6264696"/>
              <a:gd name="connsiteX1" fmla="*/ 0 w 1910308"/>
              <a:gd name="connsiteY1" fmla="*/ 6001579 h 6264696"/>
              <a:gd name="connsiteX2" fmla="*/ 0 w 1910308"/>
              <a:gd name="connsiteY2" fmla="*/ 2169368 h 6264696"/>
              <a:gd name="connsiteX3" fmla="*/ 1910308 w 1910308"/>
              <a:gd name="connsiteY3" fmla="*/ 2169368 h 6264696"/>
              <a:gd name="connsiteX4" fmla="*/ 0 w 1910308"/>
              <a:gd name="connsiteY4" fmla="*/ 930249 h 6264696"/>
              <a:gd name="connsiteX5" fmla="*/ 0 w 1910308"/>
              <a:gd name="connsiteY5" fmla="*/ 263117 h 6264696"/>
              <a:gd name="connsiteX6" fmla="*/ 263117 w 1910308"/>
              <a:gd name="connsiteY6" fmla="*/ 0 h 6264696"/>
              <a:gd name="connsiteX7" fmla="*/ 465088 w 1910308"/>
              <a:gd name="connsiteY7" fmla="*/ 0 h 6264696"/>
              <a:gd name="connsiteX8" fmla="*/ 631118 w 1910308"/>
              <a:gd name="connsiteY8" fmla="*/ 513184 h 6264696"/>
              <a:gd name="connsiteX0" fmla="*/ 0 w 1910308"/>
              <a:gd name="connsiteY0" fmla="*/ 6001579 h 6001579"/>
              <a:gd name="connsiteX1" fmla="*/ 0 w 1910308"/>
              <a:gd name="connsiteY1" fmla="*/ 2169368 h 6001579"/>
              <a:gd name="connsiteX2" fmla="*/ 1910308 w 1910308"/>
              <a:gd name="connsiteY2" fmla="*/ 2169368 h 6001579"/>
              <a:gd name="connsiteX3" fmla="*/ 0 w 1910308"/>
              <a:gd name="connsiteY3" fmla="*/ 930249 h 6001579"/>
              <a:gd name="connsiteX4" fmla="*/ 0 w 1910308"/>
              <a:gd name="connsiteY4" fmla="*/ 263117 h 6001579"/>
              <a:gd name="connsiteX5" fmla="*/ 263117 w 1910308"/>
              <a:gd name="connsiteY5" fmla="*/ 0 h 6001579"/>
              <a:gd name="connsiteX6" fmla="*/ 465088 w 1910308"/>
              <a:gd name="connsiteY6" fmla="*/ 0 h 6001579"/>
              <a:gd name="connsiteX7" fmla="*/ 631118 w 1910308"/>
              <a:gd name="connsiteY7" fmla="*/ 513184 h 6001579"/>
              <a:gd name="connsiteX0" fmla="*/ 0 w 1910308"/>
              <a:gd name="connsiteY0" fmla="*/ 2169368 h 2169368"/>
              <a:gd name="connsiteX1" fmla="*/ 1910308 w 1910308"/>
              <a:gd name="connsiteY1" fmla="*/ 2169368 h 2169368"/>
              <a:gd name="connsiteX2" fmla="*/ 0 w 1910308"/>
              <a:gd name="connsiteY2" fmla="*/ 930249 h 2169368"/>
              <a:gd name="connsiteX3" fmla="*/ 0 w 1910308"/>
              <a:gd name="connsiteY3" fmla="*/ 263117 h 2169368"/>
              <a:gd name="connsiteX4" fmla="*/ 263117 w 1910308"/>
              <a:gd name="connsiteY4" fmla="*/ 0 h 2169368"/>
              <a:gd name="connsiteX5" fmla="*/ 465088 w 1910308"/>
              <a:gd name="connsiteY5" fmla="*/ 0 h 2169368"/>
              <a:gd name="connsiteX6" fmla="*/ 631118 w 1910308"/>
              <a:gd name="connsiteY6" fmla="*/ 513184 h 2169368"/>
              <a:gd name="connsiteX0" fmla="*/ 1910308 w 1910308"/>
              <a:gd name="connsiteY0" fmla="*/ 2169368 h 2169368"/>
              <a:gd name="connsiteX1" fmla="*/ 0 w 1910308"/>
              <a:gd name="connsiteY1" fmla="*/ 930249 h 2169368"/>
              <a:gd name="connsiteX2" fmla="*/ 0 w 1910308"/>
              <a:gd name="connsiteY2" fmla="*/ 263117 h 2169368"/>
              <a:gd name="connsiteX3" fmla="*/ 263117 w 1910308"/>
              <a:gd name="connsiteY3" fmla="*/ 0 h 2169368"/>
              <a:gd name="connsiteX4" fmla="*/ 465088 w 1910308"/>
              <a:gd name="connsiteY4" fmla="*/ 0 h 2169368"/>
              <a:gd name="connsiteX5" fmla="*/ 631118 w 1910308"/>
              <a:gd name="connsiteY5" fmla="*/ 513184 h 2169368"/>
              <a:gd name="connsiteX0" fmla="*/ 0 w 631118"/>
              <a:gd name="connsiteY0" fmla="*/ 930249 h 930249"/>
              <a:gd name="connsiteX1" fmla="*/ 0 w 631118"/>
              <a:gd name="connsiteY1" fmla="*/ 263117 h 930249"/>
              <a:gd name="connsiteX2" fmla="*/ 263117 w 631118"/>
              <a:gd name="connsiteY2" fmla="*/ 0 h 930249"/>
              <a:gd name="connsiteX3" fmla="*/ 465088 w 631118"/>
              <a:gd name="connsiteY3" fmla="*/ 0 h 930249"/>
              <a:gd name="connsiteX4" fmla="*/ 631118 w 631118"/>
              <a:gd name="connsiteY4" fmla="*/ 513184 h 930249"/>
              <a:gd name="connsiteX0" fmla="*/ 0 w 465088"/>
              <a:gd name="connsiteY0" fmla="*/ 930249 h 930249"/>
              <a:gd name="connsiteX1" fmla="*/ 0 w 465088"/>
              <a:gd name="connsiteY1" fmla="*/ 263117 h 930249"/>
              <a:gd name="connsiteX2" fmla="*/ 263117 w 465088"/>
              <a:gd name="connsiteY2" fmla="*/ 0 h 930249"/>
              <a:gd name="connsiteX3" fmla="*/ 465088 w 465088"/>
              <a:gd name="connsiteY3" fmla="*/ 0 h 93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5088" h="930249">
                <a:moveTo>
                  <a:pt x="0" y="930249"/>
                </a:moveTo>
                <a:lnTo>
                  <a:pt x="0" y="263117"/>
                </a:lnTo>
                <a:cubicBezTo>
                  <a:pt x="0" y="117801"/>
                  <a:pt x="117801" y="0"/>
                  <a:pt x="263117" y="0"/>
                </a:cubicBezTo>
                <a:lnTo>
                  <a:pt x="46508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612515" y="541830"/>
            <a:ext cx="106438" cy="10643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173880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88640"/>
            <a:ext cx="8928992" cy="6552728"/>
          </a:xfrm>
          <a:prstGeom prst="roundRect">
            <a:avLst>
              <a:gd name="adj" fmla="val 306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87524" y="404664"/>
            <a:ext cx="8568952" cy="58326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386301" y="6303410"/>
            <a:ext cx="365950" cy="365950"/>
          </a:xfrm>
          <a:prstGeom prst="ellips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>
            <a:off x="6518483" y="6433856"/>
            <a:ext cx="720080" cy="105057"/>
          </a:xfrm>
          <a:prstGeom prst="round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1899988" y="6433856"/>
            <a:ext cx="720080" cy="105057"/>
          </a:xfrm>
          <a:prstGeom prst="round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307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31540" y="1628800"/>
            <a:ext cx="8064896" cy="2736304"/>
          </a:xfrm>
          <a:prstGeom prst="roundRect">
            <a:avLst>
              <a:gd name="adj" fmla="val 9271"/>
            </a:avLst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6624228" y="3743597"/>
            <a:ext cx="1872208" cy="36004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6624228" y="4103361"/>
            <a:ext cx="1872208" cy="4571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86440" y="1808820"/>
            <a:ext cx="382989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인생이 묻는다</a:t>
            </a:r>
            <a:endParaRPr lang="ko-KR" altLang="en-US" sz="48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83571" y="3743571"/>
            <a:ext cx="12955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prstClr val="white"/>
                </a:solidFill>
                <a:latin typeface="08서울한강체 M" pitchFamily="18" charset="-127"/>
                <a:ea typeface="08서울한강체 M" pitchFamily="18" charset="-127"/>
              </a:rPr>
              <a:t>저자 양순자</a:t>
            </a:r>
            <a:endParaRPr lang="ko-KR" altLang="en-US" dirty="0">
              <a:solidFill>
                <a:prstClr val="white"/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65471" y="2664698"/>
            <a:ext cx="32544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내가 답한다</a:t>
            </a:r>
            <a:endParaRPr lang="ko-KR" altLang="en-US" sz="480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476863" y="5812579"/>
            <a:ext cx="11657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 err="1" smtClean="0">
                <a:latin typeface="KoPub바탕체 Medium" pitchFamily="18" charset="-127"/>
                <a:ea typeface="KoPub바탕체 Medium" pitchFamily="18" charset="-127"/>
              </a:rPr>
              <a:t>열음사</a:t>
            </a:r>
            <a:endParaRPr lang="ko-KR" altLang="en-US" sz="2400" spc="300" dirty="0">
              <a:latin typeface="KoPub바탕체 Medium" pitchFamily="18" charset="-127"/>
              <a:ea typeface="KoPub바탕체 Mediu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46677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512" y="286162"/>
            <a:ext cx="8784976" cy="6408712"/>
          </a:xfrm>
          <a:custGeom>
            <a:avLst/>
            <a:gdLst/>
            <a:ahLst/>
            <a:cxnLst/>
            <a:rect l="l" t="t" r="r" b="b"/>
            <a:pathLst>
              <a:path w="8784976" h="6408712">
                <a:moveTo>
                  <a:pt x="0" y="0"/>
                </a:moveTo>
                <a:lnTo>
                  <a:pt x="7784976" y="0"/>
                </a:lnTo>
                <a:lnTo>
                  <a:pt x="8784976" y="1000000"/>
                </a:lnTo>
                <a:lnTo>
                  <a:pt x="8784976" y="6408712"/>
                </a:lnTo>
                <a:lnTo>
                  <a:pt x="0" y="6408712"/>
                </a:lnTo>
                <a:close/>
              </a:path>
            </a:pathLst>
          </a:custGeom>
          <a:noFill/>
          <a:ln w="127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79512" y="515417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79512" y="577411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79512" y="647153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179512" y="716896"/>
            <a:ext cx="144016" cy="0"/>
          </a:xfrm>
          <a:prstGeom prst="line">
            <a:avLst/>
          </a:prstGeom>
          <a:ln w="28575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1106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>
            <a:off x="-90755" y="133687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-90755" y="222750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-90755" y="311813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-90755" y="400876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-90755" y="489939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-90755" y="579002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-90755" y="44624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-90755" y="668065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-90755" y="757128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-90755" y="846191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-90755" y="935254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-90755" y="1024317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-90755" y="1113380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-90755" y="1202443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-90755" y="1291506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직선 연결선 94"/>
          <p:cNvCxnSpPr/>
          <p:nvPr/>
        </p:nvCxnSpPr>
        <p:spPr>
          <a:xfrm>
            <a:off x="-90755" y="1380569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직선 연결선 95"/>
          <p:cNvCxnSpPr/>
          <p:nvPr/>
        </p:nvCxnSpPr>
        <p:spPr>
          <a:xfrm>
            <a:off x="-90755" y="1469632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직선 연결선 96"/>
          <p:cNvCxnSpPr/>
          <p:nvPr/>
        </p:nvCxnSpPr>
        <p:spPr>
          <a:xfrm>
            <a:off x="-90755" y="1558695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직선 연결선 97"/>
          <p:cNvCxnSpPr/>
          <p:nvPr/>
        </p:nvCxnSpPr>
        <p:spPr>
          <a:xfrm>
            <a:off x="-90755" y="1647758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직선 연결선 98"/>
          <p:cNvCxnSpPr/>
          <p:nvPr/>
        </p:nvCxnSpPr>
        <p:spPr>
          <a:xfrm>
            <a:off x="-90755" y="1736821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직선 연결선 99"/>
          <p:cNvCxnSpPr/>
          <p:nvPr/>
        </p:nvCxnSpPr>
        <p:spPr>
          <a:xfrm>
            <a:off x="-90755" y="1825884"/>
            <a:ext cx="9340026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직선 연결선 100"/>
          <p:cNvCxnSpPr/>
          <p:nvPr/>
        </p:nvCxnSpPr>
        <p:spPr>
          <a:xfrm>
            <a:off x="-90755" y="1914947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직선 연결선 101"/>
          <p:cNvCxnSpPr/>
          <p:nvPr/>
        </p:nvCxnSpPr>
        <p:spPr>
          <a:xfrm>
            <a:off x="-90755" y="2004010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-90755" y="2093073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-90755" y="2182136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-90755" y="2271199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-90755" y="2360262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-74988" y="2449325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직선 연결선 114"/>
          <p:cNvCxnSpPr/>
          <p:nvPr/>
        </p:nvCxnSpPr>
        <p:spPr>
          <a:xfrm>
            <a:off x="-90755" y="2538388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직선 연결선 115"/>
          <p:cNvCxnSpPr/>
          <p:nvPr/>
        </p:nvCxnSpPr>
        <p:spPr>
          <a:xfrm>
            <a:off x="-90755" y="2627451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직선 연결선 116"/>
          <p:cNvCxnSpPr/>
          <p:nvPr/>
        </p:nvCxnSpPr>
        <p:spPr>
          <a:xfrm>
            <a:off x="-90755" y="2716514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직선 연결선 117"/>
          <p:cNvCxnSpPr/>
          <p:nvPr/>
        </p:nvCxnSpPr>
        <p:spPr>
          <a:xfrm>
            <a:off x="-90755" y="2805577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-90755" y="2894640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/>
          <p:cNvCxnSpPr/>
          <p:nvPr/>
        </p:nvCxnSpPr>
        <p:spPr>
          <a:xfrm>
            <a:off x="-90755" y="2983703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/>
          <p:cNvCxnSpPr/>
          <p:nvPr/>
        </p:nvCxnSpPr>
        <p:spPr>
          <a:xfrm>
            <a:off x="-74988" y="3072766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/>
          <p:cNvCxnSpPr/>
          <p:nvPr/>
        </p:nvCxnSpPr>
        <p:spPr>
          <a:xfrm>
            <a:off x="-90755" y="3161829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직선 연결선 122"/>
          <p:cNvCxnSpPr/>
          <p:nvPr/>
        </p:nvCxnSpPr>
        <p:spPr>
          <a:xfrm>
            <a:off x="-90755" y="3250892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직선 연결선 123"/>
          <p:cNvCxnSpPr/>
          <p:nvPr/>
        </p:nvCxnSpPr>
        <p:spPr>
          <a:xfrm>
            <a:off x="-90755" y="3339955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직선 연결선 124"/>
          <p:cNvCxnSpPr/>
          <p:nvPr/>
        </p:nvCxnSpPr>
        <p:spPr>
          <a:xfrm>
            <a:off x="-90755" y="3429018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직선 연결선 125"/>
          <p:cNvCxnSpPr/>
          <p:nvPr/>
        </p:nvCxnSpPr>
        <p:spPr>
          <a:xfrm>
            <a:off x="-90755" y="3518081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-90755" y="3607144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>
            <a:off x="-74988" y="3696207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>
            <a:off x="-90755" y="3785270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>
            <a:off x="-90755" y="3874333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>
            <a:off x="-90755" y="3963396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>
            <a:off x="-90755" y="4052459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>
            <a:off x="-90755" y="4141522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>
            <a:off x="-90755" y="4230585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>
            <a:off x="-74988" y="4319648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>
            <a:off x="-90755" y="4408711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>
            <a:off x="-90755" y="4497774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>
            <a:off x="-90755" y="4586837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>
            <a:off x="-90755" y="4675900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>
            <a:off x="-90755" y="4764963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-90755" y="4854026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-74988" y="4943089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>
            <a:off x="-90755" y="5032152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-90755" y="5121215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-90755" y="5210278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-90755" y="5299341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>
            <a:off x="-90755" y="5388404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직선 연결선 147"/>
          <p:cNvCxnSpPr/>
          <p:nvPr/>
        </p:nvCxnSpPr>
        <p:spPr>
          <a:xfrm>
            <a:off x="-90755" y="5477467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>
            <a:off x="-74988" y="5566530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-90755" y="5655593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-90755" y="5744656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>
            <a:off x="-90755" y="5833719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직선 연결선 152"/>
          <p:cNvCxnSpPr/>
          <p:nvPr/>
        </p:nvCxnSpPr>
        <p:spPr>
          <a:xfrm>
            <a:off x="-90755" y="5922782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직선 연결선 153"/>
          <p:cNvCxnSpPr/>
          <p:nvPr/>
        </p:nvCxnSpPr>
        <p:spPr>
          <a:xfrm>
            <a:off x="-90755" y="6011845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-90755" y="6100908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직선 연결선 155"/>
          <p:cNvCxnSpPr/>
          <p:nvPr/>
        </p:nvCxnSpPr>
        <p:spPr>
          <a:xfrm>
            <a:off x="-74988" y="6189971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직선 연결선 156"/>
          <p:cNvCxnSpPr/>
          <p:nvPr/>
        </p:nvCxnSpPr>
        <p:spPr>
          <a:xfrm>
            <a:off x="-90755" y="6279034"/>
            <a:ext cx="934002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직선 연결선 157"/>
          <p:cNvCxnSpPr/>
          <p:nvPr/>
        </p:nvCxnSpPr>
        <p:spPr>
          <a:xfrm>
            <a:off x="-90755" y="6368097"/>
            <a:ext cx="9340026" cy="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 158"/>
          <p:cNvCxnSpPr/>
          <p:nvPr/>
        </p:nvCxnSpPr>
        <p:spPr>
          <a:xfrm>
            <a:off x="-90755" y="6457160"/>
            <a:ext cx="9340026" cy="0"/>
          </a:xfrm>
          <a:prstGeom prst="line">
            <a:avLst/>
          </a:prstGeom>
          <a:ln w="12700">
            <a:solidFill>
              <a:schemeClr val="accent3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직선 연결선 159"/>
          <p:cNvCxnSpPr/>
          <p:nvPr/>
        </p:nvCxnSpPr>
        <p:spPr>
          <a:xfrm>
            <a:off x="-90755" y="6546223"/>
            <a:ext cx="9340026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직선 연결선 160"/>
          <p:cNvCxnSpPr/>
          <p:nvPr/>
        </p:nvCxnSpPr>
        <p:spPr>
          <a:xfrm>
            <a:off x="-90755" y="6635286"/>
            <a:ext cx="9340026" cy="0"/>
          </a:xfrm>
          <a:prstGeom prst="line">
            <a:avLst/>
          </a:prstGeom>
          <a:ln w="1270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직선 연결선 161"/>
          <p:cNvCxnSpPr/>
          <p:nvPr/>
        </p:nvCxnSpPr>
        <p:spPr>
          <a:xfrm>
            <a:off x="-90755" y="6724349"/>
            <a:ext cx="9340026" cy="0"/>
          </a:xfrm>
          <a:prstGeom prst="line">
            <a:avLst/>
          </a:prstGeom>
          <a:ln w="12700">
            <a:solidFill>
              <a:schemeClr val="accent4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직선 연결선 162"/>
          <p:cNvCxnSpPr/>
          <p:nvPr/>
        </p:nvCxnSpPr>
        <p:spPr>
          <a:xfrm>
            <a:off x="-74988" y="6813376"/>
            <a:ext cx="9308491" cy="0"/>
          </a:xfrm>
          <a:prstGeom prst="line">
            <a:avLst/>
          </a:prstGeom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/>
          <p:cNvSpPr/>
          <p:nvPr/>
        </p:nvSpPr>
        <p:spPr>
          <a:xfrm>
            <a:off x="179512" y="278274"/>
            <a:ext cx="8784975" cy="6475919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48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99755" y="188640"/>
            <a:ext cx="8928992" cy="6552728"/>
          </a:xfrm>
          <a:custGeom>
            <a:avLst/>
            <a:gdLst/>
            <a:ahLst/>
            <a:cxnLst/>
            <a:rect l="l" t="t" r="r" b="b"/>
            <a:pathLst>
              <a:path w="8928992" h="6552728">
                <a:moveTo>
                  <a:pt x="228584" y="6041116"/>
                </a:moveTo>
                <a:cubicBezTo>
                  <a:pt x="181878" y="6041116"/>
                  <a:pt x="144016" y="6078978"/>
                  <a:pt x="144016" y="6125684"/>
                </a:cubicBezTo>
                <a:cubicBezTo>
                  <a:pt x="144016" y="6172390"/>
                  <a:pt x="181878" y="6210252"/>
                  <a:pt x="228584" y="6210252"/>
                </a:cubicBezTo>
                <a:cubicBezTo>
                  <a:pt x="275290" y="6210252"/>
                  <a:pt x="313152" y="6172390"/>
                  <a:pt x="313152" y="6125684"/>
                </a:cubicBezTo>
                <a:cubicBezTo>
                  <a:pt x="313152" y="6078978"/>
                  <a:pt x="275290" y="6041116"/>
                  <a:pt x="228584" y="6041116"/>
                </a:cubicBezTo>
                <a:close/>
                <a:moveTo>
                  <a:pt x="228584" y="5413435"/>
                </a:moveTo>
                <a:cubicBezTo>
                  <a:pt x="181878" y="5413435"/>
                  <a:pt x="144016" y="5451297"/>
                  <a:pt x="144016" y="5498003"/>
                </a:cubicBezTo>
                <a:cubicBezTo>
                  <a:pt x="144016" y="5544709"/>
                  <a:pt x="181878" y="5582571"/>
                  <a:pt x="228584" y="5582571"/>
                </a:cubicBezTo>
                <a:cubicBezTo>
                  <a:pt x="275290" y="5582571"/>
                  <a:pt x="313152" y="5544709"/>
                  <a:pt x="313152" y="5498003"/>
                </a:cubicBezTo>
                <a:cubicBezTo>
                  <a:pt x="313152" y="5451297"/>
                  <a:pt x="275290" y="5413435"/>
                  <a:pt x="228584" y="5413435"/>
                </a:cubicBezTo>
                <a:close/>
                <a:moveTo>
                  <a:pt x="228584" y="4778004"/>
                </a:moveTo>
                <a:cubicBezTo>
                  <a:pt x="181878" y="4778004"/>
                  <a:pt x="144016" y="4815866"/>
                  <a:pt x="144016" y="4862572"/>
                </a:cubicBezTo>
                <a:cubicBezTo>
                  <a:pt x="144016" y="4909278"/>
                  <a:pt x="181878" y="4947140"/>
                  <a:pt x="228584" y="4947140"/>
                </a:cubicBezTo>
                <a:cubicBezTo>
                  <a:pt x="275290" y="4947140"/>
                  <a:pt x="313152" y="4909278"/>
                  <a:pt x="313152" y="4862572"/>
                </a:cubicBezTo>
                <a:cubicBezTo>
                  <a:pt x="313152" y="4815866"/>
                  <a:pt x="275290" y="4778004"/>
                  <a:pt x="228584" y="4778004"/>
                </a:cubicBezTo>
                <a:close/>
                <a:moveTo>
                  <a:pt x="228584" y="4150323"/>
                </a:moveTo>
                <a:cubicBezTo>
                  <a:pt x="181878" y="4150323"/>
                  <a:pt x="144016" y="4188185"/>
                  <a:pt x="144016" y="4234891"/>
                </a:cubicBezTo>
                <a:cubicBezTo>
                  <a:pt x="144016" y="4281597"/>
                  <a:pt x="181878" y="4319459"/>
                  <a:pt x="228584" y="4319459"/>
                </a:cubicBezTo>
                <a:cubicBezTo>
                  <a:pt x="275290" y="4319459"/>
                  <a:pt x="313152" y="4281597"/>
                  <a:pt x="313152" y="4234891"/>
                </a:cubicBezTo>
                <a:cubicBezTo>
                  <a:pt x="313152" y="4188185"/>
                  <a:pt x="275290" y="4150323"/>
                  <a:pt x="228584" y="4150323"/>
                </a:cubicBezTo>
                <a:close/>
                <a:moveTo>
                  <a:pt x="228584" y="3522642"/>
                </a:moveTo>
                <a:cubicBezTo>
                  <a:pt x="181878" y="3522642"/>
                  <a:pt x="144016" y="3560504"/>
                  <a:pt x="144016" y="3607210"/>
                </a:cubicBezTo>
                <a:cubicBezTo>
                  <a:pt x="144016" y="3653916"/>
                  <a:pt x="181878" y="3691778"/>
                  <a:pt x="228584" y="3691778"/>
                </a:cubicBezTo>
                <a:cubicBezTo>
                  <a:pt x="275290" y="3691778"/>
                  <a:pt x="313152" y="3653916"/>
                  <a:pt x="313152" y="3607210"/>
                </a:cubicBezTo>
                <a:cubicBezTo>
                  <a:pt x="313152" y="3560504"/>
                  <a:pt x="275290" y="3522642"/>
                  <a:pt x="228584" y="3522642"/>
                </a:cubicBezTo>
                <a:close/>
                <a:moveTo>
                  <a:pt x="228584" y="2894960"/>
                </a:moveTo>
                <a:cubicBezTo>
                  <a:pt x="181878" y="2894960"/>
                  <a:pt x="144016" y="2932822"/>
                  <a:pt x="144016" y="2979528"/>
                </a:cubicBezTo>
                <a:cubicBezTo>
                  <a:pt x="144016" y="3026234"/>
                  <a:pt x="181878" y="3064096"/>
                  <a:pt x="228584" y="3064096"/>
                </a:cubicBezTo>
                <a:cubicBezTo>
                  <a:pt x="275290" y="3064096"/>
                  <a:pt x="313152" y="3026234"/>
                  <a:pt x="313152" y="2979528"/>
                </a:cubicBezTo>
                <a:cubicBezTo>
                  <a:pt x="313152" y="2932822"/>
                  <a:pt x="275290" y="2894960"/>
                  <a:pt x="228584" y="2894960"/>
                </a:cubicBezTo>
                <a:close/>
                <a:moveTo>
                  <a:pt x="228584" y="2267279"/>
                </a:moveTo>
                <a:cubicBezTo>
                  <a:pt x="181878" y="2267279"/>
                  <a:pt x="144016" y="2305141"/>
                  <a:pt x="144016" y="2351847"/>
                </a:cubicBezTo>
                <a:cubicBezTo>
                  <a:pt x="144016" y="2398553"/>
                  <a:pt x="181878" y="2436415"/>
                  <a:pt x="228584" y="2436415"/>
                </a:cubicBezTo>
                <a:cubicBezTo>
                  <a:pt x="275290" y="2436415"/>
                  <a:pt x="313152" y="2398553"/>
                  <a:pt x="313152" y="2351847"/>
                </a:cubicBezTo>
                <a:cubicBezTo>
                  <a:pt x="313152" y="2305141"/>
                  <a:pt x="275290" y="2267279"/>
                  <a:pt x="228584" y="2267279"/>
                </a:cubicBezTo>
                <a:close/>
                <a:moveTo>
                  <a:pt x="228584" y="1631849"/>
                </a:moveTo>
                <a:cubicBezTo>
                  <a:pt x="181878" y="1631849"/>
                  <a:pt x="144016" y="1669711"/>
                  <a:pt x="144016" y="1716417"/>
                </a:cubicBezTo>
                <a:cubicBezTo>
                  <a:pt x="144016" y="1763123"/>
                  <a:pt x="181878" y="1800985"/>
                  <a:pt x="228584" y="1800985"/>
                </a:cubicBezTo>
                <a:cubicBezTo>
                  <a:pt x="275290" y="1800985"/>
                  <a:pt x="313152" y="1763123"/>
                  <a:pt x="313152" y="1716417"/>
                </a:cubicBezTo>
                <a:cubicBezTo>
                  <a:pt x="313152" y="1669711"/>
                  <a:pt x="275290" y="1631849"/>
                  <a:pt x="228584" y="1631849"/>
                </a:cubicBezTo>
                <a:close/>
                <a:moveTo>
                  <a:pt x="228584" y="1004167"/>
                </a:moveTo>
                <a:cubicBezTo>
                  <a:pt x="181878" y="1004167"/>
                  <a:pt x="144016" y="1042029"/>
                  <a:pt x="144016" y="1088735"/>
                </a:cubicBezTo>
                <a:cubicBezTo>
                  <a:pt x="144016" y="1135441"/>
                  <a:pt x="181878" y="1173303"/>
                  <a:pt x="228584" y="1173303"/>
                </a:cubicBezTo>
                <a:cubicBezTo>
                  <a:pt x="275290" y="1173303"/>
                  <a:pt x="313152" y="1135441"/>
                  <a:pt x="313152" y="1088735"/>
                </a:cubicBezTo>
                <a:cubicBezTo>
                  <a:pt x="313152" y="1042029"/>
                  <a:pt x="275290" y="1004167"/>
                  <a:pt x="228584" y="1004167"/>
                </a:cubicBezTo>
                <a:close/>
                <a:moveTo>
                  <a:pt x="228584" y="376486"/>
                </a:moveTo>
                <a:cubicBezTo>
                  <a:pt x="181878" y="376486"/>
                  <a:pt x="144016" y="414348"/>
                  <a:pt x="144016" y="461054"/>
                </a:cubicBezTo>
                <a:cubicBezTo>
                  <a:pt x="144016" y="507760"/>
                  <a:pt x="181878" y="545622"/>
                  <a:pt x="228584" y="545622"/>
                </a:cubicBezTo>
                <a:cubicBezTo>
                  <a:pt x="275290" y="545622"/>
                  <a:pt x="313152" y="507760"/>
                  <a:pt x="313152" y="461054"/>
                </a:cubicBezTo>
                <a:cubicBezTo>
                  <a:pt x="313152" y="414348"/>
                  <a:pt x="275290" y="376486"/>
                  <a:pt x="228584" y="376486"/>
                </a:cubicBezTo>
                <a:close/>
                <a:moveTo>
                  <a:pt x="0" y="0"/>
                </a:moveTo>
                <a:lnTo>
                  <a:pt x="8928992" y="0"/>
                </a:lnTo>
                <a:lnTo>
                  <a:pt x="8928992" y="6552728"/>
                </a:lnTo>
                <a:lnTo>
                  <a:pt x="0" y="6552728"/>
                </a:lnTo>
                <a:close/>
              </a:path>
            </a:pathLst>
          </a:custGeom>
          <a:solidFill>
            <a:srgbClr val="F6F5B8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99755" y="33265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99755" y="54240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99755" y="75214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99755" y="96188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99755" y="117163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99755" y="138137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99755" y="159112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99755" y="180086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99755" y="201060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99755" y="222035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99755" y="243009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99755" y="263984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99755" y="284958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99755" y="305932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99755" y="326907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99755" y="347881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99755" y="368856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99755" y="389830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99755" y="410804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99755" y="431779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99755" y="452753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99755" y="473728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99755" y="494702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99755" y="515676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99755" y="536651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99755" y="5576256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99755" y="5786000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99755" y="5995744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99755" y="620548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99755" y="6415232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99755" y="6624968"/>
            <a:ext cx="8928992" cy="0"/>
          </a:xfrm>
          <a:prstGeom prst="line">
            <a:avLst/>
          </a:prstGeom>
          <a:ln w="6350">
            <a:solidFill>
              <a:schemeClr val="tx2">
                <a:lumMod val="40000"/>
                <a:lumOff val="6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963851" y="188640"/>
            <a:ext cx="0" cy="6552728"/>
          </a:xfrm>
          <a:prstGeom prst="line">
            <a:avLst/>
          </a:prstGeom>
          <a:ln w="63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29389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323528" y="433293"/>
            <a:ext cx="8496944" cy="609205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6" name="그룹 5"/>
          <p:cNvGrpSpPr/>
          <p:nvPr/>
        </p:nvGrpSpPr>
        <p:grpSpPr>
          <a:xfrm>
            <a:off x="338067" y="285854"/>
            <a:ext cx="151896" cy="338313"/>
            <a:chOff x="1107736" y="1074463"/>
            <a:chExt cx="151896" cy="338313"/>
          </a:xfrm>
        </p:grpSpPr>
        <p:sp>
          <p:nvSpPr>
            <p:cNvPr id="5" name="직사각형 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자유형 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91041" y="285854"/>
            <a:ext cx="151896" cy="338313"/>
            <a:chOff x="1107736" y="1074463"/>
            <a:chExt cx="151896" cy="338313"/>
          </a:xfrm>
        </p:grpSpPr>
        <p:sp>
          <p:nvSpPr>
            <p:cNvPr id="8" name="직사각형 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자유형 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644015" y="285854"/>
            <a:ext cx="151896" cy="338313"/>
            <a:chOff x="1107736" y="1074463"/>
            <a:chExt cx="151896" cy="338313"/>
          </a:xfrm>
        </p:grpSpPr>
        <p:sp>
          <p:nvSpPr>
            <p:cNvPr id="13" name="직사각형 1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796989" y="285854"/>
            <a:ext cx="151896" cy="338313"/>
            <a:chOff x="1107736" y="1074463"/>
            <a:chExt cx="151896" cy="338313"/>
          </a:xfrm>
        </p:grpSpPr>
        <p:sp>
          <p:nvSpPr>
            <p:cNvPr id="16" name="직사각형 1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949963" y="285854"/>
            <a:ext cx="151896" cy="338313"/>
            <a:chOff x="1107736" y="1074463"/>
            <a:chExt cx="151896" cy="338313"/>
          </a:xfrm>
        </p:grpSpPr>
        <p:sp>
          <p:nvSpPr>
            <p:cNvPr id="19" name="직사각형 1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102937" y="285854"/>
            <a:ext cx="151896" cy="338313"/>
            <a:chOff x="1107736" y="1074463"/>
            <a:chExt cx="151896" cy="338313"/>
          </a:xfrm>
        </p:grpSpPr>
        <p:sp>
          <p:nvSpPr>
            <p:cNvPr id="22" name="직사각형 2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1255911" y="285854"/>
            <a:ext cx="151896" cy="338313"/>
            <a:chOff x="1107736" y="1074463"/>
            <a:chExt cx="151896" cy="338313"/>
          </a:xfrm>
        </p:grpSpPr>
        <p:sp>
          <p:nvSpPr>
            <p:cNvPr id="25" name="직사각형 2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자유형 2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1408885" y="285854"/>
            <a:ext cx="151896" cy="338313"/>
            <a:chOff x="1107736" y="1074463"/>
            <a:chExt cx="151896" cy="338313"/>
          </a:xfrm>
        </p:grpSpPr>
        <p:sp>
          <p:nvSpPr>
            <p:cNvPr id="28" name="직사각형 2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자유형 2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1561859" y="285854"/>
            <a:ext cx="151896" cy="338313"/>
            <a:chOff x="1107736" y="1074463"/>
            <a:chExt cx="151896" cy="338313"/>
          </a:xfrm>
        </p:grpSpPr>
        <p:sp>
          <p:nvSpPr>
            <p:cNvPr id="31" name="직사각형 3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자유형 3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1714833" y="285854"/>
            <a:ext cx="151896" cy="338313"/>
            <a:chOff x="1107736" y="1074463"/>
            <a:chExt cx="151896" cy="338313"/>
          </a:xfrm>
        </p:grpSpPr>
        <p:sp>
          <p:nvSpPr>
            <p:cNvPr id="34" name="직사각형 3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" name="그룹 35"/>
          <p:cNvGrpSpPr/>
          <p:nvPr/>
        </p:nvGrpSpPr>
        <p:grpSpPr>
          <a:xfrm>
            <a:off x="1867807" y="285854"/>
            <a:ext cx="151896" cy="338313"/>
            <a:chOff x="1107736" y="1074463"/>
            <a:chExt cx="151896" cy="338313"/>
          </a:xfrm>
        </p:grpSpPr>
        <p:sp>
          <p:nvSpPr>
            <p:cNvPr id="37" name="직사각형 3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 3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2020781" y="285854"/>
            <a:ext cx="151896" cy="338313"/>
            <a:chOff x="1107736" y="1074463"/>
            <a:chExt cx="151896" cy="338313"/>
          </a:xfrm>
        </p:grpSpPr>
        <p:sp>
          <p:nvSpPr>
            <p:cNvPr id="40" name="직사각형 3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자유형 4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2173755" y="285854"/>
            <a:ext cx="151896" cy="338313"/>
            <a:chOff x="1107736" y="1074463"/>
            <a:chExt cx="151896" cy="338313"/>
          </a:xfrm>
        </p:grpSpPr>
        <p:sp>
          <p:nvSpPr>
            <p:cNvPr id="43" name="직사각형 4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5" name="그룹 44"/>
          <p:cNvGrpSpPr/>
          <p:nvPr/>
        </p:nvGrpSpPr>
        <p:grpSpPr>
          <a:xfrm>
            <a:off x="2326729" y="285854"/>
            <a:ext cx="151896" cy="338313"/>
            <a:chOff x="1107736" y="1074463"/>
            <a:chExt cx="151896" cy="338313"/>
          </a:xfrm>
        </p:grpSpPr>
        <p:sp>
          <p:nvSpPr>
            <p:cNvPr id="46" name="직사각형 4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자유형 4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8" name="그룹 47"/>
          <p:cNvGrpSpPr/>
          <p:nvPr/>
        </p:nvGrpSpPr>
        <p:grpSpPr>
          <a:xfrm>
            <a:off x="2479703" y="285854"/>
            <a:ext cx="151896" cy="338313"/>
            <a:chOff x="1107736" y="1074463"/>
            <a:chExt cx="151896" cy="338313"/>
          </a:xfrm>
        </p:grpSpPr>
        <p:sp>
          <p:nvSpPr>
            <p:cNvPr id="49" name="직사각형 4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자유형 4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1" name="그룹 50"/>
          <p:cNvGrpSpPr/>
          <p:nvPr/>
        </p:nvGrpSpPr>
        <p:grpSpPr>
          <a:xfrm>
            <a:off x="2632677" y="285854"/>
            <a:ext cx="151896" cy="338313"/>
            <a:chOff x="1107736" y="1074463"/>
            <a:chExt cx="151896" cy="338313"/>
          </a:xfrm>
        </p:grpSpPr>
        <p:sp>
          <p:nvSpPr>
            <p:cNvPr id="52" name="직사각형 5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자유형 5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0" name="그룹 199"/>
          <p:cNvGrpSpPr/>
          <p:nvPr/>
        </p:nvGrpSpPr>
        <p:grpSpPr>
          <a:xfrm>
            <a:off x="2785651" y="285854"/>
            <a:ext cx="151896" cy="338313"/>
            <a:chOff x="1107736" y="1074463"/>
            <a:chExt cx="151896" cy="338313"/>
          </a:xfrm>
        </p:grpSpPr>
        <p:sp>
          <p:nvSpPr>
            <p:cNvPr id="201" name="직사각형 20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자유형 20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2938625" y="285854"/>
            <a:ext cx="151896" cy="338313"/>
            <a:chOff x="1107736" y="1074463"/>
            <a:chExt cx="151896" cy="338313"/>
          </a:xfrm>
        </p:grpSpPr>
        <p:sp>
          <p:nvSpPr>
            <p:cNvPr id="204" name="직사각형 20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자유형 20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6" name="그룹 205"/>
          <p:cNvGrpSpPr/>
          <p:nvPr/>
        </p:nvGrpSpPr>
        <p:grpSpPr>
          <a:xfrm>
            <a:off x="3091599" y="285854"/>
            <a:ext cx="151896" cy="338313"/>
            <a:chOff x="1107736" y="1074463"/>
            <a:chExt cx="151896" cy="338313"/>
          </a:xfrm>
        </p:grpSpPr>
        <p:sp>
          <p:nvSpPr>
            <p:cNvPr id="207" name="직사각형 20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자유형 20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3244573" y="285854"/>
            <a:ext cx="151896" cy="338313"/>
            <a:chOff x="1107736" y="1074463"/>
            <a:chExt cx="151896" cy="338313"/>
          </a:xfrm>
        </p:grpSpPr>
        <p:sp>
          <p:nvSpPr>
            <p:cNvPr id="210" name="직사각형 20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" name="자유형 21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3397547" y="285854"/>
            <a:ext cx="151896" cy="338313"/>
            <a:chOff x="1107736" y="1074463"/>
            <a:chExt cx="151896" cy="338313"/>
          </a:xfrm>
        </p:grpSpPr>
        <p:sp>
          <p:nvSpPr>
            <p:cNvPr id="213" name="직사각형 21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자유형 21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5" name="그룹 214"/>
          <p:cNvGrpSpPr/>
          <p:nvPr/>
        </p:nvGrpSpPr>
        <p:grpSpPr>
          <a:xfrm>
            <a:off x="3550521" y="285854"/>
            <a:ext cx="151896" cy="338313"/>
            <a:chOff x="1107736" y="1074463"/>
            <a:chExt cx="151896" cy="338313"/>
          </a:xfrm>
        </p:grpSpPr>
        <p:sp>
          <p:nvSpPr>
            <p:cNvPr id="216" name="직사각형 21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자유형 21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703495" y="285854"/>
            <a:ext cx="151896" cy="338313"/>
            <a:chOff x="1107736" y="1074463"/>
            <a:chExt cx="151896" cy="338313"/>
          </a:xfrm>
        </p:grpSpPr>
        <p:sp>
          <p:nvSpPr>
            <p:cNvPr id="219" name="직사각형 21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자유형 21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3856469" y="285854"/>
            <a:ext cx="151896" cy="338313"/>
            <a:chOff x="1107736" y="1074463"/>
            <a:chExt cx="151896" cy="338313"/>
          </a:xfrm>
        </p:grpSpPr>
        <p:sp>
          <p:nvSpPr>
            <p:cNvPr id="222" name="직사각형 22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자유형 22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4" name="그룹 223"/>
          <p:cNvGrpSpPr/>
          <p:nvPr/>
        </p:nvGrpSpPr>
        <p:grpSpPr>
          <a:xfrm>
            <a:off x="4009443" y="285854"/>
            <a:ext cx="151896" cy="338313"/>
            <a:chOff x="1107736" y="1074463"/>
            <a:chExt cx="151896" cy="338313"/>
          </a:xfrm>
        </p:grpSpPr>
        <p:sp>
          <p:nvSpPr>
            <p:cNvPr id="225" name="직사각형 22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자유형 22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4162417" y="285854"/>
            <a:ext cx="151896" cy="338313"/>
            <a:chOff x="1107736" y="1074463"/>
            <a:chExt cx="151896" cy="338313"/>
          </a:xfrm>
        </p:grpSpPr>
        <p:sp>
          <p:nvSpPr>
            <p:cNvPr id="228" name="직사각형 22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자유형 22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4315391" y="285854"/>
            <a:ext cx="151896" cy="338313"/>
            <a:chOff x="1107736" y="1074463"/>
            <a:chExt cx="151896" cy="338313"/>
          </a:xfrm>
        </p:grpSpPr>
        <p:sp>
          <p:nvSpPr>
            <p:cNvPr id="231" name="직사각형 23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자유형 23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4468365" y="285854"/>
            <a:ext cx="151896" cy="338313"/>
            <a:chOff x="1107736" y="1074463"/>
            <a:chExt cx="151896" cy="338313"/>
          </a:xfrm>
        </p:grpSpPr>
        <p:sp>
          <p:nvSpPr>
            <p:cNvPr id="234" name="직사각형 23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자유형 23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4621339" y="285854"/>
            <a:ext cx="151896" cy="338313"/>
            <a:chOff x="1107736" y="1074463"/>
            <a:chExt cx="151896" cy="338313"/>
          </a:xfrm>
        </p:grpSpPr>
        <p:sp>
          <p:nvSpPr>
            <p:cNvPr id="237" name="직사각형 23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" name="자유형 23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4774313" y="285854"/>
            <a:ext cx="151896" cy="338313"/>
            <a:chOff x="1107736" y="1074463"/>
            <a:chExt cx="151896" cy="338313"/>
          </a:xfrm>
        </p:grpSpPr>
        <p:sp>
          <p:nvSpPr>
            <p:cNvPr id="240" name="직사각형 23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자유형 24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2" name="그룹 241"/>
          <p:cNvGrpSpPr/>
          <p:nvPr/>
        </p:nvGrpSpPr>
        <p:grpSpPr>
          <a:xfrm>
            <a:off x="4927287" y="285854"/>
            <a:ext cx="151896" cy="338313"/>
            <a:chOff x="1107736" y="1074463"/>
            <a:chExt cx="151896" cy="338313"/>
          </a:xfrm>
        </p:grpSpPr>
        <p:sp>
          <p:nvSpPr>
            <p:cNvPr id="243" name="직사각형 24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" name="자유형 24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5" name="그룹 244"/>
          <p:cNvGrpSpPr/>
          <p:nvPr/>
        </p:nvGrpSpPr>
        <p:grpSpPr>
          <a:xfrm>
            <a:off x="5080261" y="285854"/>
            <a:ext cx="151896" cy="338313"/>
            <a:chOff x="1107736" y="1074463"/>
            <a:chExt cx="151896" cy="338313"/>
          </a:xfrm>
        </p:grpSpPr>
        <p:sp>
          <p:nvSpPr>
            <p:cNvPr id="246" name="직사각형 24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자유형 24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5233235" y="285854"/>
            <a:ext cx="151896" cy="338313"/>
            <a:chOff x="1107736" y="1074463"/>
            <a:chExt cx="151896" cy="338313"/>
          </a:xfrm>
        </p:grpSpPr>
        <p:sp>
          <p:nvSpPr>
            <p:cNvPr id="249" name="직사각형 24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자유형 24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1" name="그룹 250"/>
          <p:cNvGrpSpPr/>
          <p:nvPr/>
        </p:nvGrpSpPr>
        <p:grpSpPr>
          <a:xfrm>
            <a:off x="5386209" y="285854"/>
            <a:ext cx="151896" cy="338313"/>
            <a:chOff x="1107736" y="1074463"/>
            <a:chExt cx="151896" cy="338313"/>
          </a:xfrm>
        </p:grpSpPr>
        <p:sp>
          <p:nvSpPr>
            <p:cNvPr id="252" name="직사각형 25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3" name="자유형 25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4" name="그룹 253"/>
          <p:cNvGrpSpPr/>
          <p:nvPr/>
        </p:nvGrpSpPr>
        <p:grpSpPr>
          <a:xfrm>
            <a:off x="5539183" y="285854"/>
            <a:ext cx="151896" cy="338313"/>
            <a:chOff x="1107736" y="1074463"/>
            <a:chExt cx="151896" cy="338313"/>
          </a:xfrm>
        </p:grpSpPr>
        <p:sp>
          <p:nvSpPr>
            <p:cNvPr id="255" name="직사각형 25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자유형 25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7" name="그룹 256"/>
          <p:cNvGrpSpPr/>
          <p:nvPr/>
        </p:nvGrpSpPr>
        <p:grpSpPr>
          <a:xfrm>
            <a:off x="5692157" y="285854"/>
            <a:ext cx="151896" cy="338313"/>
            <a:chOff x="1107736" y="1074463"/>
            <a:chExt cx="151896" cy="338313"/>
          </a:xfrm>
        </p:grpSpPr>
        <p:sp>
          <p:nvSpPr>
            <p:cNvPr id="258" name="직사각형 25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9" name="자유형 25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0" name="그룹 259"/>
          <p:cNvGrpSpPr/>
          <p:nvPr/>
        </p:nvGrpSpPr>
        <p:grpSpPr>
          <a:xfrm>
            <a:off x="5845131" y="285854"/>
            <a:ext cx="151896" cy="338313"/>
            <a:chOff x="1107736" y="1074463"/>
            <a:chExt cx="151896" cy="338313"/>
          </a:xfrm>
        </p:grpSpPr>
        <p:sp>
          <p:nvSpPr>
            <p:cNvPr id="261" name="직사각형 26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자유형 26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3" name="그룹 262"/>
          <p:cNvGrpSpPr/>
          <p:nvPr/>
        </p:nvGrpSpPr>
        <p:grpSpPr>
          <a:xfrm>
            <a:off x="5998105" y="285854"/>
            <a:ext cx="151896" cy="338313"/>
            <a:chOff x="1107736" y="1074463"/>
            <a:chExt cx="151896" cy="338313"/>
          </a:xfrm>
        </p:grpSpPr>
        <p:sp>
          <p:nvSpPr>
            <p:cNvPr id="264" name="직사각형 26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5" name="자유형 26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6" name="그룹 265"/>
          <p:cNvGrpSpPr/>
          <p:nvPr/>
        </p:nvGrpSpPr>
        <p:grpSpPr>
          <a:xfrm>
            <a:off x="6151079" y="285854"/>
            <a:ext cx="151896" cy="338313"/>
            <a:chOff x="1107736" y="1074463"/>
            <a:chExt cx="151896" cy="338313"/>
          </a:xfrm>
        </p:grpSpPr>
        <p:sp>
          <p:nvSpPr>
            <p:cNvPr id="267" name="직사각형 26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자유형 26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9" name="그룹 268"/>
          <p:cNvGrpSpPr/>
          <p:nvPr/>
        </p:nvGrpSpPr>
        <p:grpSpPr>
          <a:xfrm>
            <a:off x="6304053" y="285854"/>
            <a:ext cx="151896" cy="338313"/>
            <a:chOff x="1107736" y="1074463"/>
            <a:chExt cx="151896" cy="338313"/>
          </a:xfrm>
        </p:grpSpPr>
        <p:sp>
          <p:nvSpPr>
            <p:cNvPr id="270" name="직사각형 26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자유형 27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6457027" y="285854"/>
            <a:ext cx="151896" cy="338313"/>
            <a:chOff x="1107736" y="1074463"/>
            <a:chExt cx="151896" cy="338313"/>
          </a:xfrm>
        </p:grpSpPr>
        <p:sp>
          <p:nvSpPr>
            <p:cNvPr id="273" name="직사각형 27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자유형 27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6610001" y="285854"/>
            <a:ext cx="151896" cy="338313"/>
            <a:chOff x="1107736" y="1074463"/>
            <a:chExt cx="151896" cy="338313"/>
          </a:xfrm>
        </p:grpSpPr>
        <p:sp>
          <p:nvSpPr>
            <p:cNvPr id="276" name="직사각형 27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자유형 27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6762975" y="285854"/>
            <a:ext cx="151896" cy="338313"/>
            <a:chOff x="1107736" y="1074463"/>
            <a:chExt cx="151896" cy="338313"/>
          </a:xfrm>
        </p:grpSpPr>
        <p:sp>
          <p:nvSpPr>
            <p:cNvPr id="279" name="직사각형 27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자유형 27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6915949" y="285854"/>
            <a:ext cx="151896" cy="338313"/>
            <a:chOff x="1107736" y="1074463"/>
            <a:chExt cx="151896" cy="338313"/>
          </a:xfrm>
        </p:grpSpPr>
        <p:sp>
          <p:nvSpPr>
            <p:cNvPr id="282" name="직사각형 28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자유형 28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7068923" y="285854"/>
            <a:ext cx="151896" cy="338313"/>
            <a:chOff x="1107736" y="1074463"/>
            <a:chExt cx="151896" cy="338313"/>
          </a:xfrm>
        </p:grpSpPr>
        <p:sp>
          <p:nvSpPr>
            <p:cNvPr id="285" name="직사각형 28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자유형 28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7221897" y="285854"/>
            <a:ext cx="151896" cy="338313"/>
            <a:chOff x="1107736" y="1074463"/>
            <a:chExt cx="151896" cy="338313"/>
          </a:xfrm>
        </p:grpSpPr>
        <p:sp>
          <p:nvSpPr>
            <p:cNvPr id="288" name="직사각형 287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자유형 288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0" name="그룹 289"/>
          <p:cNvGrpSpPr/>
          <p:nvPr/>
        </p:nvGrpSpPr>
        <p:grpSpPr>
          <a:xfrm>
            <a:off x="7374871" y="285854"/>
            <a:ext cx="151896" cy="338313"/>
            <a:chOff x="1107736" y="1074463"/>
            <a:chExt cx="151896" cy="338313"/>
          </a:xfrm>
        </p:grpSpPr>
        <p:sp>
          <p:nvSpPr>
            <p:cNvPr id="291" name="직사각형 290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자유형 291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3" name="그룹 292"/>
          <p:cNvGrpSpPr/>
          <p:nvPr/>
        </p:nvGrpSpPr>
        <p:grpSpPr>
          <a:xfrm>
            <a:off x="7527845" y="285854"/>
            <a:ext cx="151896" cy="338313"/>
            <a:chOff x="1107736" y="1074463"/>
            <a:chExt cx="151896" cy="338313"/>
          </a:xfrm>
        </p:grpSpPr>
        <p:sp>
          <p:nvSpPr>
            <p:cNvPr id="294" name="직사각형 293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자유형 294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6" name="그룹 295"/>
          <p:cNvGrpSpPr/>
          <p:nvPr/>
        </p:nvGrpSpPr>
        <p:grpSpPr>
          <a:xfrm>
            <a:off x="7680819" y="285854"/>
            <a:ext cx="151896" cy="338313"/>
            <a:chOff x="1107736" y="1074463"/>
            <a:chExt cx="151896" cy="338313"/>
          </a:xfrm>
        </p:grpSpPr>
        <p:sp>
          <p:nvSpPr>
            <p:cNvPr id="297" name="직사각형 296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8" name="자유형 297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9" name="그룹 298"/>
          <p:cNvGrpSpPr/>
          <p:nvPr/>
        </p:nvGrpSpPr>
        <p:grpSpPr>
          <a:xfrm>
            <a:off x="7833793" y="285854"/>
            <a:ext cx="151896" cy="338313"/>
            <a:chOff x="1107736" y="1074463"/>
            <a:chExt cx="151896" cy="338313"/>
          </a:xfrm>
        </p:grpSpPr>
        <p:sp>
          <p:nvSpPr>
            <p:cNvPr id="300" name="직사각형 299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1" name="자유형 300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2" name="그룹 301"/>
          <p:cNvGrpSpPr/>
          <p:nvPr/>
        </p:nvGrpSpPr>
        <p:grpSpPr>
          <a:xfrm>
            <a:off x="7986767" y="285854"/>
            <a:ext cx="151896" cy="338313"/>
            <a:chOff x="1107736" y="1074463"/>
            <a:chExt cx="151896" cy="338313"/>
          </a:xfrm>
        </p:grpSpPr>
        <p:sp>
          <p:nvSpPr>
            <p:cNvPr id="303" name="직사각형 302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자유형 303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8139741" y="285854"/>
            <a:ext cx="151896" cy="338313"/>
            <a:chOff x="1107736" y="1074463"/>
            <a:chExt cx="151896" cy="338313"/>
          </a:xfrm>
        </p:grpSpPr>
        <p:sp>
          <p:nvSpPr>
            <p:cNvPr id="306" name="직사각형 305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자유형 306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8" name="그룹 307"/>
          <p:cNvGrpSpPr/>
          <p:nvPr/>
        </p:nvGrpSpPr>
        <p:grpSpPr>
          <a:xfrm>
            <a:off x="8292715" y="285854"/>
            <a:ext cx="151896" cy="338313"/>
            <a:chOff x="1107736" y="1074463"/>
            <a:chExt cx="151896" cy="338313"/>
          </a:xfrm>
        </p:grpSpPr>
        <p:sp>
          <p:nvSpPr>
            <p:cNvPr id="309" name="직사각형 308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자유형 309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1" name="그룹 310"/>
          <p:cNvGrpSpPr/>
          <p:nvPr/>
        </p:nvGrpSpPr>
        <p:grpSpPr>
          <a:xfrm>
            <a:off x="8445689" y="285854"/>
            <a:ext cx="151896" cy="338313"/>
            <a:chOff x="1107736" y="1074463"/>
            <a:chExt cx="151896" cy="338313"/>
          </a:xfrm>
        </p:grpSpPr>
        <p:sp>
          <p:nvSpPr>
            <p:cNvPr id="312" name="직사각형 311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자유형 312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8598663" y="285854"/>
            <a:ext cx="151896" cy="338313"/>
            <a:chOff x="1107736" y="1074463"/>
            <a:chExt cx="151896" cy="338313"/>
          </a:xfrm>
        </p:grpSpPr>
        <p:sp>
          <p:nvSpPr>
            <p:cNvPr id="315" name="직사각형 314"/>
            <p:cNvSpPr/>
            <p:nvPr/>
          </p:nvSpPr>
          <p:spPr>
            <a:xfrm>
              <a:off x="1187624" y="1268760"/>
              <a:ext cx="72008" cy="144016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자유형 315"/>
            <p:cNvSpPr/>
            <p:nvPr/>
          </p:nvSpPr>
          <p:spPr>
            <a:xfrm>
              <a:off x="1107736" y="1074463"/>
              <a:ext cx="100739" cy="266305"/>
            </a:xfrm>
            <a:custGeom>
              <a:avLst/>
              <a:gdLst>
                <a:gd name="connsiteX0" fmla="*/ 0 w 100739"/>
                <a:gd name="connsiteY0" fmla="*/ 150068 h 266305"/>
                <a:gd name="connsiteX1" fmla="*/ 46495 w 100739"/>
                <a:gd name="connsiteY1" fmla="*/ 2834 h 266305"/>
                <a:gd name="connsiteX2" fmla="*/ 100739 w 100739"/>
                <a:gd name="connsiteY2" fmla="*/ 266305 h 2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739" h="266305">
                  <a:moveTo>
                    <a:pt x="0" y="150068"/>
                  </a:moveTo>
                  <a:cubicBezTo>
                    <a:pt x="14852" y="66764"/>
                    <a:pt x="29705" y="-16539"/>
                    <a:pt x="46495" y="2834"/>
                  </a:cubicBezTo>
                  <a:cubicBezTo>
                    <a:pt x="63285" y="22207"/>
                    <a:pt x="82012" y="144256"/>
                    <a:pt x="100739" y="266305"/>
                  </a:cubicBez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8" name="그룹 16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6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1403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108519" y="260648"/>
            <a:ext cx="2458681" cy="288032"/>
          </a:xfrm>
          <a:custGeom>
            <a:avLst/>
            <a:gdLst/>
            <a:ahLst/>
            <a:cxnLst/>
            <a:rect l="l" t="t" r="r" b="b"/>
            <a:pathLst>
              <a:path w="2458681" h="288032">
                <a:moveTo>
                  <a:pt x="0" y="0"/>
                </a:moveTo>
                <a:lnTo>
                  <a:pt x="2170649" y="0"/>
                </a:lnTo>
                <a:lnTo>
                  <a:pt x="2458681" y="288032"/>
                </a:lnTo>
                <a:lnTo>
                  <a:pt x="0" y="2880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07504" y="620688"/>
            <a:ext cx="89289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07504" y="6727020"/>
            <a:ext cx="89289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4112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260648"/>
            <a:ext cx="8928992" cy="6480720"/>
          </a:xfrm>
          <a:prstGeom prst="roundRect">
            <a:avLst>
              <a:gd name="adj" fmla="val 2797"/>
            </a:avLst>
          </a:prstGeom>
          <a:solidFill>
            <a:schemeClr val="bg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31540" y="227385"/>
            <a:ext cx="8280920" cy="6552728"/>
          </a:xfrm>
          <a:prstGeom prst="rect">
            <a:avLst/>
          </a:prstGeom>
          <a:solidFill>
            <a:schemeClr val="bg1"/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7425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0" y="211887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0" y="6715854"/>
            <a:ext cx="914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38500" y="0"/>
            <a:ext cx="0" cy="685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9003531" y="0"/>
            <a:ext cx="0" cy="685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0" y="157644"/>
            <a:ext cx="176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rot="16200000">
            <a:off x="7941305" y="5559653"/>
            <a:ext cx="0" cy="2420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직사각형 13"/>
          <p:cNvSpPr/>
          <p:nvPr/>
        </p:nvSpPr>
        <p:spPr>
          <a:xfrm>
            <a:off x="0" y="332656"/>
            <a:ext cx="241176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2464231" y="332656"/>
            <a:ext cx="124808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2572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277034" y="404664"/>
            <a:ext cx="85689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277034" y="6704725"/>
            <a:ext cx="856895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직사각형 7"/>
          <p:cNvSpPr/>
          <p:nvPr/>
        </p:nvSpPr>
        <p:spPr>
          <a:xfrm>
            <a:off x="277034" y="404664"/>
            <a:ext cx="2448272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7164288" y="6632717"/>
            <a:ext cx="168169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01539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85241" y="178231"/>
            <a:ext cx="8981267" cy="6586779"/>
          </a:xfrm>
          <a:custGeom>
            <a:avLst/>
            <a:gdLst>
              <a:gd name="connsiteX0" fmla="*/ 441701 w 8981267"/>
              <a:gd name="connsiteY0" fmla="*/ 0 h 6586779"/>
              <a:gd name="connsiteX1" fmla="*/ 0 w 8981267"/>
              <a:gd name="connsiteY1" fmla="*/ 0 h 6586779"/>
              <a:gd name="connsiteX2" fmla="*/ 0 w 8981267"/>
              <a:gd name="connsiteY2" fmla="*/ 6586779 h 6586779"/>
              <a:gd name="connsiteX3" fmla="*/ 8981267 w 8981267"/>
              <a:gd name="connsiteY3" fmla="*/ 6586779 h 6586779"/>
              <a:gd name="connsiteX4" fmla="*/ 8981267 w 8981267"/>
              <a:gd name="connsiteY4" fmla="*/ 550189 h 6586779"/>
              <a:gd name="connsiteX5" fmla="*/ 100739 w 8981267"/>
              <a:gd name="connsiteY5" fmla="*/ 550189 h 65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81267" h="6586779">
                <a:moveTo>
                  <a:pt x="441701" y="0"/>
                </a:moveTo>
                <a:lnTo>
                  <a:pt x="0" y="0"/>
                </a:lnTo>
                <a:lnTo>
                  <a:pt x="0" y="6586779"/>
                </a:lnTo>
                <a:lnTo>
                  <a:pt x="8981267" y="6586779"/>
                </a:lnTo>
                <a:lnTo>
                  <a:pt x="8981267" y="550189"/>
                </a:lnTo>
                <a:lnTo>
                  <a:pt x="100739" y="550189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95010" y="268397"/>
            <a:ext cx="2808312" cy="3600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이등변 삼각형 5"/>
          <p:cNvSpPr/>
          <p:nvPr/>
        </p:nvSpPr>
        <p:spPr>
          <a:xfrm rot="5400000">
            <a:off x="78279" y="1208273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이등변 삼각형 6"/>
          <p:cNvSpPr/>
          <p:nvPr/>
        </p:nvSpPr>
        <p:spPr>
          <a:xfrm rot="5400000">
            <a:off x="78279" y="2440390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이등변 삼각형 7"/>
          <p:cNvSpPr/>
          <p:nvPr/>
        </p:nvSpPr>
        <p:spPr>
          <a:xfrm rot="5400000">
            <a:off x="78279" y="3416784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02075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108488" y="542441"/>
            <a:ext cx="8927024" cy="6207071"/>
          </a:xfrm>
          <a:custGeom>
            <a:avLst/>
            <a:gdLst>
              <a:gd name="connsiteX0" fmla="*/ 433953 w 8927024"/>
              <a:gd name="connsiteY0" fmla="*/ 0 h 6207071"/>
              <a:gd name="connsiteX1" fmla="*/ 0 w 8927024"/>
              <a:gd name="connsiteY1" fmla="*/ 0 h 6207071"/>
              <a:gd name="connsiteX2" fmla="*/ 0 w 8927024"/>
              <a:gd name="connsiteY2" fmla="*/ 6207071 h 6207071"/>
              <a:gd name="connsiteX3" fmla="*/ 8927024 w 8927024"/>
              <a:gd name="connsiteY3" fmla="*/ 6207071 h 6207071"/>
              <a:gd name="connsiteX4" fmla="*/ 8927024 w 8927024"/>
              <a:gd name="connsiteY4" fmla="*/ 550190 h 620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27024" h="6207071">
                <a:moveTo>
                  <a:pt x="433953" y="0"/>
                </a:moveTo>
                <a:lnTo>
                  <a:pt x="0" y="0"/>
                </a:lnTo>
                <a:lnTo>
                  <a:pt x="0" y="6207071"/>
                </a:lnTo>
                <a:lnTo>
                  <a:pt x="8927024" y="6207071"/>
                </a:lnTo>
                <a:lnTo>
                  <a:pt x="8927024" y="55019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97276" y="1108525"/>
            <a:ext cx="8736215" cy="36004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5500" y="204105"/>
            <a:ext cx="6946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TEXT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23318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schemeClr val="bg1"/>
                </a:solidFill>
              </a:rPr>
              <a:t>표 지</a:t>
            </a:r>
            <a:endParaRPr lang="ko-KR" altLang="en-US" sz="8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879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2267744" y="3354576"/>
            <a:ext cx="6330680" cy="7200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127000" sx="102000" sy="102000" algn="ctr" rotWithShape="0">
              <a:prstClr val="black">
                <a:alpha val="16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108527" y="2478266"/>
            <a:ext cx="662072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4400" dirty="0" err="1" smtClean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존경받는</a:t>
            </a:r>
            <a:r>
              <a:rPr lang="ko-KR" altLang="en-US" sz="4400" dirty="0" smtClean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 </a:t>
            </a:r>
            <a:r>
              <a:rPr lang="ko-KR" altLang="en-US" sz="4400" dirty="0" err="1" smtClean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러더의</a:t>
            </a:r>
            <a:r>
              <a:rPr lang="ko-KR" altLang="en-US" sz="4400" dirty="0" smtClean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 숨겨진 비밀</a:t>
            </a:r>
            <a:endParaRPr lang="en-US" altLang="ko-KR" sz="4400" dirty="0">
              <a:solidFill>
                <a:prstClr val="black"/>
              </a:solidFill>
              <a:latin typeface="08서울남산체 B" pitchFamily="18" charset="-127"/>
              <a:ea typeface="08서울남산체 B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8660" y="5553236"/>
            <a:ext cx="1889764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916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887"/>
            <a:ext cx="395536" cy="177281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V="1">
            <a:off x="395536" y="511018"/>
            <a:ext cx="216024" cy="1262685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395536" y="511018"/>
            <a:ext cx="8496944" cy="0"/>
          </a:xfrm>
          <a:prstGeom prst="line">
            <a:avLst/>
          </a:prstGeom>
          <a:ln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-21833" y="486425"/>
            <a:ext cx="738664" cy="602344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endParaRPr lang="en-US" altLang="ko-KR" dirty="0">
              <a:solidFill>
                <a:schemeClr val="bg1"/>
              </a:solidFill>
            </a:endParaRPr>
          </a:p>
          <a:p>
            <a:r>
              <a:rPr lang="en-US" altLang="ko-KR" dirty="0" smtClean="0">
                <a:solidFill>
                  <a:schemeClr val="bg1"/>
                </a:solidFill>
              </a:rPr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173439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2516" y="188640"/>
            <a:ext cx="468052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71500" y="188640"/>
            <a:ext cx="324036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63642" y="135718"/>
            <a:ext cx="595181" cy="678567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296652"/>
            <a:ext cx="8964996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297387"/>
            <a:ext cx="8964996" cy="648072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4164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2516" y="1160748"/>
            <a:ext cx="468052" cy="550861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71500" y="1160748"/>
            <a:ext cx="324036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63642" y="1088740"/>
            <a:ext cx="595181" cy="5832648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1268759"/>
            <a:ext cx="8964996" cy="550861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1268759"/>
            <a:ext cx="8964996" cy="550934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4451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>
            <a:off x="88123" y="342284"/>
            <a:ext cx="324036" cy="19678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59532" y="188395"/>
            <a:ext cx="8604956" cy="658897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44524" y="440668"/>
            <a:ext cx="595181" cy="633670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539067"/>
            <a:ext cx="8964996" cy="602228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6478039"/>
            <a:ext cx="8964996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176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>
            <a:off x="88123" y="342284"/>
            <a:ext cx="324036" cy="19678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359532" y="188395"/>
            <a:ext cx="8604956" cy="658897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-144524" y="440668"/>
            <a:ext cx="595181" cy="633670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effectLst>
            <a:softEdge rad="177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1500" y="539067"/>
            <a:ext cx="8964996" cy="6022282"/>
          </a:xfrm>
          <a:custGeom>
            <a:avLst/>
            <a:gdLst/>
            <a:ahLst/>
            <a:cxnLst/>
            <a:rect l="l" t="t" r="r" b="b"/>
            <a:pathLst>
              <a:path w="8964996" h="6022282">
                <a:moveTo>
                  <a:pt x="0" y="0"/>
                </a:moveTo>
                <a:lnTo>
                  <a:pt x="434144" y="0"/>
                </a:lnTo>
                <a:lnTo>
                  <a:pt x="620235" y="225636"/>
                </a:lnTo>
                <a:lnTo>
                  <a:pt x="806326" y="0"/>
                </a:lnTo>
                <a:lnTo>
                  <a:pt x="8964996" y="0"/>
                </a:lnTo>
                <a:lnTo>
                  <a:pt x="8964996" y="6022282"/>
                </a:lnTo>
                <a:lnTo>
                  <a:pt x="0" y="60222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1500" y="6478039"/>
            <a:ext cx="8964996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8182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8819964" y="539064"/>
            <a:ext cx="180528" cy="117627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-508" y="656692"/>
            <a:ext cx="9144508" cy="600382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43508" y="539066"/>
            <a:ext cx="8676964" cy="623830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43508" y="6660515"/>
            <a:ext cx="8676964" cy="8331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753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8819964" y="539064"/>
            <a:ext cx="180528" cy="117627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-508" y="656692"/>
            <a:ext cx="9144508" cy="620130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43508" y="539066"/>
            <a:ext cx="8676964" cy="6382322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8100" dist="25400" dir="18900000" algn="b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588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7749" y="237401"/>
            <a:ext cx="539552" cy="6408712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604434" y="237401"/>
            <a:ext cx="151142" cy="640871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9004515" y="237401"/>
            <a:ext cx="151142" cy="640871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3092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2233" y="252899"/>
            <a:ext cx="504056" cy="6408712"/>
          </a:xfrm>
          <a:custGeom>
            <a:avLst/>
            <a:gdLst/>
            <a:ahLst/>
            <a:cxnLst/>
            <a:rect l="l" t="t" r="r" b="b"/>
            <a:pathLst>
              <a:path w="504056" h="6408712">
                <a:moveTo>
                  <a:pt x="0" y="0"/>
                </a:moveTo>
                <a:lnTo>
                  <a:pt x="298797" y="0"/>
                </a:lnTo>
                <a:cubicBezTo>
                  <a:pt x="412158" y="0"/>
                  <a:pt x="504056" y="91898"/>
                  <a:pt x="504056" y="205259"/>
                </a:cubicBezTo>
                <a:lnTo>
                  <a:pt x="504056" y="6203453"/>
                </a:lnTo>
                <a:cubicBezTo>
                  <a:pt x="504056" y="6316814"/>
                  <a:pt x="412158" y="6408712"/>
                  <a:pt x="298797" y="6408712"/>
                </a:cubicBezTo>
                <a:lnTo>
                  <a:pt x="0" y="640871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3"/>
          <p:cNvSpPr/>
          <p:nvPr/>
        </p:nvSpPr>
        <p:spPr>
          <a:xfrm flipH="1">
            <a:off x="8639944" y="252899"/>
            <a:ext cx="504056" cy="6408712"/>
          </a:xfrm>
          <a:custGeom>
            <a:avLst/>
            <a:gdLst/>
            <a:ahLst/>
            <a:cxnLst/>
            <a:rect l="l" t="t" r="r" b="b"/>
            <a:pathLst>
              <a:path w="504056" h="6408712">
                <a:moveTo>
                  <a:pt x="0" y="0"/>
                </a:moveTo>
                <a:lnTo>
                  <a:pt x="298797" y="0"/>
                </a:lnTo>
                <a:cubicBezTo>
                  <a:pt x="412158" y="0"/>
                  <a:pt x="504056" y="91898"/>
                  <a:pt x="504056" y="205259"/>
                </a:cubicBezTo>
                <a:lnTo>
                  <a:pt x="504056" y="6203453"/>
                </a:lnTo>
                <a:cubicBezTo>
                  <a:pt x="504056" y="6316814"/>
                  <a:pt x="412158" y="6408712"/>
                  <a:pt x="298797" y="6408712"/>
                </a:cubicBezTo>
                <a:lnTo>
                  <a:pt x="0" y="640871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0572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207690"/>
            <a:ext cx="8928992" cy="648072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332656"/>
            <a:ext cx="0" cy="108012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51520" y="755308"/>
            <a:ext cx="0" cy="5826546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399102"/>
            <a:ext cx="3096344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251520" y="811116"/>
            <a:ext cx="3096344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4695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/>
          <p:cNvSpPr/>
          <p:nvPr/>
        </p:nvSpPr>
        <p:spPr>
          <a:xfrm>
            <a:off x="8424428" y="12471"/>
            <a:ext cx="216024" cy="6858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outerShdw blurRad="368300" dist="165100" dir="19080000" sx="104000" sy="104000" algn="ctr" rotWithShape="0">
              <a:srgbClr val="000000">
                <a:alpha val="5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719572" y="12471"/>
            <a:ext cx="216024" cy="6858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outerShdw blurRad="368300" dist="165100" dir="7980000" sx="104000" sy="104000" algn="ctr" rotWithShape="0">
              <a:srgbClr val="000000">
                <a:alpha val="5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683568" y="0"/>
            <a:ext cx="8028892" cy="68704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cxnSp>
        <p:nvCxnSpPr>
          <p:cNvPr id="3" name="직선 연결선 2"/>
          <p:cNvCxnSpPr/>
          <p:nvPr/>
        </p:nvCxnSpPr>
        <p:spPr>
          <a:xfrm>
            <a:off x="1151620" y="4293096"/>
            <a:ext cx="702078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7296382" y="1664804"/>
            <a:ext cx="9733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(한)둥근헤드" pitchFamily="18" charset="-127"/>
              </a:rPr>
              <a:t>2014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  <a:ea typeface="(한)둥근헤드" pitchFamily="18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939930" y="2331458"/>
            <a:ext cx="33906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solidFill>
                  <a:schemeClr val="accent3">
                    <a:lumMod val="7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대한민국 사회복지</a:t>
            </a:r>
            <a:endParaRPr lang="ko-KR" altLang="en-US" sz="3200" dirty="0">
              <a:solidFill>
                <a:schemeClr val="accent3">
                  <a:lumMod val="7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36113" y="3008219"/>
            <a:ext cx="24929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우수프로그램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956693" y="3492297"/>
            <a:ext cx="13388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모음집</a:t>
            </a:r>
            <a:endParaRPr lang="ko-KR" altLang="en-US" sz="3200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6660" y="5949280"/>
            <a:ext cx="1658115" cy="609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4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70481" y="178231"/>
            <a:ext cx="8795288" cy="6548033"/>
          </a:xfrm>
          <a:custGeom>
            <a:avLst/>
            <a:gdLst>
              <a:gd name="connsiteX0" fmla="*/ 147234 w 8795288"/>
              <a:gd name="connsiteY0" fmla="*/ 147233 h 6548033"/>
              <a:gd name="connsiteX1" fmla="*/ 7750 w 8795288"/>
              <a:gd name="connsiteY1" fmla="*/ 147233 h 6548033"/>
              <a:gd name="connsiteX2" fmla="*/ 7750 w 8795288"/>
              <a:gd name="connsiteY2" fmla="*/ 0 h 6548033"/>
              <a:gd name="connsiteX3" fmla="*/ 8795288 w 8795288"/>
              <a:gd name="connsiteY3" fmla="*/ 0 h 6548033"/>
              <a:gd name="connsiteX4" fmla="*/ 8795288 w 8795288"/>
              <a:gd name="connsiteY4" fmla="*/ 6548033 h 6548033"/>
              <a:gd name="connsiteX5" fmla="*/ 0 w 8795288"/>
              <a:gd name="connsiteY5" fmla="*/ 6548033 h 6548033"/>
              <a:gd name="connsiteX6" fmla="*/ 0 w 8795288"/>
              <a:gd name="connsiteY6" fmla="*/ 503694 h 6548033"/>
              <a:gd name="connsiteX7" fmla="*/ 154983 w 8795288"/>
              <a:gd name="connsiteY7" fmla="*/ 503694 h 654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5288" h="6548033">
                <a:moveTo>
                  <a:pt x="147234" y="147233"/>
                </a:moveTo>
                <a:lnTo>
                  <a:pt x="7750" y="147233"/>
                </a:lnTo>
                <a:lnTo>
                  <a:pt x="7750" y="0"/>
                </a:lnTo>
                <a:lnTo>
                  <a:pt x="8795288" y="0"/>
                </a:lnTo>
                <a:lnTo>
                  <a:pt x="8795288" y="6548033"/>
                </a:lnTo>
                <a:lnTo>
                  <a:pt x="0" y="6548033"/>
                </a:lnTo>
                <a:lnTo>
                  <a:pt x="0" y="503694"/>
                </a:lnTo>
                <a:lnTo>
                  <a:pt x="154983" y="50369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3451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0481" y="188913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170481" y="534692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70481" y="2533975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170481" y="2905933"/>
            <a:ext cx="3037668" cy="147233"/>
          </a:xfrm>
          <a:custGeom>
            <a:avLst/>
            <a:gdLst>
              <a:gd name="connsiteX0" fmla="*/ 0 w 3037668"/>
              <a:gd name="connsiteY0" fmla="*/ 0 h 147233"/>
              <a:gd name="connsiteX1" fmla="*/ 147233 w 3037668"/>
              <a:gd name="connsiteY1" fmla="*/ 147233 h 147233"/>
              <a:gd name="connsiteX2" fmla="*/ 3037668 w 3037668"/>
              <a:gd name="connsiteY2" fmla="*/ 147233 h 14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37668" h="147233">
                <a:moveTo>
                  <a:pt x="0" y="0"/>
                </a:moveTo>
                <a:lnTo>
                  <a:pt x="147233" y="147233"/>
                </a:lnTo>
                <a:lnTo>
                  <a:pt x="3037668" y="14723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자유형 7"/>
          <p:cNvSpPr/>
          <p:nvPr/>
        </p:nvSpPr>
        <p:spPr>
          <a:xfrm>
            <a:off x="170481" y="6579587"/>
            <a:ext cx="8795288" cy="154983"/>
          </a:xfrm>
          <a:custGeom>
            <a:avLst/>
            <a:gdLst>
              <a:gd name="connsiteX0" fmla="*/ 0 w 8795288"/>
              <a:gd name="connsiteY0" fmla="*/ 0 h 154983"/>
              <a:gd name="connsiteX1" fmla="*/ 154983 w 8795288"/>
              <a:gd name="connsiteY1" fmla="*/ 154983 h 154983"/>
              <a:gd name="connsiteX2" fmla="*/ 8795288 w 8795288"/>
              <a:gd name="connsiteY2" fmla="*/ 154983 h 1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95288" h="154983">
                <a:moveTo>
                  <a:pt x="0" y="0"/>
                </a:moveTo>
                <a:lnTo>
                  <a:pt x="154983" y="154983"/>
                </a:lnTo>
                <a:lnTo>
                  <a:pt x="8795288" y="15498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48932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78231" y="170481"/>
            <a:ext cx="8779789" cy="6571282"/>
          </a:xfrm>
          <a:custGeom>
            <a:avLst/>
            <a:gdLst>
              <a:gd name="connsiteX0" fmla="*/ 8779789 w 8779789"/>
              <a:gd name="connsiteY0" fmla="*/ 0 h 6571282"/>
              <a:gd name="connsiteX1" fmla="*/ 0 w 8779789"/>
              <a:gd name="connsiteY1" fmla="*/ 0 h 6571282"/>
              <a:gd name="connsiteX2" fmla="*/ 0 w 8779789"/>
              <a:gd name="connsiteY2" fmla="*/ 6571282 h 657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79789" h="6571282">
                <a:moveTo>
                  <a:pt x="8779789" y="0"/>
                </a:moveTo>
                <a:lnTo>
                  <a:pt x="0" y="0"/>
                </a:lnTo>
                <a:lnTo>
                  <a:pt x="0" y="657128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255722" y="247972"/>
            <a:ext cx="8702298" cy="6493790"/>
          </a:xfrm>
          <a:custGeom>
            <a:avLst/>
            <a:gdLst>
              <a:gd name="connsiteX0" fmla="*/ 8702298 w 8702298"/>
              <a:gd name="connsiteY0" fmla="*/ 0 h 6493790"/>
              <a:gd name="connsiteX1" fmla="*/ 0 w 8702298"/>
              <a:gd name="connsiteY1" fmla="*/ 0 h 6493790"/>
              <a:gd name="connsiteX2" fmla="*/ 0 w 8702298"/>
              <a:gd name="connsiteY2" fmla="*/ 6493790 h 649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02298" h="6493790">
                <a:moveTo>
                  <a:pt x="8702298" y="0"/>
                </a:moveTo>
                <a:lnTo>
                  <a:pt x="0" y="0"/>
                </a:lnTo>
                <a:lnTo>
                  <a:pt x="0" y="649379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339348" y="333375"/>
            <a:ext cx="2879998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39348" y="682086"/>
            <a:ext cx="2879998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688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" name="그룹 132"/>
          <p:cNvGrpSpPr/>
          <p:nvPr/>
        </p:nvGrpSpPr>
        <p:grpSpPr>
          <a:xfrm>
            <a:off x="-7453336" y="-229108"/>
            <a:ext cx="23874497" cy="7272808"/>
            <a:chOff x="-7453336" y="-229108"/>
            <a:chExt cx="23874497" cy="7272808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9117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21955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24793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27631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30468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33306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36144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38982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41820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44658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47496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50334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53172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56010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58847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61685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64523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67361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70199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73037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758753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787132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815511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843890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87226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90064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-74533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-71695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-68857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-66019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-63181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-60343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-57505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-546680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-518301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-489922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-46154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-43316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-40478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-37640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-34802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-31964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-29126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-262890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-234511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-206132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-177753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-149374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-120995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-92616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-64237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-35858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-74796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20899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49278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77657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106036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134415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1627944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20536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23374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26212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29049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31887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34725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37563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40401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43239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46077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48915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51753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54591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57428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60266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63104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65942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68780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71618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74456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772942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01321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29700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5807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8645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9148353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-73114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-70276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-67438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-64600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-61762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-58924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-560870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-532491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-504112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-475733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-44735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-41897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-39059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-36221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-33383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-30545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-277080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-248701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-220322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-191943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-163564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-135185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-106806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-78427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-50048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H="1">
              <a:off x="-216691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H="1">
              <a:off x="6709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H="1">
              <a:off x="35088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 flipH="1">
              <a:off x="63467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 flipH="1">
              <a:off x="91846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 flipH="1">
              <a:off x="120225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48604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769839" y="-229108"/>
              <a:ext cx="7272808" cy="7272808"/>
            </a:xfrm>
            <a:prstGeom prst="line">
              <a:avLst/>
            </a:prstGeom>
            <a:ln w="38100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" name="직사각형 72"/>
          <p:cNvSpPr/>
          <p:nvPr/>
        </p:nvSpPr>
        <p:spPr>
          <a:xfrm>
            <a:off x="115527" y="202927"/>
            <a:ext cx="8890957" cy="653918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4367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그룹 85"/>
          <p:cNvGrpSpPr/>
          <p:nvPr/>
        </p:nvGrpSpPr>
        <p:grpSpPr>
          <a:xfrm>
            <a:off x="-94275" y="260648"/>
            <a:ext cx="9463981" cy="144016"/>
            <a:chOff x="-356591" y="980728"/>
            <a:chExt cx="9463981" cy="144016"/>
          </a:xfrm>
        </p:grpSpPr>
        <p:sp>
          <p:nvSpPr>
            <p:cNvPr id="2" name="직사각형 1"/>
            <p:cNvSpPr/>
            <p:nvPr/>
          </p:nvSpPr>
          <p:spPr>
            <a:xfrm>
              <a:off x="28117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직사각형 2"/>
            <p:cNvSpPr/>
            <p:nvPr/>
          </p:nvSpPr>
          <p:spPr>
            <a:xfrm>
              <a:off x="29249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0380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1512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2644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33775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4907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36038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/>
            <p:cNvSpPr/>
            <p:nvPr/>
          </p:nvSpPr>
          <p:spPr>
            <a:xfrm>
              <a:off x="37170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38301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39433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40564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1696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42828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43959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45091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46222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47354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48485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49617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50748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직사각형 22"/>
            <p:cNvSpPr/>
            <p:nvPr/>
          </p:nvSpPr>
          <p:spPr>
            <a:xfrm>
              <a:off x="51880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직사각형 23"/>
            <p:cNvSpPr/>
            <p:nvPr/>
          </p:nvSpPr>
          <p:spPr>
            <a:xfrm>
              <a:off x="53012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54143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55275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26"/>
            <p:cNvSpPr/>
            <p:nvPr/>
          </p:nvSpPr>
          <p:spPr>
            <a:xfrm>
              <a:off x="56406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직사각형 27"/>
            <p:cNvSpPr/>
            <p:nvPr/>
          </p:nvSpPr>
          <p:spPr>
            <a:xfrm>
              <a:off x="57538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직사각형 28"/>
            <p:cNvSpPr/>
            <p:nvPr/>
          </p:nvSpPr>
          <p:spPr>
            <a:xfrm>
              <a:off x="58669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59801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직사각형 30"/>
            <p:cNvSpPr/>
            <p:nvPr/>
          </p:nvSpPr>
          <p:spPr>
            <a:xfrm>
              <a:off x="60933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직사각형 31"/>
            <p:cNvSpPr/>
            <p:nvPr/>
          </p:nvSpPr>
          <p:spPr>
            <a:xfrm>
              <a:off x="62064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63196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64327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직사각형 34"/>
            <p:cNvSpPr/>
            <p:nvPr/>
          </p:nvSpPr>
          <p:spPr>
            <a:xfrm>
              <a:off x="65459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직사각형 35"/>
            <p:cNvSpPr/>
            <p:nvPr/>
          </p:nvSpPr>
          <p:spPr>
            <a:xfrm>
              <a:off x="66590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36"/>
            <p:cNvSpPr/>
            <p:nvPr/>
          </p:nvSpPr>
          <p:spPr>
            <a:xfrm>
              <a:off x="67722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68853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69985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직사각형 39"/>
            <p:cNvSpPr/>
            <p:nvPr/>
          </p:nvSpPr>
          <p:spPr>
            <a:xfrm>
              <a:off x="71117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직사각형 40"/>
            <p:cNvSpPr/>
            <p:nvPr/>
          </p:nvSpPr>
          <p:spPr>
            <a:xfrm>
              <a:off x="72248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직사각형 41"/>
            <p:cNvSpPr/>
            <p:nvPr/>
          </p:nvSpPr>
          <p:spPr>
            <a:xfrm>
              <a:off x="73380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직사각형 42"/>
            <p:cNvSpPr/>
            <p:nvPr/>
          </p:nvSpPr>
          <p:spPr>
            <a:xfrm>
              <a:off x="74511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직사각형 43"/>
            <p:cNvSpPr/>
            <p:nvPr/>
          </p:nvSpPr>
          <p:spPr>
            <a:xfrm>
              <a:off x="75643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직사각형 44"/>
            <p:cNvSpPr/>
            <p:nvPr/>
          </p:nvSpPr>
          <p:spPr>
            <a:xfrm>
              <a:off x="76774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77906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79037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80169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직사각형 48"/>
            <p:cNvSpPr/>
            <p:nvPr/>
          </p:nvSpPr>
          <p:spPr>
            <a:xfrm>
              <a:off x="81301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직사각형 49"/>
            <p:cNvSpPr/>
            <p:nvPr/>
          </p:nvSpPr>
          <p:spPr>
            <a:xfrm>
              <a:off x="82432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직사각형 50"/>
            <p:cNvSpPr/>
            <p:nvPr/>
          </p:nvSpPr>
          <p:spPr>
            <a:xfrm>
              <a:off x="83564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직사각형 51"/>
            <p:cNvSpPr/>
            <p:nvPr/>
          </p:nvSpPr>
          <p:spPr>
            <a:xfrm>
              <a:off x="84695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직사각형 52"/>
            <p:cNvSpPr/>
            <p:nvPr/>
          </p:nvSpPr>
          <p:spPr>
            <a:xfrm>
              <a:off x="85827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직사각형 53"/>
            <p:cNvSpPr/>
            <p:nvPr/>
          </p:nvSpPr>
          <p:spPr>
            <a:xfrm>
              <a:off x="86958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88090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직사각형 55"/>
            <p:cNvSpPr/>
            <p:nvPr/>
          </p:nvSpPr>
          <p:spPr>
            <a:xfrm>
              <a:off x="89222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직사각형 56"/>
            <p:cNvSpPr/>
            <p:nvPr/>
          </p:nvSpPr>
          <p:spPr>
            <a:xfrm>
              <a:off x="9035382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12275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13407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4539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15670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16802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17933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19065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직사각형 64"/>
            <p:cNvSpPr/>
            <p:nvPr/>
          </p:nvSpPr>
          <p:spPr>
            <a:xfrm>
              <a:off x="20196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직사각형 65"/>
            <p:cNvSpPr/>
            <p:nvPr/>
          </p:nvSpPr>
          <p:spPr>
            <a:xfrm>
              <a:off x="21328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직사각형 66"/>
            <p:cNvSpPr/>
            <p:nvPr/>
          </p:nvSpPr>
          <p:spPr>
            <a:xfrm>
              <a:off x="22459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23591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24723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직사각형 69"/>
            <p:cNvSpPr/>
            <p:nvPr/>
          </p:nvSpPr>
          <p:spPr>
            <a:xfrm>
              <a:off x="25854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직사각형 70"/>
            <p:cNvSpPr/>
            <p:nvPr/>
          </p:nvSpPr>
          <p:spPr>
            <a:xfrm>
              <a:off x="26986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직사각형 71"/>
            <p:cNvSpPr/>
            <p:nvPr/>
          </p:nvSpPr>
          <p:spPr>
            <a:xfrm>
              <a:off x="-35659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직사각형 72"/>
            <p:cNvSpPr/>
            <p:nvPr/>
          </p:nvSpPr>
          <p:spPr>
            <a:xfrm>
              <a:off x="-24343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직사각형 73"/>
            <p:cNvSpPr/>
            <p:nvPr/>
          </p:nvSpPr>
          <p:spPr>
            <a:xfrm>
              <a:off x="-13027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-1712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960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직사각형 76"/>
            <p:cNvSpPr/>
            <p:nvPr/>
          </p:nvSpPr>
          <p:spPr>
            <a:xfrm>
              <a:off x="2091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3223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직사각형 78"/>
            <p:cNvSpPr/>
            <p:nvPr/>
          </p:nvSpPr>
          <p:spPr>
            <a:xfrm>
              <a:off x="4355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직사각형 79"/>
            <p:cNvSpPr/>
            <p:nvPr/>
          </p:nvSpPr>
          <p:spPr>
            <a:xfrm>
              <a:off x="5486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6618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직사각형 81"/>
            <p:cNvSpPr/>
            <p:nvPr/>
          </p:nvSpPr>
          <p:spPr>
            <a:xfrm>
              <a:off x="7749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8881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직사각형 83"/>
            <p:cNvSpPr/>
            <p:nvPr/>
          </p:nvSpPr>
          <p:spPr>
            <a:xfrm>
              <a:off x="10012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11144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-94275" y="6607204"/>
            <a:ext cx="9463981" cy="144016"/>
            <a:chOff x="-356591" y="980728"/>
            <a:chExt cx="9463981" cy="144016"/>
          </a:xfrm>
        </p:grpSpPr>
        <p:sp>
          <p:nvSpPr>
            <p:cNvPr id="88" name="직사각형 87"/>
            <p:cNvSpPr/>
            <p:nvPr/>
          </p:nvSpPr>
          <p:spPr>
            <a:xfrm>
              <a:off x="28117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직사각형 88"/>
            <p:cNvSpPr/>
            <p:nvPr/>
          </p:nvSpPr>
          <p:spPr>
            <a:xfrm>
              <a:off x="29249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직사각형 89"/>
            <p:cNvSpPr/>
            <p:nvPr/>
          </p:nvSpPr>
          <p:spPr>
            <a:xfrm>
              <a:off x="30380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직사각형 90"/>
            <p:cNvSpPr/>
            <p:nvPr/>
          </p:nvSpPr>
          <p:spPr>
            <a:xfrm>
              <a:off x="31512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직사각형 91"/>
            <p:cNvSpPr/>
            <p:nvPr/>
          </p:nvSpPr>
          <p:spPr>
            <a:xfrm>
              <a:off x="32644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직사각형 92"/>
            <p:cNvSpPr/>
            <p:nvPr/>
          </p:nvSpPr>
          <p:spPr>
            <a:xfrm>
              <a:off x="33775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직사각형 93"/>
            <p:cNvSpPr/>
            <p:nvPr/>
          </p:nvSpPr>
          <p:spPr>
            <a:xfrm>
              <a:off x="34907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직사각형 94"/>
            <p:cNvSpPr/>
            <p:nvPr/>
          </p:nvSpPr>
          <p:spPr>
            <a:xfrm>
              <a:off x="36038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직사각형 95"/>
            <p:cNvSpPr/>
            <p:nvPr/>
          </p:nvSpPr>
          <p:spPr>
            <a:xfrm>
              <a:off x="37170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직사각형 96"/>
            <p:cNvSpPr/>
            <p:nvPr/>
          </p:nvSpPr>
          <p:spPr>
            <a:xfrm>
              <a:off x="38301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8" name="직사각형 97"/>
            <p:cNvSpPr/>
            <p:nvPr/>
          </p:nvSpPr>
          <p:spPr>
            <a:xfrm>
              <a:off x="39433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직사각형 98"/>
            <p:cNvSpPr/>
            <p:nvPr/>
          </p:nvSpPr>
          <p:spPr>
            <a:xfrm>
              <a:off x="40564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직사각형 99"/>
            <p:cNvSpPr/>
            <p:nvPr/>
          </p:nvSpPr>
          <p:spPr>
            <a:xfrm>
              <a:off x="41696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직사각형 100"/>
            <p:cNvSpPr/>
            <p:nvPr/>
          </p:nvSpPr>
          <p:spPr>
            <a:xfrm>
              <a:off x="42828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" name="직사각형 101"/>
            <p:cNvSpPr/>
            <p:nvPr/>
          </p:nvSpPr>
          <p:spPr>
            <a:xfrm>
              <a:off x="43959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직사각형 102"/>
            <p:cNvSpPr/>
            <p:nvPr/>
          </p:nvSpPr>
          <p:spPr>
            <a:xfrm>
              <a:off x="45091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직사각형 103"/>
            <p:cNvSpPr/>
            <p:nvPr/>
          </p:nvSpPr>
          <p:spPr>
            <a:xfrm>
              <a:off x="46222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47354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직사각형 105"/>
            <p:cNvSpPr/>
            <p:nvPr/>
          </p:nvSpPr>
          <p:spPr>
            <a:xfrm>
              <a:off x="48485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직사각형 106"/>
            <p:cNvSpPr/>
            <p:nvPr/>
          </p:nvSpPr>
          <p:spPr>
            <a:xfrm>
              <a:off x="49617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직사각형 107"/>
            <p:cNvSpPr/>
            <p:nvPr/>
          </p:nvSpPr>
          <p:spPr>
            <a:xfrm>
              <a:off x="50748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직사각형 108"/>
            <p:cNvSpPr/>
            <p:nvPr/>
          </p:nvSpPr>
          <p:spPr>
            <a:xfrm>
              <a:off x="51880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직사각형 109"/>
            <p:cNvSpPr/>
            <p:nvPr/>
          </p:nvSpPr>
          <p:spPr>
            <a:xfrm>
              <a:off x="53012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직사각형 110"/>
            <p:cNvSpPr/>
            <p:nvPr/>
          </p:nvSpPr>
          <p:spPr>
            <a:xfrm>
              <a:off x="54143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직사각형 111"/>
            <p:cNvSpPr/>
            <p:nvPr/>
          </p:nvSpPr>
          <p:spPr>
            <a:xfrm>
              <a:off x="55275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직사각형 112"/>
            <p:cNvSpPr/>
            <p:nvPr/>
          </p:nvSpPr>
          <p:spPr>
            <a:xfrm>
              <a:off x="56406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직사각형 113"/>
            <p:cNvSpPr/>
            <p:nvPr/>
          </p:nvSpPr>
          <p:spPr>
            <a:xfrm>
              <a:off x="57538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직사각형 114"/>
            <p:cNvSpPr/>
            <p:nvPr/>
          </p:nvSpPr>
          <p:spPr>
            <a:xfrm>
              <a:off x="58669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직사각형 115"/>
            <p:cNvSpPr/>
            <p:nvPr/>
          </p:nvSpPr>
          <p:spPr>
            <a:xfrm>
              <a:off x="59801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직사각형 116"/>
            <p:cNvSpPr/>
            <p:nvPr/>
          </p:nvSpPr>
          <p:spPr>
            <a:xfrm>
              <a:off x="60933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직사각형 117"/>
            <p:cNvSpPr/>
            <p:nvPr/>
          </p:nvSpPr>
          <p:spPr>
            <a:xfrm>
              <a:off x="62064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63196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직사각형 119"/>
            <p:cNvSpPr/>
            <p:nvPr/>
          </p:nvSpPr>
          <p:spPr>
            <a:xfrm>
              <a:off x="64327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직사각형 120"/>
            <p:cNvSpPr/>
            <p:nvPr/>
          </p:nvSpPr>
          <p:spPr>
            <a:xfrm>
              <a:off x="65459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직사각형 121"/>
            <p:cNvSpPr/>
            <p:nvPr/>
          </p:nvSpPr>
          <p:spPr>
            <a:xfrm>
              <a:off x="66590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3" name="직사각형 122"/>
            <p:cNvSpPr/>
            <p:nvPr/>
          </p:nvSpPr>
          <p:spPr>
            <a:xfrm>
              <a:off x="67722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직사각형 123"/>
            <p:cNvSpPr/>
            <p:nvPr/>
          </p:nvSpPr>
          <p:spPr>
            <a:xfrm>
              <a:off x="68853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직사각형 124"/>
            <p:cNvSpPr/>
            <p:nvPr/>
          </p:nvSpPr>
          <p:spPr>
            <a:xfrm>
              <a:off x="69985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직사각형 125"/>
            <p:cNvSpPr/>
            <p:nvPr/>
          </p:nvSpPr>
          <p:spPr>
            <a:xfrm>
              <a:off x="71117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직사각형 126"/>
            <p:cNvSpPr/>
            <p:nvPr/>
          </p:nvSpPr>
          <p:spPr>
            <a:xfrm>
              <a:off x="72248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직사각형 127"/>
            <p:cNvSpPr/>
            <p:nvPr/>
          </p:nvSpPr>
          <p:spPr>
            <a:xfrm>
              <a:off x="73380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직사각형 128"/>
            <p:cNvSpPr/>
            <p:nvPr/>
          </p:nvSpPr>
          <p:spPr>
            <a:xfrm>
              <a:off x="74511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직사각형 129"/>
            <p:cNvSpPr/>
            <p:nvPr/>
          </p:nvSpPr>
          <p:spPr>
            <a:xfrm>
              <a:off x="75643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직사각형 130"/>
            <p:cNvSpPr/>
            <p:nvPr/>
          </p:nvSpPr>
          <p:spPr>
            <a:xfrm>
              <a:off x="76774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직사각형 131"/>
            <p:cNvSpPr/>
            <p:nvPr/>
          </p:nvSpPr>
          <p:spPr>
            <a:xfrm>
              <a:off x="77906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직사각형 132"/>
            <p:cNvSpPr/>
            <p:nvPr/>
          </p:nvSpPr>
          <p:spPr>
            <a:xfrm>
              <a:off x="79037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직사각형 133"/>
            <p:cNvSpPr/>
            <p:nvPr/>
          </p:nvSpPr>
          <p:spPr>
            <a:xfrm>
              <a:off x="80169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81301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직사각형 135"/>
            <p:cNvSpPr/>
            <p:nvPr/>
          </p:nvSpPr>
          <p:spPr>
            <a:xfrm>
              <a:off x="82432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직사각형 136"/>
            <p:cNvSpPr/>
            <p:nvPr/>
          </p:nvSpPr>
          <p:spPr>
            <a:xfrm>
              <a:off x="83564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직사각형 137"/>
            <p:cNvSpPr/>
            <p:nvPr/>
          </p:nvSpPr>
          <p:spPr>
            <a:xfrm>
              <a:off x="846957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직사각형 138"/>
            <p:cNvSpPr/>
            <p:nvPr/>
          </p:nvSpPr>
          <p:spPr>
            <a:xfrm>
              <a:off x="85827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86958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직사각형 140"/>
            <p:cNvSpPr/>
            <p:nvPr/>
          </p:nvSpPr>
          <p:spPr>
            <a:xfrm>
              <a:off x="88090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직사각형 141"/>
            <p:cNvSpPr/>
            <p:nvPr/>
          </p:nvSpPr>
          <p:spPr>
            <a:xfrm>
              <a:off x="89222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직사각형 142"/>
            <p:cNvSpPr/>
            <p:nvPr/>
          </p:nvSpPr>
          <p:spPr>
            <a:xfrm>
              <a:off x="9035382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직사각형 143"/>
            <p:cNvSpPr/>
            <p:nvPr/>
          </p:nvSpPr>
          <p:spPr>
            <a:xfrm>
              <a:off x="122759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직사각형 144"/>
            <p:cNvSpPr/>
            <p:nvPr/>
          </p:nvSpPr>
          <p:spPr>
            <a:xfrm>
              <a:off x="134074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145390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직사각형 146"/>
            <p:cNvSpPr/>
            <p:nvPr/>
          </p:nvSpPr>
          <p:spPr>
            <a:xfrm>
              <a:off x="156706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직사각형 147"/>
            <p:cNvSpPr/>
            <p:nvPr/>
          </p:nvSpPr>
          <p:spPr>
            <a:xfrm>
              <a:off x="168021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직사각형 148"/>
            <p:cNvSpPr/>
            <p:nvPr/>
          </p:nvSpPr>
          <p:spPr>
            <a:xfrm>
              <a:off x="179337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직사각형 149"/>
            <p:cNvSpPr/>
            <p:nvPr/>
          </p:nvSpPr>
          <p:spPr>
            <a:xfrm>
              <a:off x="190652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직사각형 150"/>
            <p:cNvSpPr/>
            <p:nvPr/>
          </p:nvSpPr>
          <p:spPr>
            <a:xfrm>
              <a:off x="201968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직사각형 151"/>
            <p:cNvSpPr/>
            <p:nvPr/>
          </p:nvSpPr>
          <p:spPr>
            <a:xfrm>
              <a:off x="213284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직사각형 152"/>
            <p:cNvSpPr/>
            <p:nvPr/>
          </p:nvSpPr>
          <p:spPr>
            <a:xfrm>
              <a:off x="224599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235915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247230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직사각형 155"/>
            <p:cNvSpPr/>
            <p:nvPr/>
          </p:nvSpPr>
          <p:spPr>
            <a:xfrm>
              <a:off x="258546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직사각형 156"/>
            <p:cNvSpPr/>
            <p:nvPr/>
          </p:nvSpPr>
          <p:spPr>
            <a:xfrm>
              <a:off x="269862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직사각형 157"/>
            <p:cNvSpPr/>
            <p:nvPr/>
          </p:nvSpPr>
          <p:spPr>
            <a:xfrm>
              <a:off x="-35659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9" name="직사각형 158"/>
            <p:cNvSpPr/>
            <p:nvPr/>
          </p:nvSpPr>
          <p:spPr>
            <a:xfrm>
              <a:off x="-24343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직사각형 159"/>
            <p:cNvSpPr/>
            <p:nvPr/>
          </p:nvSpPr>
          <p:spPr>
            <a:xfrm>
              <a:off x="-13027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직사각형 160"/>
            <p:cNvSpPr/>
            <p:nvPr/>
          </p:nvSpPr>
          <p:spPr>
            <a:xfrm>
              <a:off x="-1712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직사각형 161"/>
            <p:cNvSpPr/>
            <p:nvPr/>
          </p:nvSpPr>
          <p:spPr>
            <a:xfrm>
              <a:off x="9603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직사각형 162"/>
            <p:cNvSpPr/>
            <p:nvPr/>
          </p:nvSpPr>
          <p:spPr>
            <a:xfrm>
              <a:off x="20918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직사각형 163"/>
            <p:cNvSpPr/>
            <p:nvPr/>
          </p:nvSpPr>
          <p:spPr>
            <a:xfrm>
              <a:off x="32234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직사각형 164"/>
            <p:cNvSpPr/>
            <p:nvPr/>
          </p:nvSpPr>
          <p:spPr>
            <a:xfrm>
              <a:off x="43550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직사각형 165"/>
            <p:cNvSpPr/>
            <p:nvPr/>
          </p:nvSpPr>
          <p:spPr>
            <a:xfrm>
              <a:off x="54865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직사각형 166"/>
            <p:cNvSpPr/>
            <p:nvPr/>
          </p:nvSpPr>
          <p:spPr>
            <a:xfrm>
              <a:off x="661813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직사각형 167"/>
            <p:cNvSpPr/>
            <p:nvPr/>
          </p:nvSpPr>
          <p:spPr>
            <a:xfrm>
              <a:off x="774969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직사각형 168"/>
            <p:cNvSpPr/>
            <p:nvPr/>
          </p:nvSpPr>
          <p:spPr>
            <a:xfrm>
              <a:off x="888125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직사각형 169"/>
            <p:cNvSpPr/>
            <p:nvPr/>
          </p:nvSpPr>
          <p:spPr>
            <a:xfrm>
              <a:off x="1001281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직사각형 170"/>
            <p:cNvSpPr/>
            <p:nvPr/>
          </p:nvSpPr>
          <p:spPr>
            <a:xfrm>
              <a:off x="1114437" y="980728"/>
              <a:ext cx="72008" cy="14401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173" name="직선 연결선 172"/>
          <p:cNvCxnSpPr/>
          <p:nvPr/>
        </p:nvCxnSpPr>
        <p:spPr>
          <a:xfrm>
            <a:off x="168041" y="0"/>
            <a:ext cx="0" cy="6858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직선 연결선 173"/>
          <p:cNvCxnSpPr/>
          <p:nvPr/>
        </p:nvCxnSpPr>
        <p:spPr>
          <a:xfrm>
            <a:off x="8986577" y="0"/>
            <a:ext cx="0" cy="6858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658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188639"/>
            <a:ext cx="8784976" cy="6553473"/>
          </a:xfrm>
          <a:custGeom>
            <a:avLst/>
            <a:gdLst/>
            <a:ahLst/>
            <a:cxnLst/>
            <a:rect l="l" t="t" r="r" b="b"/>
            <a:pathLst>
              <a:path w="8784976" h="6553473">
                <a:moveTo>
                  <a:pt x="144016" y="0"/>
                </a:moveTo>
                <a:lnTo>
                  <a:pt x="8643523" y="0"/>
                </a:lnTo>
                <a:cubicBezTo>
                  <a:pt x="8643523" y="78679"/>
                  <a:pt x="8706616" y="142622"/>
                  <a:pt x="8784976" y="143499"/>
                </a:cubicBezTo>
                <a:lnTo>
                  <a:pt x="8784976" y="6404535"/>
                </a:lnTo>
                <a:cubicBezTo>
                  <a:pt x="8706616" y="6405412"/>
                  <a:pt x="8643523" y="6469354"/>
                  <a:pt x="8643523" y="6548033"/>
                </a:cubicBezTo>
                <a:cubicBezTo>
                  <a:pt x="8643523" y="6549867"/>
                  <a:pt x="8643557" y="6551693"/>
                  <a:pt x="8644621" y="6553473"/>
                </a:cubicBezTo>
                <a:lnTo>
                  <a:pt x="142918" y="6553473"/>
                </a:lnTo>
                <a:lnTo>
                  <a:pt x="144016" y="6548033"/>
                </a:lnTo>
                <a:cubicBezTo>
                  <a:pt x="144016" y="6468495"/>
                  <a:pt x="79538" y="6404017"/>
                  <a:pt x="0" y="6404017"/>
                </a:cubicBezTo>
                <a:lnTo>
                  <a:pt x="0" y="144016"/>
                </a:lnTo>
                <a:cubicBezTo>
                  <a:pt x="79538" y="144016"/>
                  <a:pt x="144016" y="79538"/>
                  <a:pt x="144016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60718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H="1" flipV="1">
            <a:off x="107504" y="836712"/>
            <a:ext cx="288032" cy="288032"/>
          </a:xfrm>
          <a:prstGeom prst="rtTriangle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 rot="21439884">
            <a:off x="355730" y="545380"/>
            <a:ext cx="8424936" cy="590698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476672"/>
            <a:ext cx="3672408" cy="36004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7443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88640"/>
            <a:ext cx="8928992" cy="6553473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96794" y="254174"/>
            <a:ext cx="8750412" cy="6422404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5727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직사각형 65"/>
          <p:cNvSpPr/>
          <p:nvPr/>
        </p:nvSpPr>
        <p:spPr>
          <a:xfrm>
            <a:off x="107950" y="188913"/>
            <a:ext cx="8928100" cy="6553200"/>
          </a:xfrm>
          <a:prstGeom prst="rect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/>
          <p:cNvGrpSpPr/>
          <p:nvPr/>
        </p:nvGrpSpPr>
        <p:grpSpPr>
          <a:xfrm>
            <a:off x="152030" y="116905"/>
            <a:ext cx="10574375" cy="144016"/>
            <a:chOff x="971600" y="1844824"/>
            <a:chExt cx="10574375" cy="144016"/>
          </a:xfrm>
        </p:grpSpPr>
        <p:cxnSp>
          <p:nvCxnSpPr>
            <p:cNvPr id="68" name="직선 연결선 67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8" name="그룹 127"/>
          <p:cNvGrpSpPr/>
          <p:nvPr/>
        </p:nvGrpSpPr>
        <p:grpSpPr>
          <a:xfrm>
            <a:off x="152030" y="6657405"/>
            <a:ext cx="10574375" cy="144016"/>
            <a:chOff x="971600" y="1844824"/>
            <a:chExt cx="10574375" cy="144016"/>
          </a:xfrm>
        </p:grpSpPr>
        <p:cxnSp>
          <p:nvCxnSpPr>
            <p:cNvPr id="129" name="직선 연결선 128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그룹 188"/>
          <p:cNvGrpSpPr/>
          <p:nvPr/>
        </p:nvGrpSpPr>
        <p:grpSpPr>
          <a:xfrm rot="16200000" flipH="1">
            <a:off x="-5184320" y="5450763"/>
            <a:ext cx="10574375" cy="144016"/>
            <a:chOff x="971600" y="1844824"/>
            <a:chExt cx="10574375" cy="144016"/>
          </a:xfrm>
        </p:grpSpPr>
        <p:cxnSp>
          <p:nvCxnSpPr>
            <p:cNvPr id="190" name="직선 연결선 189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직선 연결선 200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직선 연결선 201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직선 연결선 202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직선 연결선 208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직선 연결선 209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직선 연결선 211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직선 연결선 215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직선 연결선 216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직선 연결선 217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 218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 219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 220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0" name="그룹 249"/>
          <p:cNvGrpSpPr/>
          <p:nvPr/>
        </p:nvGrpSpPr>
        <p:grpSpPr>
          <a:xfrm rot="16200000" flipH="1">
            <a:off x="3756480" y="5526964"/>
            <a:ext cx="10574375" cy="144016"/>
            <a:chOff x="971600" y="1844824"/>
            <a:chExt cx="10574375" cy="144016"/>
          </a:xfrm>
        </p:grpSpPr>
        <p:cxnSp>
          <p:nvCxnSpPr>
            <p:cNvPr id="251" name="직선 연결선 250"/>
            <p:cNvCxnSpPr/>
            <p:nvPr/>
          </p:nvCxnSpPr>
          <p:spPr>
            <a:xfrm flipH="1">
              <a:off x="9716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직선 연결선 251"/>
            <p:cNvCxnSpPr/>
            <p:nvPr/>
          </p:nvCxnSpPr>
          <p:spPr>
            <a:xfrm flipH="1">
              <a:off x="11483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직선 연결선 252"/>
            <p:cNvCxnSpPr/>
            <p:nvPr/>
          </p:nvCxnSpPr>
          <p:spPr>
            <a:xfrm flipH="1">
              <a:off x="13251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직선 연결선 253"/>
            <p:cNvCxnSpPr/>
            <p:nvPr/>
          </p:nvCxnSpPr>
          <p:spPr>
            <a:xfrm flipH="1">
              <a:off x="15019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H="1">
              <a:off x="16787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H="1">
              <a:off x="18555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H="1">
              <a:off x="20323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직선 연결선 257"/>
            <p:cNvCxnSpPr/>
            <p:nvPr/>
          </p:nvCxnSpPr>
          <p:spPr>
            <a:xfrm flipH="1">
              <a:off x="22091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직선 연결선 258"/>
            <p:cNvCxnSpPr/>
            <p:nvPr/>
          </p:nvCxnSpPr>
          <p:spPr>
            <a:xfrm flipH="1">
              <a:off x="23858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H="1">
              <a:off x="256267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H="1">
              <a:off x="273946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H="1">
              <a:off x="291624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직선 연결선 262"/>
            <p:cNvCxnSpPr/>
            <p:nvPr/>
          </p:nvCxnSpPr>
          <p:spPr>
            <a:xfrm flipH="1">
              <a:off x="309303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직선 연결선 263"/>
            <p:cNvCxnSpPr/>
            <p:nvPr/>
          </p:nvCxnSpPr>
          <p:spPr>
            <a:xfrm flipH="1">
              <a:off x="326981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H="1">
              <a:off x="344660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H="1">
              <a:off x="362339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H="1">
              <a:off x="380017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직선 연결선 267"/>
            <p:cNvCxnSpPr/>
            <p:nvPr/>
          </p:nvCxnSpPr>
          <p:spPr>
            <a:xfrm flipH="1">
              <a:off x="397696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직선 연결선 268"/>
            <p:cNvCxnSpPr/>
            <p:nvPr/>
          </p:nvCxnSpPr>
          <p:spPr>
            <a:xfrm flipH="1">
              <a:off x="415374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H="1">
              <a:off x="433053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H="1">
              <a:off x="450732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H="1">
              <a:off x="468410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연결선 272"/>
            <p:cNvCxnSpPr/>
            <p:nvPr/>
          </p:nvCxnSpPr>
          <p:spPr>
            <a:xfrm flipH="1">
              <a:off x="486089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직선 연결선 273"/>
            <p:cNvCxnSpPr/>
            <p:nvPr/>
          </p:nvCxnSpPr>
          <p:spPr>
            <a:xfrm flipH="1">
              <a:off x="503767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H="1">
              <a:off x="521446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H="1">
              <a:off x="539125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H="1">
              <a:off x="556803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 flipH="1">
              <a:off x="574482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 flipH="1">
              <a:off x="592160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직선 연결선 279"/>
            <p:cNvCxnSpPr/>
            <p:nvPr/>
          </p:nvCxnSpPr>
          <p:spPr>
            <a:xfrm flipH="1">
              <a:off x="609839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280"/>
            <p:cNvCxnSpPr/>
            <p:nvPr/>
          </p:nvCxnSpPr>
          <p:spPr>
            <a:xfrm flipH="1">
              <a:off x="627518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 flipH="1">
              <a:off x="645196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 flipH="1">
              <a:off x="662875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H="1">
              <a:off x="680553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284"/>
            <p:cNvCxnSpPr/>
            <p:nvPr/>
          </p:nvCxnSpPr>
          <p:spPr>
            <a:xfrm flipH="1">
              <a:off x="698232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 flipH="1">
              <a:off x="715911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286"/>
            <p:cNvCxnSpPr/>
            <p:nvPr/>
          </p:nvCxnSpPr>
          <p:spPr>
            <a:xfrm flipH="1">
              <a:off x="733589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287"/>
            <p:cNvCxnSpPr/>
            <p:nvPr/>
          </p:nvCxnSpPr>
          <p:spPr>
            <a:xfrm flipH="1">
              <a:off x="751268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H="1">
              <a:off x="768946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H="1">
              <a:off x="786625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H="1">
              <a:off x="804304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H="1">
              <a:off x="821982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직선 연결선 292"/>
            <p:cNvCxnSpPr/>
            <p:nvPr/>
          </p:nvCxnSpPr>
          <p:spPr>
            <a:xfrm flipH="1">
              <a:off x="839661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직선 연결선 293"/>
            <p:cNvCxnSpPr/>
            <p:nvPr/>
          </p:nvCxnSpPr>
          <p:spPr>
            <a:xfrm flipH="1">
              <a:off x="857339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H="1">
              <a:off x="875018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H="1">
              <a:off x="892697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직선 연결선 296"/>
            <p:cNvCxnSpPr/>
            <p:nvPr/>
          </p:nvCxnSpPr>
          <p:spPr>
            <a:xfrm flipH="1">
              <a:off x="910375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 flipH="1">
              <a:off x="928054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 flipH="1">
              <a:off x="945732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 flipH="1">
              <a:off x="963411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 flipH="1">
              <a:off x="981090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직선 연결선 301"/>
            <p:cNvCxnSpPr/>
            <p:nvPr/>
          </p:nvCxnSpPr>
          <p:spPr>
            <a:xfrm flipH="1">
              <a:off x="998768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직선 연결선 302"/>
            <p:cNvCxnSpPr/>
            <p:nvPr/>
          </p:nvCxnSpPr>
          <p:spPr>
            <a:xfrm flipH="1">
              <a:off x="1016447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 flipH="1">
              <a:off x="1034125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 flipH="1">
              <a:off x="10518044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 flipH="1">
              <a:off x="10694830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 flipH="1">
              <a:off x="10871616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 flipH="1">
              <a:off x="11048402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 flipH="1">
              <a:off x="11225188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직선 연결선 309"/>
            <p:cNvCxnSpPr/>
            <p:nvPr/>
          </p:nvCxnSpPr>
          <p:spPr>
            <a:xfrm flipH="1">
              <a:off x="11401959" y="1844824"/>
              <a:ext cx="144016" cy="144016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65524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00739" y="178231"/>
            <a:ext cx="8934773" cy="6555783"/>
          </a:xfrm>
          <a:custGeom>
            <a:avLst/>
            <a:gdLst>
              <a:gd name="connsiteX0" fmla="*/ 8927024 w 8934773"/>
              <a:gd name="connsiteY0" fmla="*/ 0 h 6555783"/>
              <a:gd name="connsiteX1" fmla="*/ 0 w 8934773"/>
              <a:gd name="connsiteY1" fmla="*/ 0 h 6555783"/>
              <a:gd name="connsiteX2" fmla="*/ 0 w 8934773"/>
              <a:gd name="connsiteY2" fmla="*/ 6346555 h 6555783"/>
              <a:gd name="connsiteX3" fmla="*/ 8934773 w 8934773"/>
              <a:gd name="connsiteY3" fmla="*/ 6346555 h 6555783"/>
              <a:gd name="connsiteX4" fmla="*/ 8934773 w 8934773"/>
              <a:gd name="connsiteY4" fmla="*/ 6555783 h 6555783"/>
              <a:gd name="connsiteX5" fmla="*/ 0 w 8934773"/>
              <a:gd name="connsiteY5" fmla="*/ 6555783 h 655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934773" h="6555783">
                <a:moveTo>
                  <a:pt x="8927024" y="0"/>
                </a:moveTo>
                <a:lnTo>
                  <a:pt x="0" y="0"/>
                </a:lnTo>
                <a:lnTo>
                  <a:pt x="0" y="6346555"/>
                </a:lnTo>
                <a:lnTo>
                  <a:pt x="8934773" y="6346555"/>
                </a:lnTo>
                <a:lnTo>
                  <a:pt x="8934773" y="6555783"/>
                </a:lnTo>
                <a:lnTo>
                  <a:pt x="0" y="655578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0201" y="332656"/>
            <a:ext cx="45719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54481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52173" y="1703699"/>
            <a:ext cx="62247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4400" b="1" dirty="0">
                <a:solidFill>
                  <a:prstClr val="black"/>
                </a:solidFill>
              </a:rPr>
              <a:t>비전과 중점사업계획안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457011" y="2703831"/>
            <a:ext cx="6215106" cy="1588"/>
          </a:xfrm>
          <a:prstGeom prst="line">
            <a:avLst/>
          </a:prstGeom>
          <a:ln w="412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615954" y="3015328"/>
            <a:ext cx="38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400" b="1" dirty="0" err="1">
                <a:solidFill>
                  <a:prstClr val="black"/>
                </a:solidFill>
              </a:rPr>
              <a:t>음악원</a:t>
            </a:r>
            <a:r>
              <a:rPr lang="ko-KR" altLang="en-US" sz="2400" b="1" dirty="0">
                <a:solidFill>
                  <a:prstClr val="black"/>
                </a:solidFill>
              </a:rPr>
              <a:t> 성악과 교수 </a:t>
            </a:r>
            <a:r>
              <a:rPr lang="ko-KR" altLang="en-US" sz="2400" b="1" dirty="0" smtClean="0">
                <a:solidFill>
                  <a:prstClr val="black"/>
                </a:solidFill>
              </a:rPr>
              <a:t>홍길동</a:t>
            </a:r>
            <a:endParaRPr lang="ko-KR" altLang="en-US" sz="2400" b="1" dirty="0">
              <a:solidFill>
                <a:prstClr val="black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2760" y="5697252"/>
            <a:ext cx="3338480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4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-73617" y="5373216"/>
            <a:ext cx="9341700" cy="1484784"/>
            <a:chOff x="-17172" y="5373216"/>
            <a:chExt cx="9202947" cy="1484784"/>
          </a:xfrm>
        </p:grpSpPr>
        <p:sp>
          <p:nvSpPr>
            <p:cNvPr id="7" name="직각 삼각형 6"/>
            <p:cNvSpPr/>
            <p:nvPr/>
          </p:nvSpPr>
          <p:spPr>
            <a:xfrm>
              <a:off x="-17172" y="5373216"/>
              <a:ext cx="9161172" cy="1484784"/>
            </a:xfrm>
            <a:custGeom>
              <a:avLst/>
              <a:gdLst/>
              <a:ahLst/>
              <a:cxnLst/>
              <a:rect l="l" t="t" r="r" b="b"/>
              <a:pathLst>
                <a:path w="9161172" h="1484784">
                  <a:moveTo>
                    <a:pt x="9161172" y="0"/>
                  </a:moveTo>
                  <a:lnTo>
                    <a:pt x="9161172" y="639522"/>
                  </a:lnTo>
                  <a:lnTo>
                    <a:pt x="9161172" y="1484784"/>
                  </a:lnTo>
                  <a:lnTo>
                    <a:pt x="6227100" y="1484784"/>
                  </a:lnTo>
                  <a:lnTo>
                    <a:pt x="5741300" y="1484784"/>
                  </a:lnTo>
                  <a:lnTo>
                    <a:pt x="3293028" y="1484784"/>
                  </a:lnTo>
                  <a:lnTo>
                    <a:pt x="0" y="1484784"/>
                  </a:lnTo>
                  <a:lnTo>
                    <a:pt x="0" y="828046"/>
                  </a:lnTo>
                  <a:lnTo>
                    <a:pt x="4376699" y="1328690"/>
                  </a:lnTo>
                  <a:lnTo>
                    <a:pt x="7394568" y="89398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 rot="21439984">
              <a:off x="1839" y="5452239"/>
              <a:ext cx="9183936" cy="1120999"/>
            </a:xfrm>
            <a:custGeom>
              <a:avLst/>
              <a:gdLst/>
              <a:ahLst/>
              <a:cxnLst/>
              <a:rect l="l" t="t" r="r" b="b"/>
              <a:pathLst>
                <a:path w="9183936" h="1120999">
                  <a:moveTo>
                    <a:pt x="9183936" y="0"/>
                  </a:moveTo>
                  <a:lnTo>
                    <a:pt x="9172208" y="251774"/>
                  </a:lnTo>
                  <a:cubicBezTo>
                    <a:pt x="7855855" y="796228"/>
                    <a:pt x="6188045" y="1120999"/>
                    <a:pt x="4373900" y="1120999"/>
                  </a:cubicBezTo>
                  <a:cubicBezTo>
                    <a:pt x="2749375" y="1120999"/>
                    <a:pt x="1242192" y="860573"/>
                    <a:pt x="0" y="414098"/>
                  </a:cubicBezTo>
                  <a:lnTo>
                    <a:pt x="9821" y="203257"/>
                  </a:lnTo>
                  <a:cubicBezTo>
                    <a:pt x="1219623" y="718855"/>
                    <a:pt x="2732595" y="1024023"/>
                    <a:pt x="4373901" y="1024023"/>
                  </a:cubicBezTo>
                  <a:cubicBezTo>
                    <a:pt x="6223067" y="1024023"/>
                    <a:pt x="7909333" y="636667"/>
                    <a:pt x="918393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 rot="21439984">
              <a:off x="980" y="5704304"/>
              <a:ext cx="9181838" cy="993917"/>
            </a:xfrm>
            <a:custGeom>
              <a:avLst/>
              <a:gdLst/>
              <a:ahLst/>
              <a:cxnLst/>
              <a:rect l="l" t="t" r="r" b="b"/>
              <a:pathLst>
                <a:path w="9181838" h="993917">
                  <a:moveTo>
                    <a:pt x="9181838" y="0"/>
                  </a:moveTo>
                  <a:lnTo>
                    <a:pt x="9170743" y="238190"/>
                  </a:lnTo>
                  <a:cubicBezTo>
                    <a:pt x="7824982" y="714064"/>
                    <a:pt x="6171184" y="993917"/>
                    <a:pt x="4383529" y="993917"/>
                  </a:cubicBezTo>
                  <a:cubicBezTo>
                    <a:pt x="2770410" y="993917"/>
                    <a:pt x="1266285" y="766043"/>
                    <a:pt x="0" y="369044"/>
                  </a:cubicBezTo>
                  <a:lnTo>
                    <a:pt x="9629" y="162324"/>
                  </a:lnTo>
                  <a:cubicBezTo>
                    <a:pt x="1251821" y="608799"/>
                    <a:pt x="2759004" y="869226"/>
                    <a:pt x="4383530" y="869226"/>
                  </a:cubicBezTo>
                  <a:cubicBezTo>
                    <a:pt x="6197674" y="869226"/>
                    <a:pt x="7865484" y="544455"/>
                    <a:pt x="918183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 rot="10800000">
            <a:off x="-135372" y="-11289"/>
            <a:ext cx="9347106" cy="1484784"/>
            <a:chOff x="-17172" y="5373216"/>
            <a:chExt cx="9202947" cy="1484784"/>
          </a:xfrm>
        </p:grpSpPr>
        <p:sp>
          <p:nvSpPr>
            <p:cNvPr id="17" name="직각 삼각형 6"/>
            <p:cNvSpPr/>
            <p:nvPr/>
          </p:nvSpPr>
          <p:spPr>
            <a:xfrm>
              <a:off x="-17172" y="5373216"/>
              <a:ext cx="9161172" cy="1484784"/>
            </a:xfrm>
            <a:custGeom>
              <a:avLst/>
              <a:gdLst/>
              <a:ahLst/>
              <a:cxnLst/>
              <a:rect l="l" t="t" r="r" b="b"/>
              <a:pathLst>
                <a:path w="9161172" h="1484784">
                  <a:moveTo>
                    <a:pt x="9161172" y="0"/>
                  </a:moveTo>
                  <a:lnTo>
                    <a:pt x="9161172" y="639522"/>
                  </a:lnTo>
                  <a:lnTo>
                    <a:pt x="9161172" y="1484784"/>
                  </a:lnTo>
                  <a:lnTo>
                    <a:pt x="6227100" y="1484784"/>
                  </a:lnTo>
                  <a:lnTo>
                    <a:pt x="5741300" y="1484784"/>
                  </a:lnTo>
                  <a:lnTo>
                    <a:pt x="3293028" y="1484784"/>
                  </a:lnTo>
                  <a:lnTo>
                    <a:pt x="0" y="1484784"/>
                  </a:lnTo>
                  <a:lnTo>
                    <a:pt x="0" y="828046"/>
                  </a:lnTo>
                  <a:lnTo>
                    <a:pt x="4376699" y="1328690"/>
                  </a:lnTo>
                  <a:lnTo>
                    <a:pt x="7394568" y="89398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7"/>
            <p:cNvSpPr/>
            <p:nvPr/>
          </p:nvSpPr>
          <p:spPr>
            <a:xfrm rot="21439984">
              <a:off x="1839" y="5452239"/>
              <a:ext cx="9183936" cy="1120999"/>
            </a:xfrm>
            <a:custGeom>
              <a:avLst/>
              <a:gdLst/>
              <a:ahLst/>
              <a:cxnLst/>
              <a:rect l="l" t="t" r="r" b="b"/>
              <a:pathLst>
                <a:path w="9183936" h="1120999">
                  <a:moveTo>
                    <a:pt x="9183936" y="0"/>
                  </a:moveTo>
                  <a:lnTo>
                    <a:pt x="9172208" y="251774"/>
                  </a:lnTo>
                  <a:cubicBezTo>
                    <a:pt x="7855855" y="796228"/>
                    <a:pt x="6188045" y="1120999"/>
                    <a:pt x="4373900" y="1120999"/>
                  </a:cubicBezTo>
                  <a:cubicBezTo>
                    <a:pt x="2749375" y="1120999"/>
                    <a:pt x="1242192" y="860573"/>
                    <a:pt x="0" y="414098"/>
                  </a:cubicBezTo>
                  <a:lnTo>
                    <a:pt x="9821" y="203257"/>
                  </a:lnTo>
                  <a:cubicBezTo>
                    <a:pt x="1219623" y="718855"/>
                    <a:pt x="2732595" y="1024023"/>
                    <a:pt x="4373901" y="1024023"/>
                  </a:cubicBezTo>
                  <a:cubicBezTo>
                    <a:pt x="6223067" y="1024023"/>
                    <a:pt x="7909333" y="636667"/>
                    <a:pt x="918393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9"/>
            <p:cNvSpPr/>
            <p:nvPr/>
          </p:nvSpPr>
          <p:spPr>
            <a:xfrm rot="21439984">
              <a:off x="980" y="5704304"/>
              <a:ext cx="9181838" cy="993917"/>
            </a:xfrm>
            <a:custGeom>
              <a:avLst/>
              <a:gdLst/>
              <a:ahLst/>
              <a:cxnLst/>
              <a:rect l="l" t="t" r="r" b="b"/>
              <a:pathLst>
                <a:path w="9181838" h="993917">
                  <a:moveTo>
                    <a:pt x="9181838" y="0"/>
                  </a:moveTo>
                  <a:lnTo>
                    <a:pt x="9170743" y="238190"/>
                  </a:lnTo>
                  <a:cubicBezTo>
                    <a:pt x="7824982" y="714064"/>
                    <a:pt x="6171184" y="993917"/>
                    <a:pt x="4383529" y="993917"/>
                  </a:cubicBezTo>
                  <a:cubicBezTo>
                    <a:pt x="2770410" y="993917"/>
                    <a:pt x="1266285" y="766043"/>
                    <a:pt x="0" y="369044"/>
                  </a:cubicBezTo>
                  <a:lnTo>
                    <a:pt x="9629" y="162324"/>
                  </a:lnTo>
                  <a:cubicBezTo>
                    <a:pt x="1251821" y="608799"/>
                    <a:pt x="2759004" y="869226"/>
                    <a:pt x="4383530" y="869226"/>
                  </a:cubicBezTo>
                  <a:cubicBezTo>
                    <a:pt x="6197674" y="869226"/>
                    <a:pt x="7865484" y="544455"/>
                    <a:pt x="918183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7737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 rot="5400000">
            <a:off x="-3079425" y="3376288"/>
            <a:ext cx="6518766" cy="144016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 rot="5400000">
            <a:off x="219604" y="475324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평행 사변형 5"/>
          <p:cNvSpPr/>
          <p:nvPr/>
        </p:nvSpPr>
        <p:spPr>
          <a:xfrm rot="5400000">
            <a:off x="219604" y="2769075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평행 사변형 6"/>
          <p:cNvSpPr/>
          <p:nvPr/>
        </p:nvSpPr>
        <p:spPr>
          <a:xfrm rot="5400000">
            <a:off x="219604" y="4551381"/>
            <a:ext cx="326349" cy="72008"/>
          </a:xfrm>
          <a:prstGeom prst="parallelogram">
            <a:avLst>
              <a:gd name="adj" fmla="val 93874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연결선 8"/>
          <p:cNvCxnSpPr/>
          <p:nvPr/>
        </p:nvCxnSpPr>
        <p:spPr>
          <a:xfrm>
            <a:off x="9036050" y="188913"/>
            <a:ext cx="0" cy="655320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9106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그룹 124"/>
          <p:cNvGrpSpPr/>
          <p:nvPr/>
        </p:nvGrpSpPr>
        <p:grpSpPr>
          <a:xfrm>
            <a:off x="-147273" y="350421"/>
            <a:ext cx="9414269" cy="216024"/>
            <a:chOff x="401742" y="2420888"/>
            <a:chExt cx="9414269" cy="216024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6" name="직사각형 125"/>
          <p:cNvSpPr/>
          <p:nvPr/>
        </p:nvSpPr>
        <p:spPr>
          <a:xfrm>
            <a:off x="-252536" y="278140"/>
            <a:ext cx="360486" cy="3215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9026418" y="278140"/>
            <a:ext cx="370118" cy="3935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192627" y="180891"/>
            <a:ext cx="2628064" cy="324036"/>
          </a:xfrm>
          <a:prstGeom prst="round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9" name="그룹 128"/>
          <p:cNvGrpSpPr/>
          <p:nvPr/>
        </p:nvGrpSpPr>
        <p:grpSpPr>
          <a:xfrm>
            <a:off x="-147273" y="6518744"/>
            <a:ext cx="9414269" cy="216024"/>
            <a:chOff x="401742" y="2420888"/>
            <a:chExt cx="9414269" cy="216024"/>
          </a:xfrm>
        </p:grpSpPr>
        <p:cxnSp>
          <p:nvCxnSpPr>
            <p:cNvPr id="130" name="직선 연결선 129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직선 연결선 200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직선 연결선 201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직선 연결선 202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직선 연결선 208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직선 연결선 209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직선 연결선 211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직선 연결선 215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직선 연결선 216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직선 연결선 217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 218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직선 연결선 219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직선 연결선 220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0" name="직사각형 249"/>
          <p:cNvSpPr/>
          <p:nvPr/>
        </p:nvSpPr>
        <p:spPr>
          <a:xfrm>
            <a:off x="-252536" y="6446463"/>
            <a:ext cx="360486" cy="41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직사각형 250"/>
          <p:cNvSpPr/>
          <p:nvPr/>
        </p:nvSpPr>
        <p:spPr>
          <a:xfrm>
            <a:off x="9026418" y="6446463"/>
            <a:ext cx="370118" cy="4115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-252537" y="6392219"/>
            <a:ext cx="9464013" cy="2883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0484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-107950" y="6309320"/>
            <a:ext cx="9432478" cy="6480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9176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00739" y="170481"/>
            <a:ext cx="8927024" cy="6571282"/>
          </a:xfrm>
          <a:custGeom>
            <a:avLst/>
            <a:gdLst>
              <a:gd name="connsiteX0" fmla="*/ 0 w 8927024"/>
              <a:gd name="connsiteY0" fmla="*/ 0 h 6571282"/>
              <a:gd name="connsiteX1" fmla="*/ 3680847 w 8927024"/>
              <a:gd name="connsiteY1" fmla="*/ 77492 h 6571282"/>
              <a:gd name="connsiteX2" fmla="*/ 3967566 w 8927024"/>
              <a:gd name="connsiteY2" fmla="*/ 224726 h 6571282"/>
              <a:gd name="connsiteX3" fmla="*/ 4974956 w 8927024"/>
              <a:gd name="connsiteY3" fmla="*/ 224726 h 6571282"/>
              <a:gd name="connsiteX4" fmla="*/ 5261675 w 8927024"/>
              <a:gd name="connsiteY4" fmla="*/ 85241 h 6571282"/>
              <a:gd name="connsiteX5" fmla="*/ 8927024 w 8927024"/>
              <a:gd name="connsiteY5" fmla="*/ 7750 h 6571282"/>
              <a:gd name="connsiteX6" fmla="*/ 8927024 w 8927024"/>
              <a:gd name="connsiteY6" fmla="*/ 6571282 h 6571282"/>
              <a:gd name="connsiteX7" fmla="*/ 7749 w 8927024"/>
              <a:gd name="connsiteY7" fmla="*/ 6571282 h 6571282"/>
              <a:gd name="connsiteX8" fmla="*/ 0 w 8927024"/>
              <a:gd name="connsiteY8" fmla="*/ 0 h 657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27024" h="6571282">
                <a:moveTo>
                  <a:pt x="0" y="0"/>
                </a:moveTo>
                <a:lnTo>
                  <a:pt x="3680847" y="77492"/>
                </a:lnTo>
                <a:lnTo>
                  <a:pt x="3967566" y="224726"/>
                </a:lnTo>
                <a:lnTo>
                  <a:pt x="4974956" y="224726"/>
                </a:lnTo>
                <a:lnTo>
                  <a:pt x="5261675" y="85241"/>
                </a:lnTo>
                <a:lnTo>
                  <a:pt x="8927024" y="7750"/>
                </a:lnTo>
                <a:lnTo>
                  <a:pt x="8927024" y="6571282"/>
                </a:lnTo>
                <a:lnTo>
                  <a:pt x="7749" y="6571282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282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07950" y="188913"/>
            <a:ext cx="8928100" cy="6553200"/>
          </a:xfrm>
          <a:custGeom>
            <a:avLst/>
            <a:gdLst/>
            <a:ahLst/>
            <a:cxnLst/>
            <a:rect l="l" t="t" r="r" b="b"/>
            <a:pathLst>
              <a:path w="8928100" h="6553200">
                <a:moveTo>
                  <a:pt x="21361" y="0"/>
                </a:moveTo>
                <a:lnTo>
                  <a:pt x="8906739" y="0"/>
                </a:lnTo>
                <a:cubicBezTo>
                  <a:pt x="8779745" y="465566"/>
                  <a:pt x="8688767" y="1740396"/>
                  <a:pt x="8688767" y="3240087"/>
                </a:cubicBezTo>
                <a:cubicBezTo>
                  <a:pt x="8688767" y="4822800"/>
                  <a:pt x="8790097" y="6155067"/>
                  <a:pt x="8928100" y="6549950"/>
                </a:cubicBezTo>
                <a:lnTo>
                  <a:pt x="8928100" y="6553200"/>
                </a:lnTo>
                <a:lnTo>
                  <a:pt x="0" y="6553200"/>
                </a:lnTo>
                <a:lnTo>
                  <a:pt x="0" y="6549950"/>
                </a:lnTo>
                <a:cubicBezTo>
                  <a:pt x="138003" y="6155067"/>
                  <a:pt x="239333" y="4822800"/>
                  <a:pt x="239333" y="3240087"/>
                </a:cubicBezTo>
                <a:cubicBezTo>
                  <a:pt x="239333" y="1740396"/>
                  <a:pt x="148355" y="465566"/>
                  <a:pt x="21361" y="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  <a:effectLst>
            <a:outerShdw blurRad="38100" sx="102000" sy="102000" algn="ctr" rotWithShape="0">
              <a:prstClr val="black">
                <a:alpha val="1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952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그룹 75"/>
          <p:cNvGrpSpPr/>
          <p:nvPr/>
        </p:nvGrpSpPr>
        <p:grpSpPr>
          <a:xfrm>
            <a:off x="0" y="155377"/>
            <a:ext cx="9167489" cy="216024"/>
            <a:chOff x="0" y="116632"/>
            <a:chExt cx="9167489" cy="216024"/>
          </a:xfrm>
        </p:grpSpPr>
        <p:sp>
          <p:nvSpPr>
            <p:cNvPr id="4" name="직사각형 3"/>
            <p:cNvSpPr/>
            <p:nvPr/>
          </p:nvSpPr>
          <p:spPr>
            <a:xfrm>
              <a:off x="0" y="116632"/>
              <a:ext cx="9144000" cy="21602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594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7115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0637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44159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57681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71202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84724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98246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111767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125289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138811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152332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165854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179376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192898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206419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219941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233463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46984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260506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274028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모서리가 둥근 직사각형 26"/>
            <p:cNvSpPr/>
            <p:nvPr/>
          </p:nvSpPr>
          <p:spPr>
            <a:xfrm>
              <a:off x="287549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301071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14593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328115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341636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모서리가 둥근 직사각형 31"/>
            <p:cNvSpPr/>
            <p:nvPr/>
          </p:nvSpPr>
          <p:spPr>
            <a:xfrm>
              <a:off x="355158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368680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382201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모서리가 둥근 직사각형 34"/>
            <p:cNvSpPr/>
            <p:nvPr/>
          </p:nvSpPr>
          <p:spPr>
            <a:xfrm>
              <a:off x="395723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모서리가 둥근 직사각형 35"/>
            <p:cNvSpPr/>
            <p:nvPr/>
          </p:nvSpPr>
          <p:spPr>
            <a:xfrm>
              <a:off x="409245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모서리가 둥근 직사각형 36"/>
            <p:cNvSpPr/>
            <p:nvPr/>
          </p:nvSpPr>
          <p:spPr>
            <a:xfrm>
              <a:off x="422766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모서리가 둥근 직사각형 37"/>
            <p:cNvSpPr/>
            <p:nvPr/>
          </p:nvSpPr>
          <p:spPr>
            <a:xfrm>
              <a:off x="436288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449810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463332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476853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490375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모서리가 둥근 직사각형 42"/>
            <p:cNvSpPr/>
            <p:nvPr/>
          </p:nvSpPr>
          <p:spPr>
            <a:xfrm>
              <a:off x="503897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모서리가 둥근 직사각형 43"/>
            <p:cNvSpPr/>
            <p:nvPr/>
          </p:nvSpPr>
          <p:spPr>
            <a:xfrm>
              <a:off x="517418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530940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544462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57983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571505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585027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598549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612070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625592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639114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652635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모서리가 둥근 직사각형 54"/>
            <p:cNvSpPr/>
            <p:nvPr/>
          </p:nvSpPr>
          <p:spPr>
            <a:xfrm>
              <a:off x="666157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모서리가 둥근 직사각형 55"/>
            <p:cNvSpPr/>
            <p:nvPr/>
          </p:nvSpPr>
          <p:spPr>
            <a:xfrm>
              <a:off x="679679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모서리가 둥근 직사각형 56"/>
            <p:cNvSpPr/>
            <p:nvPr/>
          </p:nvSpPr>
          <p:spPr>
            <a:xfrm>
              <a:off x="693200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모서리가 둥근 직사각형 57"/>
            <p:cNvSpPr/>
            <p:nvPr/>
          </p:nvSpPr>
          <p:spPr>
            <a:xfrm>
              <a:off x="706722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모서리가 둥근 직사각형 58"/>
            <p:cNvSpPr/>
            <p:nvPr/>
          </p:nvSpPr>
          <p:spPr>
            <a:xfrm>
              <a:off x="720244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모서리가 둥근 직사각형 59"/>
            <p:cNvSpPr/>
            <p:nvPr/>
          </p:nvSpPr>
          <p:spPr>
            <a:xfrm>
              <a:off x="733766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모서리가 둥근 직사각형 60"/>
            <p:cNvSpPr/>
            <p:nvPr/>
          </p:nvSpPr>
          <p:spPr>
            <a:xfrm>
              <a:off x="747287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모서리가 둥근 직사각형 61"/>
            <p:cNvSpPr/>
            <p:nvPr/>
          </p:nvSpPr>
          <p:spPr>
            <a:xfrm>
              <a:off x="760809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모서리가 둥근 직사각형 62"/>
            <p:cNvSpPr/>
            <p:nvPr/>
          </p:nvSpPr>
          <p:spPr>
            <a:xfrm>
              <a:off x="774331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787852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801374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모서리가 둥근 직사각형 65"/>
            <p:cNvSpPr/>
            <p:nvPr/>
          </p:nvSpPr>
          <p:spPr>
            <a:xfrm>
              <a:off x="814896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모서리가 둥근 직사각형 66"/>
            <p:cNvSpPr/>
            <p:nvPr/>
          </p:nvSpPr>
          <p:spPr>
            <a:xfrm>
              <a:off x="828417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모서리가 둥근 직사각형 67"/>
            <p:cNvSpPr/>
            <p:nvPr/>
          </p:nvSpPr>
          <p:spPr>
            <a:xfrm>
              <a:off x="841939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모서리가 둥근 직사각형 68"/>
            <p:cNvSpPr/>
            <p:nvPr/>
          </p:nvSpPr>
          <p:spPr>
            <a:xfrm>
              <a:off x="855461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모서리가 둥근 직사각형 69"/>
            <p:cNvSpPr/>
            <p:nvPr/>
          </p:nvSpPr>
          <p:spPr>
            <a:xfrm>
              <a:off x="868983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모서리가 둥근 직사각형 70"/>
            <p:cNvSpPr/>
            <p:nvPr/>
          </p:nvSpPr>
          <p:spPr>
            <a:xfrm>
              <a:off x="882504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모서리가 둥근 직사각형 71"/>
            <p:cNvSpPr/>
            <p:nvPr/>
          </p:nvSpPr>
          <p:spPr>
            <a:xfrm>
              <a:off x="896026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모서리가 둥근 직사각형 72"/>
            <p:cNvSpPr/>
            <p:nvPr/>
          </p:nvSpPr>
          <p:spPr>
            <a:xfrm>
              <a:off x="909548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7" name="그룹 76"/>
          <p:cNvGrpSpPr/>
          <p:nvPr/>
        </p:nvGrpSpPr>
        <p:grpSpPr>
          <a:xfrm>
            <a:off x="0" y="6525181"/>
            <a:ext cx="9167489" cy="216024"/>
            <a:chOff x="0" y="116632"/>
            <a:chExt cx="9167489" cy="216024"/>
          </a:xfrm>
        </p:grpSpPr>
        <p:sp>
          <p:nvSpPr>
            <p:cNvPr id="78" name="직사각형 77"/>
            <p:cNvSpPr/>
            <p:nvPr/>
          </p:nvSpPr>
          <p:spPr>
            <a:xfrm>
              <a:off x="0" y="116632"/>
              <a:ext cx="9144000" cy="21602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594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17115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1" name="모서리가 둥근 직사각형 80"/>
            <p:cNvSpPr/>
            <p:nvPr/>
          </p:nvSpPr>
          <p:spPr>
            <a:xfrm>
              <a:off x="30637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" name="모서리가 둥근 직사각형 81"/>
            <p:cNvSpPr/>
            <p:nvPr/>
          </p:nvSpPr>
          <p:spPr>
            <a:xfrm>
              <a:off x="44159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모서리가 둥근 직사각형 82"/>
            <p:cNvSpPr/>
            <p:nvPr/>
          </p:nvSpPr>
          <p:spPr>
            <a:xfrm>
              <a:off x="57681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모서리가 둥근 직사각형 83"/>
            <p:cNvSpPr/>
            <p:nvPr/>
          </p:nvSpPr>
          <p:spPr>
            <a:xfrm>
              <a:off x="71202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84724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모서리가 둥근 직사각형 85"/>
            <p:cNvSpPr/>
            <p:nvPr/>
          </p:nvSpPr>
          <p:spPr>
            <a:xfrm>
              <a:off x="98246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모서리가 둥근 직사각형 86"/>
            <p:cNvSpPr/>
            <p:nvPr/>
          </p:nvSpPr>
          <p:spPr>
            <a:xfrm>
              <a:off x="111767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모서리가 둥근 직사각형 87"/>
            <p:cNvSpPr/>
            <p:nvPr/>
          </p:nvSpPr>
          <p:spPr>
            <a:xfrm>
              <a:off x="125289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모서리가 둥근 직사각형 88"/>
            <p:cNvSpPr/>
            <p:nvPr/>
          </p:nvSpPr>
          <p:spPr>
            <a:xfrm>
              <a:off x="138811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모서리가 둥근 직사각형 89"/>
            <p:cNvSpPr/>
            <p:nvPr/>
          </p:nvSpPr>
          <p:spPr>
            <a:xfrm>
              <a:off x="152332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모서리가 둥근 직사각형 90"/>
            <p:cNvSpPr/>
            <p:nvPr/>
          </p:nvSpPr>
          <p:spPr>
            <a:xfrm>
              <a:off x="165854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179376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3" name="모서리가 둥근 직사각형 92"/>
            <p:cNvSpPr/>
            <p:nvPr/>
          </p:nvSpPr>
          <p:spPr>
            <a:xfrm>
              <a:off x="192898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모서리가 둥근 직사각형 93"/>
            <p:cNvSpPr/>
            <p:nvPr/>
          </p:nvSpPr>
          <p:spPr>
            <a:xfrm>
              <a:off x="206419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5" name="모서리가 둥근 직사각형 94"/>
            <p:cNvSpPr/>
            <p:nvPr/>
          </p:nvSpPr>
          <p:spPr>
            <a:xfrm>
              <a:off x="219941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6" name="모서리가 둥근 직사각형 95"/>
            <p:cNvSpPr/>
            <p:nvPr/>
          </p:nvSpPr>
          <p:spPr>
            <a:xfrm>
              <a:off x="233463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7" name="모서리가 둥근 직사각형 96"/>
            <p:cNvSpPr/>
            <p:nvPr/>
          </p:nvSpPr>
          <p:spPr>
            <a:xfrm>
              <a:off x="246984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8" name="모서리가 둥근 직사각형 97"/>
            <p:cNvSpPr/>
            <p:nvPr/>
          </p:nvSpPr>
          <p:spPr>
            <a:xfrm>
              <a:off x="260506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모서리가 둥근 직사각형 98"/>
            <p:cNvSpPr/>
            <p:nvPr/>
          </p:nvSpPr>
          <p:spPr>
            <a:xfrm>
              <a:off x="274028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모서리가 둥근 직사각형 99"/>
            <p:cNvSpPr/>
            <p:nvPr/>
          </p:nvSpPr>
          <p:spPr>
            <a:xfrm>
              <a:off x="287549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301071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" name="모서리가 둥근 직사각형 101"/>
            <p:cNvSpPr/>
            <p:nvPr/>
          </p:nvSpPr>
          <p:spPr>
            <a:xfrm>
              <a:off x="314593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28115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모서리가 둥근 직사각형 103"/>
            <p:cNvSpPr/>
            <p:nvPr/>
          </p:nvSpPr>
          <p:spPr>
            <a:xfrm>
              <a:off x="341636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355158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모서리가 둥근 직사각형 105"/>
            <p:cNvSpPr/>
            <p:nvPr/>
          </p:nvSpPr>
          <p:spPr>
            <a:xfrm>
              <a:off x="368680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모서리가 둥근 직사각형 106"/>
            <p:cNvSpPr/>
            <p:nvPr/>
          </p:nvSpPr>
          <p:spPr>
            <a:xfrm>
              <a:off x="382201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395723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모서리가 둥근 직사각형 108"/>
            <p:cNvSpPr/>
            <p:nvPr/>
          </p:nvSpPr>
          <p:spPr>
            <a:xfrm>
              <a:off x="409245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422766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모서리가 둥근 직사각형 110"/>
            <p:cNvSpPr/>
            <p:nvPr/>
          </p:nvSpPr>
          <p:spPr>
            <a:xfrm>
              <a:off x="436288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모서리가 둥근 직사각형 111"/>
            <p:cNvSpPr/>
            <p:nvPr/>
          </p:nvSpPr>
          <p:spPr>
            <a:xfrm>
              <a:off x="449810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463332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모서리가 둥근 직사각형 113"/>
            <p:cNvSpPr/>
            <p:nvPr/>
          </p:nvSpPr>
          <p:spPr>
            <a:xfrm>
              <a:off x="476853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490375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503897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517418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530940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544462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7983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571505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585027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3" name="모서리가 둥근 직사각형 122"/>
            <p:cNvSpPr/>
            <p:nvPr/>
          </p:nvSpPr>
          <p:spPr>
            <a:xfrm>
              <a:off x="598549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모서리가 둥근 직사각형 123"/>
            <p:cNvSpPr/>
            <p:nvPr/>
          </p:nvSpPr>
          <p:spPr>
            <a:xfrm>
              <a:off x="612070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625592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639114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652635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666157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679679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693200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706722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720244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모서리가 둥근 직사각형 132"/>
            <p:cNvSpPr/>
            <p:nvPr/>
          </p:nvSpPr>
          <p:spPr>
            <a:xfrm>
              <a:off x="733766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747287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760809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774331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7878528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8013745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8148962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8284179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8419396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8554613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8689830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8825047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8960264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9095481" y="152636"/>
              <a:ext cx="72008" cy="144016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3887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직사각형 569"/>
          <p:cNvSpPr/>
          <p:nvPr/>
        </p:nvSpPr>
        <p:spPr>
          <a:xfrm>
            <a:off x="0" y="-1113"/>
            <a:ext cx="9144000" cy="68566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6" name="그룹 285"/>
          <p:cNvGrpSpPr/>
          <p:nvPr/>
        </p:nvGrpSpPr>
        <p:grpSpPr>
          <a:xfrm>
            <a:off x="0" y="-196914"/>
            <a:ext cx="9204681" cy="587404"/>
            <a:chOff x="-38101" y="0"/>
            <a:chExt cx="10155362" cy="648072"/>
          </a:xfrm>
          <a:solidFill>
            <a:schemeClr val="bg1"/>
          </a:solidFill>
        </p:grpSpPr>
        <p:grpSp>
          <p:nvGrpSpPr>
            <p:cNvPr id="9" name="그룹 8"/>
            <p:cNvGrpSpPr/>
            <p:nvPr/>
          </p:nvGrpSpPr>
          <p:grpSpPr>
            <a:xfrm>
              <a:off x="-3810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" name="타원 3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" name="타원 4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타원 5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타원 6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타원 7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" name="그룹 9"/>
            <p:cNvGrpSpPr/>
            <p:nvPr/>
          </p:nvGrpSpPr>
          <p:grpSpPr>
            <a:xfrm>
              <a:off x="17797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" name="타원 1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타원 1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" name="그룹 15"/>
            <p:cNvGrpSpPr/>
            <p:nvPr/>
          </p:nvGrpSpPr>
          <p:grpSpPr>
            <a:xfrm>
              <a:off x="39404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" name="타원 1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타원 2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61011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" name="타원 2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" name="그룹 27"/>
            <p:cNvGrpSpPr/>
            <p:nvPr/>
          </p:nvGrpSpPr>
          <p:grpSpPr>
            <a:xfrm>
              <a:off x="82619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9" name="타원 2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타원 2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타원 3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" name="그룹 33"/>
            <p:cNvGrpSpPr/>
            <p:nvPr/>
          </p:nvGrpSpPr>
          <p:grpSpPr>
            <a:xfrm>
              <a:off x="104226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" name="타원 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타원 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0" name="그룹 39"/>
            <p:cNvGrpSpPr/>
            <p:nvPr/>
          </p:nvGrpSpPr>
          <p:grpSpPr>
            <a:xfrm>
              <a:off x="12583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" name="타원 4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타원 4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" name="타원 4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" name="타원 4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" name="타원 4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6" name="그룹 45"/>
            <p:cNvGrpSpPr/>
            <p:nvPr/>
          </p:nvGrpSpPr>
          <p:grpSpPr>
            <a:xfrm>
              <a:off x="147441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" name="타원 4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타원 4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2" name="그룹 51"/>
            <p:cNvGrpSpPr/>
            <p:nvPr/>
          </p:nvGrpSpPr>
          <p:grpSpPr>
            <a:xfrm>
              <a:off x="169048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" name="타원 5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" name="타원 5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" name="타원 5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타원 5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타원 5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>
              <a:off x="190655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9" name="타원 5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타원 5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타원 6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타원 6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4" name="그룹 63"/>
            <p:cNvGrpSpPr/>
            <p:nvPr/>
          </p:nvGrpSpPr>
          <p:grpSpPr>
            <a:xfrm>
              <a:off x="212262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65" name="타원 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타원 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타원 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타원 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타원 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0" name="그룹 69"/>
            <p:cNvGrpSpPr/>
            <p:nvPr/>
          </p:nvGrpSpPr>
          <p:grpSpPr>
            <a:xfrm>
              <a:off x="233870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71" name="타원 7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7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타원 7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76" name="그룹 75"/>
            <p:cNvGrpSpPr/>
            <p:nvPr/>
          </p:nvGrpSpPr>
          <p:grpSpPr>
            <a:xfrm>
              <a:off x="255477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77" name="타원 7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타원 7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0" name="타원 7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" name="타원 8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2" name="그룹 81"/>
            <p:cNvGrpSpPr/>
            <p:nvPr/>
          </p:nvGrpSpPr>
          <p:grpSpPr>
            <a:xfrm>
              <a:off x="277084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83" name="타원 8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타원 8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타원 8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6" name="타원 8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7" name="타원 8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8" name="그룹 87"/>
            <p:cNvGrpSpPr/>
            <p:nvPr/>
          </p:nvGrpSpPr>
          <p:grpSpPr>
            <a:xfrm>
              <a:off x="298692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89" name="타원 8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0" name="타원 8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1" name="타원 9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2" name="타원 9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3" name="타원 9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94" name="그룹 93"/>
            <p:cNvGrpSpPr/>
            <p:nvPr/>
          </p:nvGrpSpPr>
          <p:grpSpPr>
            <a:xfrm>
              <a:off x="320299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95" name="타원 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6" name="타원 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7" name="타원 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8" name="타원 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9" name="타원 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0" name="그룹 99"/>
            <p:cNvGrpSpPr/>
            <p:nvPr/>
          </p:nvGrpSpPr>
          <p:grpSpPr>
            <a:xfrm>
              <a:off x="341906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01" name="타원 10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2" name="타원 10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3" name="타원 10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4" name="타원 10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5" name="타원 10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06" name="그룹 105"/>
            <p:cNvGrpSpPr/>
            <p:nvPr/>
          </p:nvGrpSpPr>
          <p:grpSpPr>
            <a:xfrm>
              <a:off x="363514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07" name="타원 10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8" name="타원 10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9" name="타원 10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0" name="타원 10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1" name="타원 11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2" name="그룹 111"/>
            <p:cNvGrpSpPr/>
            <p:nvPr/>
          </p:nvGrpSpPr>
          <p:grpSpPr>
            <a:xfrm>
              <a:off x="385121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3" name="타원 11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4" name="타원 11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5" name="타원 11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6" name="타원 11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7" name="타원 11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8" name="그룹 117"/>
            <p:cNvGrpSpPr/>
            <p:nvPr/>
          </p:nvGrpSpPr>
          <p:grpSpPr>
            <a:xfrm>
              <a:off x="406728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19" name="타원 11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0" name="타원 11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1" name="타원 12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타원 12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2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4" name="그룹 123"/>
            <p:cNvGrpSpPr/>
            <p:nvPr/>
          </p:nvGrpSpPr>
          <p:grpSpPr>
            <a:xfrm>
              <a:off x="428335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25" name="타원 1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6" name="타원 1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타원 1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8" name="타원 1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9" name="타원 1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0" name="그룹 129"/>
            <p:cNvGrpSpPr/>
            <p:nvPr/>
          </p:nvGrpSpPr>
          <p:grpSpPr>
            <a:xfrm>
              <a:off x="449943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31" name="타원 13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2" name="타원 13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3" name="타원 13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4" name="타원 13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타원 13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6" name="그룹 135"/>
            <p:cNvGrpSpPr/>
            <p:nvPr/>
          </p:nvGrpSpPr>
          <p:grpSpPr>
            <a:xfrm>
              <a:off x="471550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37" name="타원 13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8" name="타원 13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9" name="타원 13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0" name="타원 13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1" name="타원 14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2" name="그룹 141"/>
            <p:cNvGrpSpPr/>
            <p:nvPr/>
          </p:nvGrpSpPr>
          <p:grpSpPr>
            <a:xfrm>
              <a:off x="493157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43" name="타원 14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4" name="타원 14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5" name="타원 14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6" name="타원 14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7" name="타원 14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8" name="그룹 147"/>
            <p:cNvGrpSpPr/>
            <p:nvPr/>
          </p:nvGrpSpPr>
          <p:grpSpPr>
            <a:xfrm>
              <a:off x="514765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49" name="타원 14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0" name="타원 14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1" name="타원 15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2" name="타원 15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3" name="타원 15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54" name="그룹 153"/>
            <p:cNvGrpSpPr/>
            <p:nvPr/>
          </p:nvGrpSpPr>
          <p:grpSpPr>
            <a:xfrm>
              <a:off x="536372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55" name="타원 1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6" name="타원 1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7" name="타원 1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8" name="타원 1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9" name="타원 1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0" name="그룹 159"/>
            <p:cNvGrpSpPr/>
            <p:nvPr/>
          </p:nvGrpSpPr>
          <p:grpSpPr>
            <a:xfrm>
              <a:off x="557979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61" name="타원 16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2" name="타원 16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3" name="타원 16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4" name="타원 16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5" name="타원 16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66" name="그룹 165"/>
            <p:cNvGrpSpPr/>
            <p:nvPr/>
          </p:nvGrpSpPr>
          <p:grpSpPr>
            <a:xfrm>
              <a:off x="579587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67" name="타원 16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8" name="타원 16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9" name="타원 16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0" name="타원 16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1" name="타원 17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2" name="그룹 171"/>
            <p:cNvGrpSpPr/>
            <p:nvPr/>
          </p:nvGrpSpPr>
          <p:grpSpPr>
            <a:xfrm>
              <a:off x="601194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3" name="타원 17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4" name="타원 17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5" name="타원 17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6" name="타원 17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7" name="타원 17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8" name="그룹 177"/>
            <p:cNvGrpSpPr/>
            <p:nvPr/>
          </p:nvGrpSpPr>
          <p:grpSpPr>
            <a:xfrm>
              <a:off x="622801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79" name="타원 17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0" name="타원 17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1" name="타원 18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2" name="타원 18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3" name="타원 18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84" name="그룹 183"/>
            <p:cNvGrpSpPr/>
            <p:nvPr/>
          </p:nvGrpSpPr>
          <p:grpSpPr>
            <a:xfrm>
              <a:off x="644408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85" name="타원 1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6" name="타원 1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7" name="타원 1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8" name="타원 1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9" name="타원 1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0" name="그룹 189"/>
            <p:cNvGrpSpPr/>
            <p:nvPr/>
          </p:nvGrpSpPr>
          <p:grpSpPr>
            <a:xfrm>
              <a:off x="666016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91" name="타원 19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2" name="타원 19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3" name="타원 19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4" name="타원 19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5" name="타원 19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96" name="그룹 195"/>
            <p:cNvGrpSpPr/>
            <p:nvPr/>
          </p:nvGrpSpPr>
          <p:grpSpPr>
            <a:xfrm>
              <a:off x="687623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197" name="타원 19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8" name="타원 19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9" name="타원 19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0" name="타원 19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1" name="타원 20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2" name="그룹 201"/>
            <p:cNvGrpSpPr/>
            <p:nvPr/>
          </p:nvGrpSpPr>
          <p:grpSpPr>
            <a:xfrm>
              <a:off x="709230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03" name="타원 20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4" name="타원 20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5" name="타원 20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6" name="타원 20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7" name="타원 20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8" name="그룹 207"/>
            <p:cNvGrpSpPr/>
            <p:nvPr/>
          </p:nvGrpSpPr>
          <p:grpSpPr>
            <a:xfrm>
              <a:off x="730838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09" name="타원 20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0" name="타원 20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1" name="타원 21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2" name="타원 21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3" name="타원 21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4" name="그룹 213"/>
            <p:cNvGrpSpPr/>
            <p:nvPr/>
          </p:nvGrpSpPr>
          <p:grpSpPr>
            <a:xfrm>
              <a:off x="752445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15" name="타원 2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6" name="타원 2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7" name="타원 2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8" name="타원 2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9" name="타원 2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0" name="그룹 219"/>
            <p:cNvGrpSpPr/>
            <p:nvPr/>
          </p:nvGrpSpPr>
          <p:grpSpPr>
            <a:xfrm>
              <a:off x="774052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21" name="타원 22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2" name="타원 22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3" name="타원 22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4" name="타원 22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5" name="타원 22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6" name="그룹 225"/>
            <p:cNvGrpSpPr/>
            <p:nvPr/>
          </p:nvGrpSpPr>
          <p:grpSpPr>
            <a:xfrm>
              <a:off x="795660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27" name="타원 22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타원 22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9" name="타원 22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0" name="타원 22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1" name="타원 23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2" name="그룹 231"/>
            <p:cNvGrpSpPr/>
            <p:nvPr/>
          </p:nvGrpSpPr>
          <p:grpSpPr>
            <a:xfrm>
              <a:off x="817267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3" name="타원 23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4" name="타원 23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5" name="타원 23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6" name="타원 23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7" name="타원 23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8" name="그룹 237"/>
            <p:cNvGrpSpPr/>
            <p:nvPr/>
          </p:nvGrpSpPr>
          <p:grpSpPr>
            <a:xfrm>
              <a:off x="838874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39" name="타원 23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0" name="타원 23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1" name="타원 24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2" name="타원 24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3" name="타원 24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4" name="그룹 243"/>
            <p:cNvGrpSpPr/>
            <p:nvPr/>
          </p:nvGrpSpPr>
          <p:grpSpPr>
            <a:xfrm>
              <a:off x="860481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45" name="타원 2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6" name="타원 2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7" name="타원 2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8" name="타원 2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" name="타원 2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0" name="그룹 249"/>
            <p:cNvGrpSpPr/>
            <p:nvPr/>
          </p:nvGrpSpPr>
          <p:grpSpPr>
            <a:xfrm>
              <a:off x="882089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51" name="타원 25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" name="타원 25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" name="타원 25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" name="타원 25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" name="타원 25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56" name="그룹 255"/>
            <p:cNvGrpSpPr/>
            <p:nvPr/>
          </p:nvGrpSpPr>
          <p:grpSpPr>
            <a:xfrm>
              <a:off x="903696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57" name="타원 256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" name="타원 257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9" name="타원 258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0" name="타원 259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1" name="타원 260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2" name="그룹 261"/>
            <p:cNvGrpSpPr/>
            <p:nvPr/>
          </p:nvGrpSpPr>
          <p:grpSpPr>
            <a:xfrm>
              <a:off x="925303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63" name="타원 262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4" name="타원 263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5" name="타원 264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6" name="타원 265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7" name="타원 266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8" name="그룹 267"/>
            <p:cNvGrpSpPr/>
            <p:nvPr/>
          </p:nvGrpSpPr>
          <p:grpSpPr>
            <a:xfrm>
              <a:off x="946911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69" name="타원 268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0" name="타원 269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1" name="타원 270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2" name="타원 271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3" name="타원 272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>
              <a:off x="968518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75" name="타원 2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6" name="타원 2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7" name="타원 2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8" name="타원 2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타원 2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0" name="그룹 279"/>
            <p:cNvGrpSpPr/>
            <p:nvPr/>
          </p:nvGrpSpPr>
          <p:grpSpPr>
            <a:xfrm>
              <a:off x="99012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281" name="타원 280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2" name="타원 281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3" name="타원 282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4" name="타원 283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5" name="타원 284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7" name="그룹 286"/>
          <p:cNvGrpSpPr/>
          <p:nvPr/>
        </p:nvGrpSpPr>
        <p:grpSpPr>
          <a:xfrm flipV="1">
            <a:off x="0" y="6463909"/>
            <a:ext cx="9204681" cy="587404"/>
            <a:chOff x="-38101" y="0"/>
            <a:chExt cx="10155362" cy="648072"/>
          </a:xfrm>
          <a:solidFill>
            <a:schemeClr val="bg1"/>
          </a:solidFill>
        </p:grpSpPr>
        <p:grpSp>
          <p:nvGrpSpPr>
            <p:cNvPr id="288" name="그룹 287"/>
            <p:cNvGrpSpPr/>
            <p:nvPr/>
          </p:nvGrpSpPr>
          <p:grpSpPr>
            <a:xfrm>
              <a:off x="-3810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65" name="타원 5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타원 5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89" name="그룹 288"/>
            <p:cNvGrpSpPr/>
            <p:nvPr/>
          </p:nvGrpSpPr>
          <p:grpSpPr>
            <a:xfrm>
              <a:off x="17797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60" name="타원 5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타원 5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0" name="그룹 289"/>
            <p:cNvGrpSpPr/>
            <p:nvPr/>
          </p:nvGrpSpPr>
          <p:grpSpPr>
            <a:xfrm>
              <a:off x="39404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55" name="타원 5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타원 5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타원 5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타원 5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타원 5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1" name="그룹 290"/>
            <p:cNvGrpSpPr/>
            <p:nvPr/>
          </p:nvGrpSpPr>
          <p:grpSpPr>
            <a:xfrm>
              <a:off x="61011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50" name="타원 5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타원 5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타원 5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타원 5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타원 5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2" name="그룹 291"/>
            <p:cNvGrpSpPr/>
            <p:nvPr/>
          </p:nvGrpSpPr>
          <p:grpSpPr>
            <a:xfrm>
              <a:off x="82619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45" name="타원 5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타원 5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타원 5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타원 5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타원 5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3" name="그룹 292"/>
            <p:cNvGrpSpPr/>
            <p:nvPr/>
          </p:nvGrpSpPr>
          <p:grpSpPr>
            <a:xfrm>
              <a:off x="104226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40" name="타원 5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타원 5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타원 5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타원 5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타원 5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4" name="그룹 293"/>
            <p:cNvGrpSpPr/>
            <p:nvPr/>
          </p:nvGrpSpPr>
          <p:grpSpPr>
            <a:xfrm>
              <a:off x="12583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5" name="타원 5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6" name="타원 5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7" name="타원 5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8" name="타원 5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9" name="타원 5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5" name="그룹 294"/>
            <p:cNvGrpSpPr/>
            <p:nvPr/>
          </p:nvGrpSpPr>
          <p:grpSpPr>
            <a:xfrm>
              <a:off x="147441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30" name="타원 52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1" name="타원 53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2" name="타원 53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3" name="타원 53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4" name="타원 53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6" name="그룹 295"/>
            <p:cNvGrpSpPr/>
            <p:nvPr/>
          </p:nvGrpSpPr>
          <p:grpSpPr>
            <a:xfrm>
              <a:off x="169048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25" name="타원 5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6" name="타원 5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7" name="타원 5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8" name="타원 5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9" name="타원 5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7" name="그룹 296"/>
            <p:cNvGrpSpPr/>
            <p:nvPr/>
          </p:nvGrpSpPr>
          <p:grpSpPr>
            <a:xfrm>
              <a:off x="190655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20" name="타원 51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1" name="타원 52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2" name="타원 52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3" name="타원 52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4" name="타원 52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8" name="그룹 297"/>
            <p:cNvGrpSpPr/>
            <p:nvPr/>
          </p:nvGrpSpPr>
          <p:grpSpPr>
            <a:xfrm>
              <a:off x="212262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15" name="타원 5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6" name="타원 5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7" name="타원 5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8" name="타원 5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9" name="타원 5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9" name="그룹 298"/>
            <p:cNvGrpSpPr/>
            <p:nvPr/>
          </p:nvGrpSpPr>
          <p:grpSpPr>
            <a:xfrm>
              <a:off x="233870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10" name="타원 50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1" name="타원 51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2" name="타원 51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3" name="타원 51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4" name="타원 51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0" name="그룹 299"/>
            <p:cNvGrpSpPr/>
            <p:nvPr/>
          </p:nvGrpSpPr>
          <p:grpSpPr>
            <a:xfrm>
              <a:off x="255477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05" name="타원 50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6" name="타원 50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7" name="타원 50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8" name="타원 50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9" name="타원 50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1" name="그룹 300"/>
            <p:cNvGrpSpPr/>
            <p:nvPr/>
          </p:nvGrpSpPr>
          <p:grpSpPr>
            <a:xfrm>
              <a:off x="277084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500" name="타원 49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1" name="타원 50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2" name="타원 50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3" name="타원 50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4" name="타원 50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2" name="그룹 301"/>
            <p:cNvGrpSpPr/>
            <p:nvPr/>
          </p:nvGrpSpPr>
          <p:grpSpPr>
            <a:xfrm>
              <a:off x="298692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95" name="타원 4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6" name="타원 4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7" name="타원 4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8" name="타원 4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9" name="타원 4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3" name="그룹 302"/>
            <p:cNvGrpSpPr/>
            <p:nvPr/>
          </p:nvGrpSpPr>
          <p:grpSpPr>
            <a:xfrm>
              <a:off x="320299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90" name="타원 48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1" name="타원 49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2" name="타원 49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3" name="타원 49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4" name="타원 49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4" name="그룹 303"/>
            <p:cNvGrpSpPr/>
            <p:nvPr/>
          </p:nvGrpSpPr>
          <p:grpSpPr>
            <a:xfrm>
              <a:off x="341906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85" name="타원 4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6" name="타원 4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7" name="타원 4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8" name="타원 4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9" name="타원 4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5" name="그룹 304"/>
            <p:cNvGrpSpPr/>
            <p:nvPr/>
          </p:nvGrpSpPr>
          <p:grpSpPr>
            <a:xfrm>
              <a:off x="363514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80" name="타원 47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1" name="타원 48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2" name="타원 48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3" name="타원 48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4" name="타원 48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6" name="그룹 305"/>
            <p:cNvGrpSpPr/>
            <p:nvPr/>
          </p:nvGrpSpPr>
          <p:grpSpPr>
            <a:xfrm>
              <a:off x="385121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5" name="타원 4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6" name="타원 4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7" name="타원 4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8" name="타원 4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9" name="타원 4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7" name="그룹 306"/>
            <p:cNvGrpSpPr/>
            <p:nvPr/>
          </p:nvGrpSpPr>
          <p:grpSpPr>
            <a:xfrm>
              <a:off x="406728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70" name="타원 46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1" name="타원 47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2" name="타원 47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3" name="타원 47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74" name="타원 47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8" name="그룹 307"/>
            <p:cNvGrpSpPr/>
            <p:nvPr/>
          </p:nvGrpSpPr>
          <p:grpSpPr>
            <a:xfrm>
              <a:off x="428335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65" name="타원 4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6" name="타원 4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7" name="타원 4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8" name="타원 4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9" name="타원 4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9" name="그룹 308"/>
            <p:cNvGrpSpPr/>
            <p:nvPr/>
          </p:nvGrpSpPr>
          <p:grpSpPr>
            <a:xfrm>
              <a:off x="449943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60" name="타원 4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1" name="타원 4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2" name="타원 4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3" name="타원 4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64" name="타원 4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0" name="그룹 309"/>
            <p:cNvGrpSpPr/>
            <p:nvPr/>
          </p:nvGrpSpPr>
          <p:grpSpPr>
            <a:xfrm>
              <a:off x="471550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55" name="타원 4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6" name="타원 4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타원 4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8" name="타원 4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9" name="타원 4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1" name="그룹 310"/>
            <p:cNvGrpSpPr/>
            <p:nvPr/>
          </p:nvGrpSpPr>
          <p:grpSpPr>
            <a:xfrm>
              <a:off x="493157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50" name="타원 4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1" name="타원 4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2" name="타원 4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3" name="타원 4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4" name="타원 4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2" name="그룹 311"/>
            <p:cNvGrpSpPr/>
            <p:nvPr/>
          </p:nvGrpSpPr>
          <p:grpSpPr>
            <a:xfrm>
              <a:off x="514765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45" name="타원 4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6" name="타원 4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7" name="타원 4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8" name="타원 4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9" name="타원 4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3" name="그룹 312"/>
            <p:cNvGrpSpPr/>
            <p:nvPr/>
          </p:nvGrpSpPr>
          <p:grpSpPr>
            <a:xfrm>
              <a:off x="536372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40" name="타원 4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1" name="타원 4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2" name="타원 4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3" name="타원 4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44" name="타원 4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4" name="그룹 313"/>
            <p:cNvGrpSpPr/>
            <p:nvPr/>
          </p:nvGrpSpPr>
          <p:grpSpPr>
            <a:xfrm>
              <a:off x="557979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35" name="타원 4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6" name="타원 4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7" name="타원 4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8" name="타원 4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9" name="타원 4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5" name="그룹 314"/>
            <p:cNvGrpSpPr/>
            <p:nvPr/>
          </p:nvGrpSpPr>
          <p:grpSpPr>
            <a:xfrm>
              <a:off x="579587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30" name="타원 42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1" name="타원 43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2" name="타원 43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3" name="타원 43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타원 43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6" name="그룹 315"/>
            <p:cNvGrpSpPr/>
            <p:nvPr/>
          </p:nvGrpSpPr>
          <p:grpSpPr>
            <a:xfrm>
              <a:off x="601194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25" name="타원 42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6" name="타원 42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7" name="타원 42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8" name="타원 42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9" name="타원 42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7" name="그룹 316"/>
            <p:cNvGrpSpPr/>
            <p:nvPr/>
          </p:nvGrpSpPr>
          <p:grpSpPr>
            <a:xfrm>
              <a:off x="622801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20" name="타원 41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1" name="타원 42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2" name="타원 42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3" name="타원 42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4" name="타원 42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8" name="그룹 317"/>
            <p:cNvGrpSpPr/>
            <p:nvPr/>
          </p:nvGrpSpPr>
          <p:grpSpPr>
            <a:xfrm>
              <a:off x="644408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5" name="타원 41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6" name="타원 41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7" name="타원 41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8" name="타원 41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9" name="타원 41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9" name="그룹 318"/>
            <p:cNvGrpSpPr/>
            <p:nvPr/>
          </p:nvGrpSpPr>
          <p:grpSpPr>
            <a:xfrm>
              <a:off x="666016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10" name="타원 40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타원 41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타원 41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3" name="타원 41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4" name="타원 41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0" name="그룹 319"/>
            <p:cNvGrpSpPr/>
            <p:nvPr/>
          </p:nvGrpSpPr>
          <p:grpSpPr>
            <a:xfrm>
              <a:off x="687623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05" name="타원 40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6" name="타원 40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7" name="타원 40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8" name="타원 40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9" name="타원 40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1" name="그룹 320"/>
            <p:cNvGrpSpPr/>
            <p:nvPr/>
          </p:nvGrpSpPr>
          <p:grpSpPr>
            <a:xfrm>
              <a:off x="709230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400" name="타원 39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1" name="타원 40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2" name="타원 40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3" name="타원 40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4" name="타원 40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2" name="그룹 321"/>
            <p:cNvGrpSpPr/>
            <p:nvPr/>
          </p:nvGrpSpPr>
          <p:grpSpPr>
            <a:xfrm>
              <a:off x="730838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95" name="타원 39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6" name="타원 39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7" name="타원 39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8" name="타원 39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9" name="타원 39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3" name="그룹 322"/>
            <p:cNvGrpSpPr/>
            <p:nvPr/>
          </p:nvGrpSpPr>
          <p:grpSpPr>
            <a:xfrm>
              <a:off x="752445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90" name="타원 38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1" name="타원 39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2" name="타원 39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3" name="타원 39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4" name="타원 39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4" name="그룹 323"/>
            <p:cNvGrpSpPr/>
            <p:nvPr/>
          </p:nvGrpSpPr>
          <p:grpSpPr>
            <a:xfrm>
              <a:off x="774052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85" name="타원 38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6" name="타원 38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7" name="타원 38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8" name="타원 38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타원 38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5" name="그룹 324"/>
            <p:cNvGrpSpPr/>
            <p:nvPr/>
          </p:nvGrpSpPr>
          <p:grpSpPr>
            <a:xfrm>
              <a:off x="7956600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80" name="타원 37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1" name="타원 38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2" name="타원 38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3" name="타원 38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4" name="타원 38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6" name="그룹 325"/>
            <p:cNvGrpSpPr/>
            <p:nvPr/>
          </p:nvGrpSpPr>
          <p:grpSpPr>
            <a:xfrm>
              <a:off x="8172673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75" name="타원 37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6" name="타원 37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7" name="타원 37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8" name="타원 37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9" name="타원 37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7" name="그룹 326"/>
            <p:cNvGrpSpPr/>
            <p:nvPr/>
          </p:nvGrpSpPr>
          <p:grpSpPr>
            <a:xfrm>
              <a:off x="8388746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70" name="타원 36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1" name="타원 37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2" name="타원 37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3" name="타원 37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4" name="타원 37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8" name="그룹 327"/>
            <p:cNvGrpSpPr/>
            <p:nvPr/>
          </p:nvGrpSpPr>
          <p:grpSpPr>
            <a:xfrm>
              <a:off x="8604819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65" name="타원 36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6" name="타원 36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타원 36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8" name="타원 36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9" name="타원 36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9" name="그룹 328"/>
            <p:cNvGrpSpPr/>
            <p:nvPr/>
          </p:nvGrpSpPr>
          <p:grpSpPr>
            <a:xfrm>
              <a:off x="8820892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60" name="타원 35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1" name="타원 36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2" name="타원 36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타원 36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4" name="타원 36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0" name="그룹 329"/>
            <p:cNvGrpSpPr/>
            <p:nvPr/>
          </p:nvGrpSpPr>
          <p:grpSpPr>
            <a:xfrm>
              <a:off x="9036965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5" name="타원 35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6" name="타원 35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7" name="타원 35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8" name="타원 35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9" name="타원 35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1" name="그룹 330"/>
            <p:cNvGrpSpPr/>
            <p:nvPr/>
          </p:nvGrpSpPr>
          <p:grpSpPr>
            <a:xfrm>
              <a:off x="9253038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50" name="타원 34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1" name="타원 35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2" name="타원 35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타원 35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4" name="타원 35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2" name="그룹 331"/>
            <p:cNvGrpSpPr/>
            <p:nvPr/>
          </p:nvGrpSpPr>
          <p:grpSpPr>
            <a:xfrm>
              <a:off x="9469111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45" name="타원 34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타원 34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7" name="타원 34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8" name="타원 34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9" name="타원 34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3" name="그룹 332"/>
            <p:cNvGrpSpPr/>
            <p:nvPr/>
          </p:nvGrpSpPr>
          <p:grpSpPr>
            <a:xfrm>
              <a:off x="9685184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40" name="타원 339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1" name="타원 340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2" name="타원 341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3" name="타원 342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타원 343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4" name="그룹 333"/>
            <p:cNvGrpSpPr/>
            <p:nvPr/>
          </p:nvGrpSpPr>
          <p:grpSpPr>
            <a:xfrm>
              <a:off x="9901237" y="0"/>
              <a:ext cx="216024" cy="648072"/>
              <a:chOff x="2483768" y="1556792"/>
              <a:chExt cx="216024" cy="648072"/>
            </a:xfrm>
            <a:grpFill/>
          </p:grpSpPr>
          <p:sp>
            <p:nvSpPr>
              <p:cNvPr id="335" name="타원 334"/>
              <p:cNvSpPr/>
              <p:nvPr/>
            </p:nvSpPr>
            <p:spPr>
              <a:xfrm>
                <a:off x="2483768" y="1556792"/>
                <a:ext cx="216024" cy="21602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6" name="타원 335"/>
              <p:cNvSpPr/>
              <p:nvPr/>
            </p:nvSpPr>
            <p:spPr>
              <a:xfrm>
                <a:off x="2505371" y="1772816"/>
                <a:ext cx="172819" cy="1728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7" name="타원 336"/>
              <p:cNvSpPr/>
              <p:nvPr/>
            </p:nvSpPr>
            <p:spPr>
              <a:xfrm>
                <a:off x="2526973" y="1945635"/>
                <a:ext cx="129614" cy="129614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8" name="타원 337"/>
              <p:cNvSpPr/>
              <p:nvPr/>
            </p:nvSpPr>
            <p:spPr>
              <a:xfrm>
                <a:off x="2570178" y="2161659"/>
                <a:ext cx="43205" cy="43205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9" name="타원 338"/>
              <p:cNvSpPr/>
              <p:nvPr/>
            </p:nvSpPr>
            <p:spPr>
              <a:xfrm>
                <a:off x="2548575" y="2075249"/>
                <a:ext cx="86410" cy="86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4494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-155216" y="550076"/>
            <a:ext cx="9414269" cy="216024"/>
            <a:chOff x="401742" y="2420888"/>
            <a:chExt cx="9414269" cy="216024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3292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4065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14838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15611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H="1">
              <a:off x="16384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17157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17930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H="1">
              <a:off x="18703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19476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20249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H="1">
              <a:off x="21022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 flipH="1">
              <a:off x="21795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2568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직선 연결선 17"/>
            <p:cNvCxnSpPr/>
            <p:nvPr/>
          </p:nvCxnSpPr>
          <p:spPr>
            <a:xfrm flipH="1">
              <a:off x="23341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H="1">
              <a:off x="24114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H="1">
              <a:off x="24887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H="1">
              <a:off x="25660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H="1">
              <a:off x="26433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H="1">
              <a:off x="27206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H="1">
              <a:off x="27979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28752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29525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30298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H="1">
              <a:off x="31071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H="1">
              <a:off x="31843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H="1">
              <a:off x="32616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33389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flipH="1">
              <a:off x="34162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 flipH="1">
              <a:off x="34935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H="1">
              <a:off x="35708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H="1">
              <a:off x="36481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H="1">
              <a:off x="37254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H="1">
              <a:off x="38027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38800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39573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H="1">
              <a:off x="40346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H="1">
              <a:off x="41119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H="1">
              <a:off x="41892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H="1">
              <a:off x="42665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직선 연결선 43"/>
            <p:cNvCxnSpPr/>
            <p:nvPr/>
          </p:nvCxnSpPr>
          <p:spPr>
            <a:xfrm flipH="1">
              <a:off x="43438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 flipH="1">
              <a:off x="44211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 flipH="1">
              <a:off x="44984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45757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 flipH="1">
              <a:off x="46530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 flipH="1">
              <a:off x="47303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 flipH="1">
              <a:off x="48076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H="1">
              <a:off x="48849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49622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H="1">
              <a:off x="50395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H="1">
              <a:off x="51167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H="1">
              <a:off x="51940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 flipH="1">
              <a:off x="52713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 flipH="1">
              <a:off x="53486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 flipH="1">
              <a:off x="54259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 flipH="1">
              <a:off x="55032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5805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 flipH="1">
              <a:off x="56578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 flipH="1">
              <a:off x="57351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 flipH="1">
              <a:off x="58124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 flipH="1">
              <a:off x="58897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 flipH="1">
              <a:off x="59670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 flipH="1">
              <a:off x="60443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 flipH="1">
              <a:off x="61216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 flipH="1">
              <a:off x="61989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 flipH="1">
              <a:off x="62762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 flipH="1">
              <a:off x="63535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 flipH="1">
              <a:off x="64308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 flipH="1">
              <a:off x="65081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 flipH="1">
              <a:off x="65854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 flipH="1">
              <a:off x="66627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flipH="1">
              <a:off x="67400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flipH="1">
              <a:off x="68173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flipH="1">
              <a:off x="68946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flipH="1">
              <a:off x="69719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flipH="1">
              <a:off x="70491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flipH="1">
              <a:off x="71264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flipH="1">
              <a:off x="72037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flipH="1">
              <a:off x="72810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flipH="1">
              <a:off x="73583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flipH="1">
              <a:off x="74356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flipH="1">
              <a:off x="75129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flipH="1">
              <a:off x="75902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flipH="1">
              <a:off x="766756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flipH="1">
              <a:off x="774486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flipH="1">
              <a:off x="782215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flipH="1">
              <a:off x="789945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flipH="1">
              <a:off x="797675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flipH="1">
              <a:off x="805404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flipH="1">
              <a:off x="81313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flipH="1">
              <a:off x="82086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flipH="1">
              <a:off x="82859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flipH="1">
              <a:off x="83632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flipH="1">
              <a:off x="84405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H="1">
              <a:off x="85178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H="1">
              <a:off x="85951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H="1">
              <a:off x="86724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flipH="1">
              <a:off x="87497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flipH="1">
              <a:off x="88270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H="1">
              <a:off x="89043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H="1">
              <a:off x="89815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H="1">
              <a:off x="905889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H="1">
              <a:off x="913619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H="1">
              <a:off x="921348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H="1">
              <a:off x="929078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H="1">
              <a:off x="936807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flipH="1">
              <a:off x="944537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952267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H="1">
              <a:off x="9599987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H="1">
              <a:off x="40174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H="1">
              <a:off x="47903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H="1">
              <a:off x="55633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H="1">
              <a:off x="63363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H="1">
              <a:off x="71092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H="1">
              <a:off x="78822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flipH="1">
              <a:off x="86551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flipH="1">
              <a:off x="942814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H="1">
              <a:off x="1020110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H="1">
              <a:off x="1097406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H="1">
              <a:off x="1174702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H="1">
              <a:off x="1251998" y="2420888"/>
              <a:ext cx="216024" cy="21602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모서리가 둥근 직사각형 124"/>
          <p:cNvSpPr/>
          <p:nvPr/>
        </p:nvSpPr>
        <p:spPr>
          <a:xfrm>
            <a:off x="107388" y="260350"/>
            <a:ext cx="8919756" cy="360338"/>
          </a:xfrm>
          <a:custGeom>
            <a:avLst/>
            <a:gdLst/>
            <a:ahLst/>
            <a:cxnLst/>
            <a:rect l="l" t="t" r="r" b="b"/>
            <a:pathLst>
              <a:path w="8919756" h="360338">
                <a:moveTo>
                  <a:pt x="169302" y="0"/>
                </a:moveTo>
                <a:lnTo>
                  <a:pt x="8750454" y="0"/>
                </a:lnTo>
                <a:cubicBezTo>
                  <a:pt x="8843957" y="0"/>
                  <a:pt x="8919756" y="75799"/>
                  <a:pt x="8919756" y="169302"/>
                </a:cubicBezTo>
                <a:lnTo>
                  <a:pt x="8919756" y="335052"/>
                </a:lnTo>
                <a:lnTo>
                  <a:pt x="8914651" y="360338"/>
                </a:lnTo>
                <a:lnTo>
                  <a:pt x="5105" y="360338"/>
                </a:lnTo>
                <a:cubicBezTo>
                  <a:pt x="665" y="352418"/>
                  <a:pt x="0" y="343813"/>
                  <a:pt x="0" y="335052"/>
                </a:cubicBezTo>
                <a:lnTo>
                  <a:pt x="0" y="169302"/>
                </a:lnTo>
                <a:cubicBezTo>
                  <a:pt x="0" y="75799"/>
                  <a:pt x="75799" y="0"/>
                  <a:pt x="1693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-468560" y="332656"/>
            <a:ext cx="575948" cy="648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9031901" y="332656"/>
            <a:ext cx="575948" cy="648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모서리가 둥근 직사각형 124"/>
          <p:cNvSpPr/>
          <p:nvPr/>
        </p:nvSpPr>
        <p:spPr>
          <a:xfrm flipV="1">
            <a:off x="107388" y="6561944"/>
            <a:ext cx="8919756" cy="180169"/>
          </a:xfrm>
          <a:custGeom>
            <a:avLst/>
            <a:gdLst/>
            <a:ahLst/>
            <a:cxnLst/>
            <a:rect l="l" t="t" r="r" b="b"/>
            <a:pathLst>
              <a:path w="8919756" h="180169">
                <a:moveTo>
                  <a:pt x="0" y="180169"/>
                </a:moveTo>
                <a:lnTo>
                  <a:pt x="8919756" y="180169"/>
                </a:lnTo>
                <a:lnTo>
                  <a:pt x="8919756" y="169302"/>
                </a:lnTo>
                <a:cubicBezTo>
                  <a:pt x="8919756" y="75799"/>
                  <a:pt x="8843957" y="0"/>
                  <a:pt x="8750454" y="0"/>
                </a:cubicBezTo>
                <a:lnTo>
                  <a:pt x="169302" y="0"/>
                </a:lnTo>
                <a:cubicBezTo>
                  <a:pt x="75799" y="0"/>
                  <a:pt x="0" y="75799"/>
                  <a:pt x="0" y="169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47247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모서리가 둥근 직사각형 5"/>
          <p:cNvSpPr/>
          <p:nvPr/>
        </p:nvSpPr>
        <p:spPr>
          <a:xfrm>
            <a:off x="107950" y="188913"/>
            <a:ext cx="9036050" cy="6553200"/>
          </a:xfrm>
          <a:custGeom>
            <a:avLst/>
            <a:gdLst/>
            <a:ahLst/>
            <a:cxnLst/>
            <a:rect l="l" t="t" r="r" b="b"/>
            <a:pathLst>
              <a:path w="9036050" h="6553200">
                <a:moveTo>
                  <a:pt x="0" y="6309463"/>
                </a:moveTo>
                <a:cubicBezTo>
                  <a:pt x="22400" y="6392278"/>
                  <a:pt x="98274" y="6452805"/>
                  <a:pt x="188285" y="6452805"/>
                </a:cubicBezTo>
                <a:lnTo>
                  <a:pt x="9036050" y="6452805"/>
                </a:lnTo>
                <a:lnTo>
                  <a:pt x="9036050" y="6553200"/>
                </a:lnTo>
                <a:lnTo>
                  <a:pt x="208850" y="6553200"/>
                </a:lnTo>
                <a:cubicBezTo>
                  <a:pt x="93505" y="6553200"/>
                  <a:pt x="0" y="6459695"/>
                  <a:pt x="0" y="6344350"/>
                </a:cubicBezTo>
                <a:close/>
                <a:moveTo>
                  <a:pt x="208850" y="0"/>
                </a:moveTo>
                <a:lnTo>
                  <a:pt x="9036050" y="0"/>
                </a:lnTo>
                <a:lnTo>
                  <a:pt x="9036050" y="287758"/>
                </a:lnTo>
                <a:lnTo>
                  <a:pt x="188285" y="287758"/>
                </a:lnTo>
                <a:cubicBezTo>
                  <a:pt x="98274" y="287758"/>
                  <a:pt x="22400" y="348285"/>
                  <a:pt x="0" y="431100"/>
                </a:cubicBezTo>
                <a:lnTo>
                  <a:pt x="0" y="208850"/>
                </a:lnTo>
                <a:cubicBezTo>
                  <a:pt x="0" y="93505"/>
                  <a:pt x="93505" y="0"/>
                  <a:pt x="208850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7141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52173" y="1703699"/>
            <a:ext cx="622478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4400" b="1" dirty="0">
                <a:solidFill>
                  <a:prstClr val="white"/>
                </a:solidFill>
              </a:rPr>
              <a:t>비전과 중점사업계획안</a:t>
            </a:r>
          </a:p>
        </p:txBody>
      </p:sp>
      <p:cxnSp>
        <p:nvCxnSpPr>
          <p:cNvPr id="6" name="직선 연결선 5"/>
          <p:cNvCxnSpPr/>
          <p:nvPr/>
        </p:nvCxnSpPr>
        <p:spPr>
          <a:xfrm>
            <a:off x="1457011" y="2703831"/>
            <a:ext cx="6215106" cy="1588"/>
          </a:xfrm>
          <a:prstGeom prst="line">
            <a:avLst/>
          </a:prstGeom>
          <a:ln w="412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615954" y="3015328"/>
            <a:ext cx="38972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400" b="1" dirty="0" err="1">
                <a:solidFill>
                  <a:prstClr val="white"/>
                </a:solidFill>
              </a:rPr>
              <a:t>음악원</a:t>
            </a:r>
            <a:r>
              <a:rPr lang="ko-KR" altLang="en-US" sz="2400" b="1" dirty="0">
                <a:solidFill>
                  <a:prstClr val="white"/>
                </a:solidFill>
              </a:rPr>
              <a:t> 성악과 교수 </a:t>
            </a:r>
            <a:r>
              <a:rPr lang="ko-KR" altLang="en-US" sz="2400" b="1" dirty="0" smtClean="0">
                <a:solidFill>
                  <a:prstClr val="white"/>
                </a:solidFill>
              </a:rPr>
              <a:t>홍길동</a:t>
            </a:r>
            <a:endParaRPr lang="ko-KR" altLang="en-US" sz="2400" b="1" dirty="0">
              <a:solidFill>
                <a:prstClr val="white"/>
              </a:solidFill>
            </a:endParaRP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6776" y="5756834"/>
            <a:ext cx="3037392" cy="601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5894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05260" y="620688"/>
            <a:ext cx="1730435" cy="304800"/>
          </a:xfrm>
          <a:custGeom>
            <a:avLst/>
            <a:gdLst>
              <a:gd name="connsiteX0" fmla="*/ 0 w 1295400"/>
              <a:gd name="connsiteY0" fmla="*/ 0 h 304800"/>
              <a:gd name="connsiteX1" fmla="*/ 1295400 w 1295400"/>
              <a:gd name="connsiteY1" fmla="*/ 0 h 304800"/>
              <a:gd name="connsiteX2" fmla="*/ 1295400 w 1295400"/>
              <a:gd name="connsiteY2" fmla="*/ 304800 h 304800"/>
              <a:gd name="connsiteX3" fmla="*/ 12700 w 1295400"/>
              <a:gd name="connsiteY3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400" h="304800">
                <a:moveTo>
                  <a:pt x="0" y="0"/>
                </a:moveTo>
                <a:lnTo>
                  <a:pt x="1295400" y="0"/>
                </a:lnTo>
                <a:lnTo>
                  <a:pt x="1295400" y="304800"/>
                </a:lnTo>
                <a:lnTo>
                  <a:pt x="12700" y="3048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467544" y="260350"/>
            <a:ext cx="0" cy="3603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67544" y="926294"/>
            <a:ext cx="0" cy="58158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8780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직선 연결선 8"/>
          <p:cNvCxnSpPr/>
          <p:nvPr/>
        </p:nvCxnSpPr>
        <p:spPr>
          <a:xfrm>
            <a:off x="467544" y="260350"/>
            <a:ext cx="0" cy="36033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467544" y="926294"/>
            <a:ext cx="0" cy="5815819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막힌 원호 12"/>
          <p:cNvSpPr/>
          <p:nvPr/>
        </p:nvSpPr>
        <p:spPr>
          <a:xfrm rot="16200000">
            <a:off x="300138" y="691401"/>
            <a:ext cx="333855" cy="166928"/>
          </a:xfrm>
          <a:custGeom>
            <a:avLst/>
            <a:gdLst>
              <a:gd name="connsiteX0" fmla="*/ 0 w 1224136"/>
              <a:gd name="connsiteY0" fmla="*/ 612068 h 1224136"/>
              <a:gd name="connsiteX1" fmla="*/ 612068 w 1224136"/>
              <a:gd name="connsiteY1" fmla="*/ 0 h 1224136"/>
              <a:gd name="connsiteX2" fmla="*/ 1224136 w 1224136"/>
              <a:gd name="connsiteY2" fmla="*/ 612068 h 1224136"/>
              <a:gd name="connsiteX3" fmla="*/ 918102 w 1224136"/>
              <a:gd name="connsiteY3" fmla="*/ 612068 h 1224136"/>
              <a:gd name="connsiteX4" fmla="*/ 612068 w 1224136"/>
              <a:gd name="connsiteY4" fmla="*/ 306034 h 1224136"/>
              <a:gd name="connsiteX5" fmla="*/ 306034 w 1224136"/>
              <a:gd name="connsiteY5" fmla="*/ 612068 h 1224136"/>
              <a:gd name="connsiteX6" fmla="*/ 0 w 1224136"/>
              <a:gd name="connsiteY6" fmla="*/ 612068 h 1224136"/>
              <a:gd name="connsiteX0" fmla="*/ 612068 w 1224136"/>
              <a:gd name="connsiteY0" fmla="*/ 306034 h 612068"/>
              <a:gd name="connsiteX1" fmla="*/ 306034 w 1224136"/>
              <a:gd name="connsiteY1" fmla="*/ 612068 h 612068"/>
              <a:gd name="connsiteX2" fmla="*/ 0 w 1224136"/>
              <a:gd name="connsiteY2" fmla="*/ 612068 h 612068"/>
              <a:gd name="connsiteX3" fmla="*/ 612068 w 1224136"/>
              <a:gd name="connsiteY3" fmla="*/ 0 h 612068"/>
              <a:gd name="connsiteX4" fmla="*/ 1224136 w 1224136"/>
              <a:gd name="connsiteY4" fmla="*/ 612068 h 612068"/>
              <a:gd name="connsiteX5" fmla="*/ 918102 w 1224136"/>
              <a:gd name="connsiteY5" fmla="*/ 612068 h 612068"/>
              <a:gd name="connsiteX6" fmla="*/ 703508 w 1224136"/>
              <a:gd name="connsiteY6" fmla="*/ 397474 h 612068"/>
              <a:gd name="connsiteX0" fmla="*/ 306034 w 1224136"/>
              <a:gd name="connsiteY0" fmla="*/ 612068 h 612068"/>
              <a:gd name="connsiteX1" fmla="*/ 0 w 1224136"/>
              <a:gd name="connsiteY1" fmla="*/ 612068 h 612068"/>
              <a:gd name="connsiteX2" fmla="*/ 612068 w 1224136"/>
              <a:gd name="connsiteY2" fmla="*/ 0 h 612068"/>
              <a:gd name="connsiteX3" fmla="*/ 1224136 w 1224136"/>
              <a:gd name="connsiteY3" fmla="*/ 612068 h 612068"/>
              <a:gd name="connsiteX4" fmla="*/ 918102 w 1224136"/>
              <a:gd name="connsiteY4" fmla="*/ 612068 h 612068"/>
              <a:gd name="connsiteX5" fmla="*/ 703508 w 1224136"/>
              <a:gd name="connsiteY5" fmla="*/ 397474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  <a:gd name="connsiteX3" fmla="*/ 918102 w 1224136"/>
              <a:gd name="connsiteY3" fmla="*/ 612068 h 612068"/>
              <a:gd name="connsiteX4" fmla="*/ 703508 w 1224136"/>
              <a:gd name="connsiteY4" fmla="*/ 397474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  <a:gd name="connsiteX3" fmla="*/ 918102 w 1224136"/>
              <a:gd name="connsiteY3" fmla="*/ 612068 h 612068"/>
              <a:gd name="connsiteX0" fmla="*/ 0 w 1224136"/>
              <a:gd name="connsiteY0" fmla="*/ 612068 h 612068"/>
              <a:gd name="connsiteX1" fmla="*/ 612068 w 1224136"/>
              <a:gd name="connsiteY1" fmla="*/ 0 h 612068"/>
              <a:gd name="connsiteX2" fmla="*/ 1224136 w 1224136"/>
              <a:gd name="connsiteY2" fmla="*/ 612068 h 6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4136" h="612068">
                <a:moveTo>
                  <a:pt x="0" y="612068"/>
                </a:moveTo>
                <a:cubicBezTo>
                  <a:pt x="0" y="274032"/>
                  <a:pt x="274032" y="0"/>
                  <a:pt x="612068" y="0"/>
                </a:cubicBezTo>
                <a:cubicBezTo>
                  <a:pt x="950104" y="0"/>
                  <a:pt x="1224136" y="274032"/>
                  <a:pt x="1224136" y="612068"/>
                </a:cubicBez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6" name="직선 연결선 5"/>
          <p:cNvCxnSpPr>
            <a:stCxn id="5" idx="1"/>
          </p:cNvCxnSpPr>
          <p:nvPr/>
        </p:nvCxnSpPr>
        <p:spPr>
          <a:xfrm flipV="1">
            <a:off x="383602" y="774864"/>
            <a:ext cx="21602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37278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0" y="188913"/>
            <a:ext cx="9144000" cy="35976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0" y="224917"/>
            <a:ext cx="2339752" cy="287759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>
            <a:off x="0" y="6742113"/>
            <a:ext cx="9144000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0929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5364088" y="5659478"/>
            <a:ext cx="4464496" cy="1910318"/>
            <a:chOff x="-396552" y="-747464"/>
            <a:chExt cx="4464496" cy="1910318"/>
          </a:xfrm>
        </p:grpSpPr>
        <p:cxnSp>
          <p:nvCxnSpPr>
            <p:cNvPr id="19" name="직선 연결선 18"/>
            <p:cNvCxnSpPr/>
            <p:nvPr/>
          </p:nvCxnSpPr>
          <p:spPr>
            <a:xfrm flipV="1">
              <a:off x="-396552" y="-747464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-396552" y="-648503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-396552" y="-549542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-396552" y="-450581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flipV="1">
              <a:off x="-396552" y="-351620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flipV="1">
              <a:off x="-396552" y="-252659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V="1">
              <a:off x="-396552" y="-153698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V="1">
              <a:off x="-396552" y="-54736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>
            <a:off x="-756592" y="-766246"/>
            <a:ext cx="4464496" cy="1910318"/>
            <a:chOff x="-396552" y="-747464"/>
            <a:chExt cx="4464496" cy="1910318"/>
          </a:xfrm>
        </p:grpSpPr>
        <p:cxnSp>
          <p:nvCxnSpPr>
            <p:cNvPr id="5" name="직선 연결선 4"/>
            <p:cNvCxnSpPr/>
            <p:nvPr/>
          </p:nvCxnSpPr>
          <p:spPr>
            <a:xfrm flipV="1">
              <a:off x="-396552" y="-747464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-396552" y="-648503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V="1">
              <a:off x="-396552" y="-549542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V="1">
              <a:off x="-396552" y="-450581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-396552" y="-351620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V="1">
              <a:off x="-396552" y="-252659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V="1">
              <a:off x="-396552" y="-153698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flipV="1">
              <a:off x="-396552" y="-54736"/>
              <a:ext cx="4464496" cy="1217590"/>
            </a:xfrm>
            <a:prstGeom prst="line">
              <a:avLst/>
            </a:prstGeom>
            <a:ln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직사각형 16"/>
          <p:cNvSpPr/>
          <p:nvPr/>
        </p:nvSpPr>
        <p:spPr>
          <a:xfrm>
            <a:off x="281963" y="188913"/>
            <a:ext cx="8568506" cy="6553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73621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각 삼각형 3"/>
          <p:cNvSpPr/>
          <p:nvPr/>
        </p:nvSpPr>
        <p:spPr>
          <a:xfrm rot="5400000">
            <a:off x="107950" y="188913"/>
            <a:ext cx="1152128" cy="1152128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rot="16200000">
            <a:off x="8675003" y="6381800"/>
            <a:ext cx="360313" cy="360313"/>
          </a:xfrm>
          <a:prstGeom prst="rt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18476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784530" cy="640843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35378" y="327458"/>
            <a:ext cx="8784530" cy="640843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476672"/>
            <a:ext cx="194377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3309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359767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617903"/>
            <a:ext cx="8928100" cy="5766211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6453336"/>
            <a:ext cx="8928100" cy="286917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9789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359767"/>
          </a:xfrm>
          <a:prstGeom prst="rect">
            <a:avLst/>
          </a:prstGeom>
          <a:solidFill>
            <a:schemeClr val="bg2">
              <a:lumMod val="50000"/>
            </a:schemeClr>
          </a:solidFill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617903"/>
            <a:ext cx="8928100" cy="5766211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6453336"/>
            <a:ext cx="8928100" cy="286917"/>
          </a:xfrm>
          <a:prstGeom prst="rect">
            <a:avLst/>
          </a:prstGeom>
          <a:solidFill>
            <a:schemeClr val="bg2">
              <a:lumMod val="25000"/>
            </a:schemeClr>
          </a:solidFill>
          <a:ln w="952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50539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188913"/>
            <a:ext cx="8928100" cy="28775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553123"/>
            <a:ext cx="8928100" cy="61889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9920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8928100" cy="6553200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950" y="836613"/>
            <a:ext cx="89281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107950" y="6453336"/>
            <a:ext cx="89281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99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899592" y="1664804"/>
            <a:ext cx="792088" cy="79208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연결선 3"/>
          <p:cNvCxnSpPr/>
          <p:nvPr/>
        </p:nvCxnSpPr>
        <p:spPr>
          <a:xfrm>
            <a:off x="1835696" y="1664804"/>
            <a:ext cx="6336704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99592" y="2890709"/>
            <a:ext cx="4464496" cy="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5472100" y="2696432"/>
            <a:ext cx="26853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latin typeface="KoPub바탕체 Bold" pitchFamily="18" charset="-127"/>
                <a:ea typeface="KoPub바탕체 Bold" pitchFamily="18" charset="-127"/>
              </a:rPr>
              <a:t>한국이 </a:t>
            </a:r>
            <a:r>
              <a:rPr lang="ko-KR" altLang="en-US" sz="1600" dirty="0" err="1" smtClean="0">
                <a:latin typeface="KoPub바탕체 Bold" pitchFamily="18" charset="-127"/>
                <a:ea typeface="KoPub바탕체 Bold" pitchFamily="18" charset="-127"/>
              </a:rPr>
              <a:t>나아가야할</a:t>
            </a:r>
            <a:r>
              <a:rPr lang="ko-KR" altLang="en-US" sz="1600" dirty="0" smtClean="0">
                <a:latin typeface="KoPub바탕체 Bold" pitchFamily="18" charset="-127"/>
                <a:ea typeface="KoPub바탕체 Bold" pitchFamily="18" charset="-127"/>
              </a:rPr>
              <a:t> 방향 중심</a:t>
            </a:r>
            <a:endParaRPr lang="ko-KR" altLang="en-US" sz="16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85633" y="1937634"/>
            <a:ext cx="66896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spc="-150" dirty="0" smtClean="0">
                <a:latin typeface="08서울남산체 EB" pitchFamily="18" charset="-127"/>
                <a:ea typeface="08서울남산체 EB" pitchFamily="18" charset="-127"/>
              </a:rPr>
              <a:t>SERI </a:t>
            </a:r>
            <a:r>
              <a:rPr lang="ko-KR" altLang="en-US" sz="3600" spc="-150" dirty="0" smtClean="0">
                <a:latin typeface="08서울남산체 EB" pitchFamily="18" charset="-127"/>
                <a:ea typeface="08서울남산체 EB" pitchFamily="18" charset="-127"/>
              </a:rPr>
              <a:t>보고서로 읽는 글로벌 경제위기 </a:t>
            </a:r>
            <a:endParaRPr lang="ko-KR" altLang="en-US" sz="3600" spc="-150" dirty="0"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28083" y="1876182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>
                <a:solidFill>
                  <a:schemeClr val="bg1"/>
                </a:solidFill>
              </a:rPr>
              <a:t>2012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467269" y="4290317"/>
            <a:ext cx="2194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선임연구원 홍길동</a:t>
            </a:r>
            <a:endParaRPr lang="ko-KR" altLang="en-US" dirty="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311" y="5852119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459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950" y="188913"/>
            <a:ext cx="1583730" cy="21575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743020" y="188913"/>
            <a:ext cx="7293029" cy="21575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07950" y="1628800"/>
            <a:ext cx="8928099" cy="5113313"/>
          </a:xfrm>
          <a:prstGeom prst="rect">
            <a:avLst/>
          </a:prstGeom>
          <a:noFill/>
          <a:ln w="12700"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3893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 rot="600333">
            <a:off x="-57206" y="5930871"/>
            <a:ext cx="3731586" cy="597852"/>
          </a:xfrm>
          <a:custGeom>
            <a:avLst/>
            <a:gdLst/>
            <a:ahLst/>
            <a:cxnLst/>
            <a:rect l="l" t="t" r="r" b="b"/>
            <a:pathLst>
              <a:path w="3731586" h="597852">
                <a:moveTo>
                  <a:pt x="0" y="242640"/>
                </a:moveTo>
                <a:cubicBezTo>
                  <a:pt x="185115" y="263592"/>
                  <a:pt x="376103" y="281187"/>
                  <a:pt x="571450" y="295438"/>
                </a:cubicBezTo>
                <a:cubicBezTo>
                  <a:pt x="2102109" y="407098"/>
                  <a:pt x="3397754" y="276743"/>
                  <a:pt x="3731586" y="0"/>
                </a:cubicBezTo>
                <a:cubicBezTo>
                  <a:pt x="3567217" y="335818"/>
                  <a:pt x="2202747" y="597852"/>
                  <a:pt x="543849" y="597852"/>
                </a:cubicBezTo>
                <a:cubicBezTo>
                  <a:pt x="379783" y="597851"/>
                  <a:pt x="218597" y="595288"/>
                  <a:pt x="61194" y="589495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3"/>
          <p:cNvSpPr/>
          <p:nvPr/>
        </p:nvSpPr>
        <p:spPr>
          <a:xfrm rot="10800000">
            <a:off x="3697940" y="5631945"/>
            <a:ext cx="5446060" cy="597852"/>
          </a:xfrm>
          <a:custGeom>
            <a:avLst/>
            <a:gdLst/>
            <a:ahLst/>
            <a:cxnLst/>
            <a:rect l="l" t="t" r="r" b="b"/>
            <a:pathLst>
              <a:path w="5446060" h="597852">
                <a:moveTo>
                  <a:pt x="577989" y="597852"/>
                </a:moveTo>
                <a:cubicBezTo>
                  <a:pt x="382424" y="597851"/>
                  <a:pt x="189539" y="596290"/>
                  <a:pt x="0" y="592265"/>
                </a:cubicBezTo>
                <a:lnTo>
                  <a:pt x="0" y="259601"/>
                </a:lnTo>
                <a:cubicBezTo>
                  <a:pt x="202834" y="273683"/>
                  <a:pt x="409832" y="285392"/>
                  <a:pt x="620139" y="295438"/>
                </a:cubicBezTo>
                <a:cubicBezTo>
                  <a:pt x="2957646" y="407098"/>
                  <a:pt x="4936257" y="276743"/>
                  <a:pt x="5446060" y="0"/>
                </a:cubicBezTo>
                <a:cubicBezTo>
                  <a:pt x="5195048" y="335818"/>
                  <a:pt x="3111333" y="597852"/>
                  <a:pt x="577989" y="597852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87097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그룹 127"/>
          <p:cNvGrpSpPr/>
          <p:nvPr/>
        </p:nvGrpSpPr>
        <p:grpSpPr>
          <a:xfrm>
            <a:off x="-378543" y="-459432"/>
            <a:ext cx="10063113" cy="7632848"/>
            <a:chOff x="-378543" y="-459432"/>
            <a:chExt cx="10063113" cy="7632848"/>
          </a:xfrm>
        </p:grpSpPr>
        <p:grpSp>
          <p:nvGrpSpPr>
            <p:cNvPr id="65" name="그룹 64"/>
            <p:cNvGrpSpPr/>
            <p:nvPr/>
          </p:nvGrpSpPr>
          <p:grpSpPr>
            <a:xfrm>
              <a:off x="-223961" y="-459432"/>
              <a:ext cx="9591675" cy="7632848"/>
              <a:chOff x="179512" y="-459432"/>
              <a:chExt cx="9591675" cy="7632848"/>
            </a:xfrm>
          </p:grpSpPr>
          <p:cxnSp>
            <p:nvCxnSpPr>
              <p:cNvPr id="5" name="직선 연결선 4"/>
              <p:cNvCxnSpPr/>
              <p:nvPr/>
            </p:nvCxnSpPr>
            <p:spPr>
              <a:xfrm>
                <a:off x="17951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직선 연결선 5"/>
              <p:cNvCxnSpPr/>
              <p:nvPr/>
            </p:nvCxnSpPr>
            <p:spPr>
              <a:xfrm>
                <a:off x="34208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직선 연결선 6"/>
              <p:cNvCxnSpPr/>
              <p:nvPr/>
            </p:nvCxnSpPr>
            <p:spPr>
              <a:xfrm>
                <a:off x="50465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직선 연결선 7"/>
              <p:cNvCxnSpPr/>
              <p:nvPr/>
            </p:nvCxnSpPr>
            <p:spPr>
              <a:xfrm>
                <a:off x="66722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직선 연결선 8"/>
              <p:cNvCxnSpPr/>
              <p:nvPr/>
            </p:nvCxnSpPr>
            <p:spPr>
              <a:xfrm>
                <a:off x="82979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직선 연결선 9"/>
              <p:cNvCxnSpPr/>
              <p:nvPr/>
            </p:nvCxnSpPr>
            <p:spPr>
              <a:xfrm>
                <a:off x="99236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직선 연결선 10"/>
              <p:cNvCxnSpPr/>
              <p:nvPr/>
            </p:nvCxnSpPr>
            <p:spPr>
              <a:xfrm>
                <a:off x="115493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직선 연결선 11"/>
              <p:cNvCxnSpPr/>
              <p:nvPr/>
            </p:nvCxnSpPr>
            <p:spPr>
              <a:xfrm>
                <a:off x="131750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직선 연결선 12"/>
              <p:cNvCxnSpPr/>
              <p:nvPr/>
            </p:nvCxnSpPr>
            <p:spPr>
              <a:xfrm>
                <a:off x="148008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직선 연결선 13"/>
              <p:cNvCxnSpPr/>
              <p:nvPr/>
            </p:nvCxnSpPr>
            <p:spPr>
              <a:xfrm>
                <a:off x="164265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직선 연결선 14"/>
              <p:cNvCxnSpPr/>
              <p:nvPr/>
            </p:nvCxnSpPr>
            <p:spPr>
              <a:xfrm>
                <a:off x="180522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직선 연결선 15"/>
              <p:cNvCxnSpPr/>
              <p:nvPr/>
            </p:nvCxnSpPr>
            <p:spPr>
              <a:xfrm>
                <a:off x="196779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직선 연결선 16"/>
              <p:cNvCxnSpPr/>
              <p:nvPr/>
            </p:nvCxnSpPr>
            <p:spPr>
              <a:xfrm>
                <a:off x="213036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직선 연결선 17"/>
              <p:cNvCxnSpPr/>
              <p:nvPr/>
            </p:nvCxnSpPr>
            <p:spPr>
              <a:xfrm>
                <a:off x="229293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직선 연결선 18"/>
              <p:cNvCxnSpPr/>
              <p:nvPr/>
            </p:nvCxnSpPr>
            <p:spPr>
              <a:xfrm>
                <a:off x="245550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직선 연결선 19"/>
              <p:cNvCxnSpPr/>
              <p:nvPr/>
            </p:nvCxnSpPr>
            <p:spPr>
              <a:xfrm>
                <a:off x="261807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직선 연결선 20"/>
              <p:cNvCxnSpPr/>
              <p:nvPr/>
            </p:nvCxnSpPr>
            <p:spPr>
              <a:xfrm>
                <a:off x="278064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>
                <a:off x="294321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직선 연결선 22"/>
              <p:cNvCxnSpPr/>
              <p:nvPr/>
            </p:nvCxnSpPr>
            <p:spPr>
              <a:xfrm>
                <a:off x="310579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직선 연결선 23"/>
              <p:cNvCxnSpPr/>
              <p:nvPr/>
            </p:nvCxnSpPr>
            <p:spPr>
              <a:xfrm>
                <a:off x="326836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직선 연결선 24"/>
              <p:cNvCxnSpPr/>
              <p:nvPr/>
            </p:nvCxnSpPr>
            <p:spPr>
              <a:xfrm>
                <a:off x="343093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직선 연결선 25"/>
              <p:cNvCxnSpPr/>
              <p:nvPr/>
            </p:nvCxnSpPr>
            <p:spPr>
              <a:xfrm>
                <a:off x="359350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직선 연결선 26"/>
              <p:cNvCxnSpPr/>
              <p:nvPr/>
            </p:nvCxnSpPr>
            <p:spPr>
              <a:xfrm>
                <a:off x="375607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직선 연결선 27"/>
              <p:cNvCxnSpPr/>
              <p:nvPr/>
            </p:nvCxnSpPr>
            <p:spPr>
              <a:xfrm>
                <a:off x="391864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직선 연결선 28"/>
              <p:cNvCxnSpPr/>
              <p:nvPr/>
            </p:nvCxnSpPr>
            <p:spPr>
              <a:xfrm>
                <a:off x="408121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직선 연결선 29"/>
              <p:cNvCxnSpPr/>
              <p:nvPr/>
            </p:nvCxnSpPr>
            <p:spPr>
              <a:xfrm>
                <a:off x="424378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직선 연결선 30"/>
              <p:cNvCxnSpPr/>
              <p:nvPr/>
            </p:nvCxnSpPr>
            <p:spPr>
              <a:xfrm>
                <a:off x="440635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직선 연결선 31"/>
              <p:cNvCxnSpPr/>
              <p:nvPr/>
            </p:nvCxnSpPr>
            <p:spPr>
              <a:xfrm>
                <a:off x="456892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직선 연결선 32"/>
              <p:cNvCxnSpPr/>
              <p:nvPr/>
            </p:nvCxnSpPr>
            <p:spPr>
              <a:xfrm>
                <a:off x="473150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직선 연결선 33"/>
              <p:cNvCxnSpPr/>
              <p:nvPr/>
            </p:nvCxnSpPr>
            <p:spPr>
              <a:xfrm>
                <a:off x="489407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직선 연결선 34"/>
              <p:cNvCxnSpPr/>
              <p:nvPr/>
            </p:nvCxnSpPr>
            <p:spPr>
              <a:xfrm>
                <a:off x="505664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직선 연결선 35"/>
              <p:cNvCxnSpPr/>
              <p:nvPr/>
            </p:nvCxnSpPr>
            <p:spPr>
              <a:xfrm>
                <a:off x="521921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직선 연결선 36"/>
              <p:cNvCxnSpPr/>
              <p:nvPr/>
            </p:nvCxnSpPr>
            <p:spPr>
              <a:xfrm>
                <a:off x="538178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직선 연결선 37"/>
              <p:cNvCxnSpPr/>
              <p:nvPr/>
            </p:nvCxnSpPr>
            <p:spPr>
              <a:xfrm>
                <a:off x="554435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직선 연결선 38"/>
              <p:cNvCxnSpPr/>
              <p:nvPr/>
            </p:nvCxnSpPr>
            <p:spPr>
              <a:xfrm>
                <a:off x="570692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직선 연결선 39"/>
              <p:cNvCxnSpPr/>
              <p:nvPr/>
            </p:nvCxnSpPr>
            <p:spPr>
              <a:xfrm>
                <a:off x="586949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직선 연결선 40"/>
              <p:cNvCxnSpPr/>
              <p:nvPr/>
            </p:nvCxnSpPr>
            <p:spPr>
              <a:xfrm>
                <a:off x="603206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직선 연결선 41"/>
              <p:cNvCxnSpPr/>
              <p:nvPr/>
            </p:nvCxnSpPr>
            <p:spPr>
              <a:xfrm>
                <a:off x="619463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직선 연결선 42"/>
              <p:cNvCxnSpPr/>
              <p:nvPr/>
            </p:nvCxnSpPr>
            <p:spPr>
              <a:xfrm>
                <a:off x="635721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직선 연결선 43"/>
              <p:cNvCxnSpPr/>
              <p:nvPr/>
            </p:nvCxnSpPr>
            <p:spPr>
              <a:xfrm>
                <a:off x="651978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직선 연결선 44"/>
              <p:cNvCxnSpPr/>
              <p:nvPr/>
            </p:nvCxnSpPr>
            <p:spPr>
              <a:xfrm>
                <a:off x="668235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직선 연결선 45"/>
              <p:cNvCxnSpPr/>
              <p:nvPr/>
            </p:nvCxnSpPr>
            <p:spPr>
              <a:xfrm>
                <a:off x="684492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직선 연결선 46"/>
              <p:cNvCxnSpPr/>
              <p:nvPr/>
            </p:nvCxnSpPr>
            <p:spPr>
              <a:xfrm>
                <a:off x="700749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직선 연결선 47"/>
              <p:cNvCxnSpPr/>
              <p:nvPr/>
            </p:nvCxnSpPr>
            <p:spPr>
              <a:xfrm>
                <a:off x="717006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직선 연결선 48"/>
              <p:cNvCxnSpPr/>
              <p:nvPr/>
            </p:nvCxnSpPr>
            <p:spPr>
              <a:xfrm>
                <a:off x="733263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직선 연결선 49"/>
              <p:cNvCxnSpPr/>
              <p:nvPr/>
            </p:nvCxnSpPr>
            <p:spPr>
              <a:xfrm>
                <a:off x="749520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직선 연결선 50"/>
              <p:cNvCxnSpPr/>
              <p:nvPr/>
            </p:nvCxnSpPr>
            <p:spPr>
              <a:xfrm>
                <a:off x="765777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직선 연결선 51"/>
              <p:cNvCxnSpPr/>
              <p:nvPr/>
            </p:nvCxnSpPr>
            <p:spPr>
              <a:xfrm>
                <a:off x="782034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직선 연결선 52"/>
              <p:cNvCxnSpPr/>
              <p:nvPr/>
            </p:nvCxnSpPr>
            <p:spPr>
              <a:xfrm>
                <a:off x="798292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직선 연결선 53"/>
              <p:cNvCxnSpPr/>
              <p:nvPr/>
            </p:nvCxnSpPr>
            <p:spPr>
              <a:xfrm>
                <a:off x="8145491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직선 연결선 54"/>
              <p:cNvCxnSpPr/>
              <p:nvPr/>
            </p:nvCxnSpPr>
            <p:spPr>
              <a:xfrm>
                <a:off x="8308062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직선 연결선 55"/>
              <p:cNvCxnSpPr/>
              <p:nvPr/>
            </p:nvCxnSpPr>
            <p:spPr>
              <a:xfrm>
                <a:off x="8470633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직선 연결선 56"/>
              <p:cNvCxnSpPr/>
              <p:nvPr/>
            </p:nvCxnSpPr>
            <p:spPr>
              <a:xfrm>
                <a:off x="8633204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직선 연결선 57"/>
              <p:cNvCxnSpPr/>
              <p:nvPr/>
            </p:nvCxnSpPr>
            <p:spPr>
              <a:xfrm>
                <a:off x="8795775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직선 연결선 58"/>
              <p:cNvCxnSpPr/>
              <p:nvPr/>
            </p:nvCxnSpPr>
            <p:spPr>
              <a:xfrm>
                <a:off x="8958346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직선 연결선 59"/>
              <p:cNvCxnSpPr/>
              <p:nvPr/>
            </p:nvCxnSpPr>
            <p:spPr>
              <a:xfrm>
                <a:off x="912091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직선 연결선 60"/>
              <p:cNvCxnSpPr/>
              <p:nvPr/>
            </p:nvCxnSpPr>
            <p:spPr>
              <a:xfrm>
                <a:off x="9283488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61"/>
              <p:cNvCxnSpPr/>
              <p:nvPr/>
            </p:nvCxnSpPr>
            <p:spPr>
              <a:xfrm>
                <a:off x="9446059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직선 연결선 62"/>
              <p:cNvCxnSpPr/>
              <p:nvPr/>
            </p:nvCxnSpPr>
            <p:spPr>
              <a:xfrm>
                <a:off x="9608630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직선 연결선 63"/>
              <p:cNvCxnSpPr/>
              <p:nvPr/>
            </p:nvCxnSpPr>
            <p:spPr>
              <a:xfrm>
                <a:off x="9771187" y="-459432"/>
                <a:ext cx="0" cy="7632848"/>
              </a:xfrm>
              <a:prstGeom prst="line">
                <a:avLst/>
              </a:prstGeom>
              <a:ln>
                <a:solidFill>
                  <a:schemeClr val="accent1">
                    <a:lumMod val="60000"/>
                    <a:lumOff val="4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4" name="직선 연결선 73"/>
            <p:cNvCxnSpPr/>
            <p:nvPr/>
          </p:nvCxnSpPr>
          <p:spPr>
            <a:xfrm rot="16200000">
              <a:off x="4653014" y="203564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 rot="16200000">
              <a:off x="4653014" y="187307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 rot="16200000">
              <a:off x="4653014" y="171050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 rot="16200000">
              <a:off x="4653014" y="154793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 rot="16200000">
              <a:off x="4653014" y="138536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 rot="16200000">
              <a:off x="4653014" y="122279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 rot="16200000">
              <a:off x="4653014" y="106022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 rot="16200000">
              <a:off x="4653014" y="89765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 rot="16200000">
              <a:off x="4653014" y="73508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 rot="16200000">
              <a:off x="4653014" y="57250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직선 연결선 83"/>
            <p:cNvCxnSpPr/>
            <p:nvPr/>
          </p:nvCxnSpPr>
          <p:spPr>
            <a:xfrm rot="16200000">
              <a:off x="4653014" y="40993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직선 연결선 84"/>
            <p:cNvCxnSpPr/>
            <p:nvPr/>
          </p:nvCxnSpPr>
          <p:spPr>
            <a:xfrm rot="16200000">
              <a:off x="4653014" y="24736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 rot="16200000">
              <a:off x="4653014" y="8479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 rot="16200000">
              <a:off x="4653014" y="-7777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 rot="16200000">
              <a:off x="4653014" y="-24034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 rot="16200000">
              <a:off x="4653014" y="-40291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 rot="16200000">
              <a:off x="4653014" y="-56548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 rot="16200000">
              <a:off x="4653014" y="-72806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 rot="16200000">
              <a:off x="4653014" y="-89063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 rot="16200000">
              <a:off x="4653014" y="-105320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 rot="16200000">
              <a:off x="4653014" y="-121577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 rot="16200000">
              <a:off x="4653014" y="-137834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rot="16200000">
              <a:off x="4653014" y="-154091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 rot="16200000">
              <a:off x="4653014" y="-170348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rot="16200000">
              <a:off x="4653014" y="-186605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rot="16200000">
              <a:off x="4653014" y="-202862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rot="16200000">
              <a:off x="4653014" y="-219119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 rot="16200000">
              <a:off x="4653014" y="-235377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 rot="16200000">
              <a:off x="4653014" y="-251634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rot="16200000">
              <a:off x="4653014" y="-267891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rot="16200000">
              <a:off x="4653014" y="-284148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rot="16200000">
              <a:off x="4653014" y="-300405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rot="16200000">
              <a:off x="4653014" y="-316662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rot="16200000">
              <a:off x="4653014" y="-332919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rot="16200000">
              <a:off x="4653014" y="-349176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rot="16200000">
              <a:off x="4653014" y="-365433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 rot="16200000">
              <a:off x="4653014" y="-3816909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rot="16200000">
              <a:off x="4653014" y="-3979480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rot="16200000">
              <a:off x="4653014" y="-4142051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rot="16200000">
              <a:off x="4653014" y="-4304622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rot="16200000">
              <a:off x="4653014" y="-4467193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rot="16200000">
              <a:off x="4653014" y="-4629764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rot="16200000">
              <a:off x="4653014" y="-4792335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rot="16200000">
              <a:off x="4653014" y="-495490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rot="16200000">
              <a:off x="4653014" y="-5117476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 rot="16200000">
              <a:off x="4653014" y="-5280047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 rot="16200000">
              <a:off x="4653014" y="-5442618"/>
              <a:ext cx="0" cy="1006311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직사각형 126"/>
          <p:cNvSpPr/>
          <p:nvPr/>
        </p:nvSpPr>
        <p:spPr>
          <a:xfrm>
            <a:off x="187552" y="141288"/>
            <a:ext cx="8772298" cy="6553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42441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107950" y="188913"/>
            <a:ext cx="2231802" cy="1151855"/>
          </a:xfrm>
          <a:custGeom>
            <a:avLst/>
            <a:gdLst/>
            <a:ahLst/>
            <a:cxnLst/>
            <a:rect l="l" t="t" r="r" b="b"/>
            <a:pathLst>
              <a:path w="2231802" h="1151855">
                <a:moveTo>
                  <a:pt x="0" y="0"/>
                </a:moveTo>
                <a:lnTo>
                  <a:pt x="2231802" y="0"/>
                </a:lnTo>
                <a:lnTo>
                  <a:pt x="2231802" y="143742"/>
                </a:lnTo>
                <a:lnTo>
                  <a:pt x="143570" y="143742"/>
                </a:lnTo>
                <a:lnTo>
                  <a:pt x="143570" y="1151855"/>
                </a:lnTo>
                <a:lnTo>
                  <a:pt x="0" y="11518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51520" y="332655"/>
            <a:ext cx="8640960" cy="626469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2"/>
          <p:cNvSpPr/>
          <p:nvPr/>
        </p:nvSpPr>
        <p:spPr>
          <a:xfrm flipH="1" flipV="1">
            <a:off x="6804248" y="5590258"/>
            <a:ext cx="2231802" cy="1151855"/>
          </a:xfrm>
          <a:custGeom>
            <a:avLst/>
            <a:gdLst/>
            <a:ahLst/>
            <a:cxnLst/>
            <a:rect l="l" t="t" r="r" b="b"/>
            <a:pathLst>
              <a:path w="2231802" h="1151855">
                <a:moveTo>
                  <a:pt x="0" y="0"/>
                </a:moveTo>
                <a:lnTo>
                  <a:pt x="2231802" y="0"/>
                </a:lnTo>
                <a:lnTo>
                  <a:pt x="2231802" y="143742"/>
                </a:lnTo>
                <a:lnTo>
                  <a:pt x="143570" y="143742"/>
                </a:lnTo>
                <a:lnTo>
                  <a:pt x="143570" y="1151855"/>
                </a:lnTo>
                <a:lnTo>
                  <a:pt x="0" y="11518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827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자유형 8"/>
          <p:cNvSpPr/>
          <p:nvPr/>
        </p:nvSpPr>
        <p:spPr>
          <a:xfrm flipH="1">
            <a:off x="6841031" y="-21771"/>
            <a:ext cx="2329542" cy="6945085"/>
          </a:xfrm>
          <a:custGeom>
            <a:avLst/>
            <a:gdLst>
              <a:gd name="connsiteX0" fmla="*/ 0 w 2329542"/>
              <a:gd name="connsiteY0" fmla="*/ 0 h 6945085"/>
              <a:gd name="connsiteX1" fmla="*/ 2329542 w 2329542"/>
              <a:gd name="connsiteY1" fmla="*/ 0 h 6945085"/>
              <a:gd name="connsiteX2" fmla="*/ 1393371 w 2329542"/>
              <a:gd name="connsiteY2" fmla="*/ 827314 h 6945085"/>
              <a:gd name="connsiteX3" fmla="*/ 718457 w 2329542"/>
              <a:gd name="connsiteY3" fmla="*/ 1894114 h 6945085"/>
              <a:gd name="connsiteX4" fmla="*/ 304800 w 2329542"/>
              <a:gd name="connsiteY4" fmla="*/ 3526971 h 6945085"/>
              <a:gd name="connsiteX5" fmla="*/ 457200 w 2329542"/>
              <a:gd name="connsiteY5" fmla="*/ 4724400 h 6945085"/>
              <a:gd name="connsiteX6" fmla="*/ 892628 w 2329542"/>
              <a:gd name="connsiteY6" fmla="*/ 5856514 h 6945085"/>
              <a:gd name="connsiteX7" fmla="*/ 1719942 w 2329542"/>
              <a:gd name="connsiteY7" fmla="*/ 6792685 h 6945085"/>
              <a:gd name="connsiteX8" fmla="*/ 1872342 w 2329542"/>
              <a:gd name="connsiteY8" fmla="*/ 6945085 h 6945085"/>
              <a:gd name="connsiteX9" fmla="*/ 21771 w 2329542"/>
              <a:gd name="connsiteY9" fmla="*/ 6945085 h 6945085"/>
              <a:gd name="connsiteX10" fmla="*/ 21771 w 2329542"/>
              <a:gd name="connsiteY10" fmla="*/ 43542 h 6945085"/>
              <a:gd name="connsiteX11" fmla="*/ 0 w 2329542"/>
              <a:gd name="connsiteY11" fmla="*/ 0 h 6945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542" h="6945085">
                <a:moveTo>
                  <a:pt x="0" y="0"/>
                </a:moveTo>
                <a:lnTo>
                  <a:pt x="2329542" y="0"/>
                </a:lnTo>
                <a:lnTo>
                  <a:pt x="1393371" y="827314"/>
                </a:lnTo>
                <a:lnTo>
                  <a:pt x="718457" y="1894114"/>
                </a:lnTo>
                <a:lnTo>
                  <a:pt x="304800" y="3526971"/>
                </a:lnTo>
                <a:lnTo>
                  <a:pt x="457200" y="4724400"/>
                </a:lnTo>
                <a:lnTo>
                  <a:pt x="892628" y="5856514"/>
                </a:lnTo>
                <a:lnTo>
                  <a:pt x="1719942" y="6792685"/>
                </a:lnTo>
                <a:lnTo>
                  <a:pt x="1872342" y="6945085"/>
                </a:lnTo>
                <a:lnTo>
                  <a:pt x="21771" y="6945085"/>
                </a:lnTo>
                <a:lnTo>
                  <a:pt x="21771" y="43542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-30649" y="-21771"/>
            <a:ext cx="2329542" cy="6945085"/>
          </a:xfrm>
          <a:custGeom>
            <a:avLst/>
            <a:gdLst>
              <a:gd name="connsiteX0" fmla="*/ 0 w 2329542"/>
              <a:gd name="connsiteY0" fmla="*/ 0 h 6945085"/>
              <a:gd name="connsiteX1" fmla="*/ 2329542 w 2329542"/>
              <a:gd name="connsiteY1" fmla="*/ 0 h 6945085"/>
              <a:gd name="connsiteX2" fmla="*/ 1393371 w 2329542"/>
              <a:gd name="connsiteY2" fmla="*/ 827314 h 6945085"/>
              <a:gd name="connsiteX3" fmla="*/ 718457 w 2329542"/>
              <a:gd name="connsiteY3" fmla="*/ 1894114 h 6945085"/>
              <a:gd name="connsiteX4" fmla="*/ 304800 w 2329542"/>
              <a:gd name="connsiteY4" fmla="*/ 3526971 h 6945085"/>
              <a:gd name="connsiteX5" fmla="*/ 457200 w 2329542"/>
              <a:gd name="connsiteY5" fmla="*/ 4724400 h 6945085"/>
              <a:gd name="connsiteX6" fmla="*/ 892628 w 2329542"/>
              <a:gd name="connsiteY6" fmla="*/ 5856514 h 6945085"/>
              <a:gd name="connsiteX7" fmla="*/ 1719942 w 2329542"/>
              <a:gd name="connsiteY7" fmla="*/ 6792685 h 6945085"/>
              <a:gd name="connsiteX8" fmla="*/ 1872342 w 2329542"/>
              <a:gd name="connsiteY8" fmla="*/ 6945085 h 6945085"/>
              <a:gd name="connsiteX9" fmla="*/ 21771 w 2329542"/>
              <a:gd name="connsiteY9" fmla="*/ 6945085 h 6945085"/>
              <a:gd name="connsiteX10" fmla="*/ 21771 w 2329542"/>
              <a:gd name="connsiteY10" fmla="*/ 43542 h 6945085"/>
              <a:gd name="connsiteX11" fmla="*/ 0 w 2329542"/>
              <a:gd name="connsiteY11" fmla="*/ 0 h 6945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29542" h="6945085">
                <a:moveTo>
                  <a:pt x="0" y="0"/>
                </a:moveTo>
                <a:lnTo>
                  <a:pt x="2329542" y="0"/>
                </a:lnTo>
                <a:lnTo>
                  <a:pt x="1393371" y="827314"/>
                </a:lnTo>
                <a:lnTo>
                  <a:pt x="718457" y="1894114"/>
                </a:lnTo>
                <a:lnTo>
                  <a:pt x="304800" y="3526971"/>
                </a:lnTo>
                <a:lnTo>
                  <a:pt x="457200" y="4724400"/>
                </a:lnTo>
                <a:lnTo>
                  <a:pt x="892628" y="5856514"/>
                </a:lnTo>
                <a:lnTo>
                  <a:pt x="1719942" y="6792685"/>
                </a:lnTo>
                <a:lnTo>
                  <a:pt x="1872342" y="6945085"/>
                </a:lnTo>
                <a:lnTo>
                  <a:pt x="21771" y="6945085"/>
                </a:lnTo>
                <a:lnTo>
                  <a:pt x="21771" y="43542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99053" y="-21771"/>
            <a:ext cx="8928992" cy="6931223"/>
          </a:xfrm>
          <a:custGeom>
            <a:avLst/>
            <a:gdLst/>
            <a:ahLst/>
            <a:cxnLst/>
            <a:rect l="l" t="t" r="r" b="b"/>
            <a:pathLst>
              <a:path w="8928992" h="6909452">
                <a:moveTo>
                  <a:pt x="6330536" y="0"/>
                </a:moveTo>
                <a:lnTo>
                  <a:pt x="7040803" y="0"/>
                </a:lnTo>
                <a:cubicBezTo>
                  <a:pt x="8183536" y="807590"/>
                  <a:pt x="8928992" y="2139252"/>
                  <a:pt x="8928992" y="3645024"/>
                </a:cubicBezTo>
                <a:cubicBezTo>
                  <a:pt x="8928992" y="4933926"/>
                  <a:pt x="8382803" y="6095258"/>
                  <a:pt x="7508563" y="6909452"/>
                </a:cubicBezTo>
                <a:lnTo>
                  <a:pt x="6936692" y="6909452"/>
                </a:lnTo>
                <a:cubicBezTo>
                  <a:pt x="7922972" y="6162086"/>
                  <a:pt x="8559748" y="4977918"/>
                  <a:pt x="8559748" y="3645024"/>
                </a:cubicBezTo>
                <a:cubicBezTo>
                  <a:pt x="8559748" y="2055623"/>
                  <a:pt x="7654303" y="677700"/>
                  <a:pt x="6330536" y="0"/>
                </a:cubicBezTo>
                <a:close/>
                <a:moveTo>
                  <a:pt x="1888189" y="0"/>
                </a:moveTo>
                <a:lnTo>
                  <a:pt x="2598456" y="0"/>
                </a:lnTo>
                <a:cubicBezTo>
                  <a:pt x="1274689" y="677700"/>
                  <a:pt x="369244" y="2055623"/>
                  <a:pt x="369244" y="3645024"/>
                </a:cubicBezTo>
                <a:cubicBezTo>
                  <a:pt x="369244" y="4977918"/>
                  <a:pt x="1006020" y="6162086"/>
                  <a:pt x="1992300" y="6909452"/>
                </a:cubicBezTo>
                <a:lnTo>
                  <a:pt x="1420429" y="6909452"/>
                </a:lnTo>
                <a:cubicBezTo>
                  <a:pt x="546189" y="6095258"/>
                  <a:pt x="0" y="4933926"/>
                  <a:pt x="0" y="3645024"/>
                </a:cubicBezTo>
                <a:cubicBezTo>
                  <a:pt x="0" y="2139252"/>
                  <a:pt x="745456" y="807590"/>
                  <a:pt x="18881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69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83568" y="188640"/>
            <a:ext cx="7776864" cy="65527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314891"/>
            <a:ext cx="8928992" cy="626469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9582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83568" y="188640"/>
            <a:ext cx="7776864" cy="65527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7504" y="618420"/>
            <a:ext cx="8928992" cy="603090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39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70875"/>
            <a:ext cx="8568952" cy="6552728"/>
          </a:xfrm>
          <a:prstGeom prst="roundRect">
            <a:avLst>
              <a:gd name="adj" fmla="val 2949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395536" y="476672"/>
            <a:ext cx="8568952" cy="6048672"/>
          </a:xfrm>
          <a:prstGeom prst="roundRect">
            <a:avLst>
              <a:gd name="adj" fmla="val 2949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9420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07504" y="188640"/>
            <a:ext cx="8928992" cy="6552728"/>
          </a:xfrm>
          <a:prstGeom prst="roundRect">
            <a:avLst>
              <a:gd name="adj" fmla="val 2713"/>
            </a:avLst>
          </a:prstGeom>
          <a:solidFill>
            <a:schemeClr val="accent1">
              <a:lumMod val="20000"/>
              <a:lumOff val="8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86473" y="271337"/>
            <a:ext cx="8771054" cy="6387335"/>
          </a:xfrm>
          <a:prstGeom prst="roundRect">
            <a:avLst>
              <a:gd name="adj" fmla="val 2003"/>
            </a:avLst>
          </a:prstGeom>
          <a:solidFill>
            <a:schemeClr val="bg1"/>
          </a:solidFill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313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9512" y="188640"/>
            <a:ext cx="8784976" cy="6480720"/>
          </a:xfrm>
          <a:prstGeom prst="roundRect">
            <a:avLst>
              <a:gd name="adj" fmla="val 5581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51520" y="4727481"/>
            <a:ext cx="8640960" cy="1868692"/>
          </a:xfrm>
          <a:prstGeom prst="roundRect">
            <a:avLst>
              <a:gd name="adj" fmla="val 16953"/>
            </a:avLst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899592" y="1412776"/>
            <a:ext cx="2952328" cy="2952328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215870" y="1412776"/>
            <a:ext cx="2952328" cy="2952328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09631" y="652046"/>
            <a:ext cx="17043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rgbClr val="EEECE1">
                    <a:lumMod val="10000"/>
                  </a:srgbClr>
                </a:solidFill>
                <a:latin typeface="08서울남산체 EB" pitchFamily="18" charset="-127"/>
                <a:ea typeface="08서울남산체 EB" pitchFamily="18" charset="-127"/>
              </a:rPr>
              <a:t>텍스트 삽입장소</a:t>
            </a:r>
            <a:endParaRPr lang="ko-KR" altLang="en-US" dirty="0">
              <a:solidFill>
                <a:srgbClr val="EEECE1">
                  <a:lumMod val="10000"/>
                </a:srgbClr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4827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11686" y="1124744"/>
            <a:ext cx="7704856" cy="144016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711686" y="2542959"/>
            <a:ext cx="7704856" cy="7200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59234" y="1503555"/>
            <a:ext cx="66255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latin typeface="KoPub돋움체 Bold" pitchFamily="18" charset="-127"/>
                <a:ea typeface="KoPub돋움체 Bold" pitchFamily="18" charset="-127"/>
              </a:rPr>
              <a:t>기업이 원하는 혁신의 리더</a:t>
            </a:r>
            <a:endParaRPr lang="ko-KR" altLang="en-US" sz="48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973774" y="4149080"/>
            <a:ext cx="318067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dirty="0" smtClean="0">
                <a:latin typeface="KoPub돋움체 Bold" pitchFamily="18" charset="-127"/>
                <a:ea typeface="KoPub돋움체 Bold" pitchFamily="18" charset="-127"/>
              </a:rPr>
              <a:t>발표자 </a:t>
            </a:r>
            <a:r>
              <a:rPr lang="en-US" altLang="ko-KR" sz="2000" dirty="0" smtClean="0">
                <a:latin typeface="KoPub돋움체 Bold" pitchFamily="18" charset="-127"/>
                <a:ea typeface="KoPub돋움체 Bold" pitchFamily="18" charset="-127"/>
              </a:rPr>
              <a:t>: </a:t>
            </a:r>
            <a:r>
              <a:rPr lang="ko-KR" altLang="en-US" sz="2000" dirty="0" smtClean="0">
                <a:latin typeface="KoPub돋움체 Bold" pitchFamily="18" charset="-127"/>
                <a:ea typeface="KoPub돋움체 Bold" pitchFamily="18" charset="-127"/>
              </a:rPr>
              <a:t>혁신리더팀장 홍길동</a:t>
            </a:r>
            <a:endParaRPr lang="ko-KR" altLang="en-US" sz="20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2397" y="5868306"/>
            <a:ext cx="1946143" cy="541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209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64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직사각형 45"/>
          <p:cNvSpPr/>
          <p:nvPr/>
        </p:nvSpPr>
        <p:spPr>
          <a:xfrm>
            <a:off x="0" y="662593"/>
            <a:ext cx="9144000" cy="457374"/>
          </a:xfrm>
          <a:custGeom>
            <a:avLst/>
            <a:gdLst/>
            <a:ahLst/>
            <a:cxnLst/>
            <a:rect l="l" t="t" r="r" b="b"/>
            <a:pathLst>
              <a:path w="9144000" h="457374">
                <a:moveTo>
                  <a:pt x="0" y="0"/>
                </a:moveTo>
                <a:lnTo>
                  <a:pt x="9144000" y="0"/>
                </a:lnTo>
                <a:lnTo>
                  <a:pt x="9144000" y="456032"/>
                </a:lnTo>
                <a:lnTo>
                  <a:pt x="9142659" y="457372"/>
                </a:lnTo>
                <a:lnTo>
                  <a:pt x="9008811" y="323526"/>
                </a:lnTo>
                <a:lnTo>
                  <a:pt x="8874962" y="457374"/>
                </a:lnTo>
                <a:lnTo>
                  <a:pt x="8741115" y="323525"/>
                </a:lnTo>
                <a:lnTo>
                  <a:pt x="8607266" y="457373"/>
                </a:lnTo>
                <a:lnTo>
                  <a:pt x="8473418" y="323526"/>
                </a:lnTo>
                <a:lnTo>
                  <a:pt x="8339571" y="457374"/>
                </a:lnTo>
                <a:lnTo>
                  <a:pt x="8205723" y="323524"/>
                </a:lnTo>
                <a:lnTo>
                  <a:pt x="8071875" y="457372"/>
                </a:lnTo>
                <a:lnTo>
                  <a:pt x="7938027" y="323525"/>
                </a:lnTo>
                <a:lnTo>
                  <a:pt x="7804179" y="457373"/>
                </a:lnTo>
                <a:lnTo>
                  <a:pt x="7670331" y="323525"/>
                </a:lnTo>
                <a:lnTo>
                  <a:pt x="7536483" y="457373"/>
                </a:lnTo>
                <a:lnTo>
                  <a:pt x="7402635" y="323526"/>
                </a:lnTo>
                <a:lnTo>
                  <a:pt x="7268787" y="457374"/>
                </a:lnTo>
                <a:lnTo>
                  <a:pt x="7134940" y="323526"/>
                </a:lnTo>
                <a:lnTo>
                  <a:pt x="7001092" y="457374"/>
                </a:lnTo>
                <a:lnTo>
                  <a:pt x="6867243" y="323525"/>
                </a:lnTo>
                <a:lnTo>
                  <a:pt x="6733395" y="457372"/>
                </a:lnTo>
                <a:lnTo>
                  <a:pt x="6599547" y="323525"/>
                </a:lnTo>
                <a:lnTo>
                  <a:pt x="6465699" y="457374"/>
                </a:lnTo>
                <a:lnTo>
                  <a:pt x="6331852" y="323526"/>
                </a:lnTo>
                <a:lnTo>
                  <a:pt x="6198004" y="457373"/>
                </a:lnTo>
                <a:lnTo>
                  <a:pt x="6064155" y="323525"/>
                </a:lnTo>
                <a:lnTo>
                  <a:pt x="5930306" y="457374"/>
                </a:lnTo>
                <a:lnTo>
                  <a:pt x="5796459" y="323526"/>
                </a:lnTo>
                <a:lnTo>
                  <a:pt x="5662611" y="457373"/>
                </a:lnTo>
                <a:lnTo>
                  <a:pt x="5528763" y="323525"/>
                </a:lnTo>
                <a:lnTo>
                  <a:pt x="5394915" y="457374"/>
                </a:lnTo>
                <a:lnTo>
                  <a:pt x="5261067" y="323525"/>
                </a:lnTo>
                <a:lnTo>
                  <a:pt x="5127218" y="457374"/>
                </a:lnTo>
                <a:lnTo>
                  <a:pt x="4993371" y="323526"/>
                </a:lnTo>
                <a:lnTo>
                  <a:pt x="4859523" y="457373"/>
                </a:lnTo>
                <a:lnTo>
                  <a:pt x="4725675" y="323525"/>
                </a:lnTo>
                <a:lnTo>
                  <a:pt x="4591827" y="457373"/>
                </a:lnTo>
                <a:lnTo>
                  <a:pt x="4457979" y="323526"/>
                </a:lnTo>
                <a:lnTo>
                  <a:pt x="4324132" y="457373"/>
                </a:lnTo>
                <a:lnTo>
                  <a:pt x="4190283" y="323525"/>
                </a:lnTo>
                <a:lnTo>
                  <a:pt x="4056435" y="457372"/>
                </a:lnTo>
                <a:lnTo>
                  <a:pt x="3922587" y="323525"/>
                </a:lnTo>
                <a:lnTo>
                  <a:pt x="3788739" y="457373"/>
                </a:lnTo>
                <a:lnTo>
                  <a:pt x="3654891" y="323526"/>
                </a:lnTo>
                <a:lnTo>
                  <a:pt x="3521044" y="457373"/>
                </a:lnTo>
                <a:lnTo>
                  <a:pt x="3387196" y="323525"/>
                </a:lnTo>
                <a:lnTo>
                  <a:pt x="3253347" y="457373"/>
                </a:lnTo>
                <a:lnTo>
                  <a:pt x="3119500" y="323526"/>
                </a:lnTo>
                <a:lnTo>
                  <a:pt x="2985652" y="457373"/>
                </a:lnTo>
                <a:lnTo>
                  <a:pt x="2851803" y="323524"/>
                </a:lnTo>
                <a:lnTo>
                  <a:pt x="2717955" y="457372"/>
                </a:lnTo>
                <a:lnTo>
                  <a:pt x="2584108" y="323525"/>
                </a:lnTo>
                <a:lnTo>
                  <a:pt x="2450259" y="457373"/>
                </a:lnTo>
                <a:lnTo>
                  <a:pt x="2316412" y="323526"/>
                </a:lnTo>
                <a:lnTo>
                  <a:pt x="2182564" y="457373"/>
                </a:lnTo>
                <a:lnTo>
                  <a:pt x="2048715" y="323525"/>
                </a:lnTo>
                <a:lnTo>
                  <a:pt x="1914866" y="457373"/>
                </a:lnTo>
                <a:lnTo>
                  <a:pt x="1781019" y="323526"/>
                </a:lnTo>
                <a:lnTo>
                  <a:pt x="1647172" y="457372"/>
                </a:lnTo>
                <a:lnTo>
                  <a:pt x="1513323" y="323525"/>
                </a:lnTo>
                <a:lnTo>
                  <a:pt x="1379475" y="457372"/>
                </a:lnTo>
                <a:lnTo>
                  <a:pt x="1245627" y="323525"/>
                </a:lnTo>
                <a:lnTo>
                  <a:pt x="1111778" y="457374"/>
                </a:lnTo>
                <a:lnTo>
                  <a:pt x="977930" y="323526"/>
                </a:lnTo>
                <a:lnTo>
                  <a:pt x="844084" y="457372"/>
                </a:lnTo>
                <a:lnTo>
                  <a:pt x="710234" y="323525"/>
                </a:lnTo>
                <a:lnTo>
                  <a:pt x="576386" y="457373"/>
                </a:lnTo>
                <a:lnTo>
                  <a:pt x="442539" y="323526"/>
                </a:lnTo>
                <a:lnTo>
                  <a:pt x="308692" y="457373"/>
                </a:lnTo>
                <a:lnTo>
                  <a:pt x="174843" y="323525"/>
                </a:lnTo>
                <a:lnTo>
                  <a:pt x="40995" y="457374"/>
                </a:lnTo>
                <a:lnTo>
                  <a:pt x="0" y="416379"/>
                </a:lnTo>
                <a:close/>
              </a:path>
            </a:pathLst>
          </a:custGeom>
          <a:solidFill>
            <a:srgbClr val="9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직사각형 46"/>
          <p:cNvSpPr/>
          <p:nvPr/>
        </p:nvSpPr>
        <p:spPr>
          <a:xfrm>
            <a:off x="0" y="2704"/>
            <a:ext cx="9144000" cy="663596"/>
          </a:xfrm>
          <a:prstGeom prst="rect">
            <a:avLst/>
          </a:prstGeom>
          <a:solidFill>
            <a:srgbClr val="99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4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5182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5599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2805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255196"/>
            <a:ext cx="9144000" cy="260280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094240"/>
            <a:ext cx="9144000" cy="48688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845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977172"/>
            <a:ext cx="9144000" cy="188082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1196752"/>
            <a:ext cx="9144000" cy="378042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" name="그룹 5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9" name="직사각형 8"/>
          <p:cNvSpPr/>
          <p:nvPr/>
        </p:nvSpPr>
        <p:spPr>
          <a:xfrm>
            <a:off x="0" y="6638714"/>
            <a:ext cx="9144000" cy="21928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4470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79512" y="476672"/>
            <a:ext cx="8784976" cy="43204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79512" y="1011062"/>
            <a:ext cx="8784976" cy="52262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79512" y="6307456"/>
            <a:ext cx="8784976" cy="432048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179512" y="476672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79512" y="1460410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79512" y="2535155"/>
            <a:ext cx="216024" cy="21602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25857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15516" y="224644"/>
            <a:ext cx="8712968" cy="6408712"/>
          </a:xfrm>
          <a:custGeom>
            <a:avLst/>
            <a:gdLst/>
            <a:ahLst/>
            <a:cxnLst/>
            <a:rect l="l" t="t" r="r" b="b"/>
            <a:pathLst>
              <a:path w="8712968" h="6408712">
                <a:moveTo>
                  <a:pt x="692940" y="0"/>
                </a:moveTo>
                <a:lnTo>
                  <a:pt x="8712968" y="0"/>
                </a:lnTo>
                <a:lnTo>
                  <a:pt x="8712968" y="6408712"/>
                </a:lnTo>
                <a:lnTo>
                  <a:pt x="0" y="6408712"/>
                </a:lnTo>
                <a:lnTo>
                  <a:pt x="0" y="6929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5712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C5DBB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79512" y="1088740"/>
            <a:ext cx="8784976" cy="5544616"/>
          </a:xfrm>
          <a:prstGeom prst="rect">
            <a:avLst/>
          </a:prstGeom>
          <a:solidFill>
            <a:srgbClr val="E75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이등변 삼각형 2"/>
          <p:cNvSpPr/>
          <p:nvPr/>
        </p:nvSpPr>
        <p:spPr>
          <a:xfrm>
            <a:off x="287524" y="836712"/>
            <a:ext cx="468052" cy="252028"/>
          </a:xfrm>
          <a:prstGeom prst="triangle">
            <a:avLst/>
          </a:prstGeom>
          <a:solidFill>
            <a:srgbClr val="E7561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79512" y="342284"/>
            <a:ext cx="8784976" cy="424516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111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905164"/>
            <a:ext cx="9144000" cy="195283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0" y="-212"/>
            <a:ext cx="9144000" cy="490537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5956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16382" y="319093"/>
            <a:ext cx="8892988" cy="6372708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188876" y="292336"/>
            <a:ext cx="8748000" cy="6426222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272727" y="251278"/>
            <a:ext cx="8580298" cy="6508338"/>
          </a:xfrm>
          <a:prstGeom prst="roundRect">
            <a:avLst>
              <a:gd name="adj" fmla="val 1926"/>
            </a:avLst>
          </a:prstGeom>
          <a:solidFill>
            <a:schemeClr val="bg1"/>
          </a:solidFill>
          <a:ln>
            <a:noFill/>
          </a:ln>
          <a:effectLst>
            <a:outerShdw blurRad="38100" sx="100500" sy="100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2027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4391980" y="692696"/>
            <a:ext cx="324036" cy="1463638"/>
            <a:chOff x="4247964" y="992336"/>
            <a:chExt cx="648072" cy="1463638"/>
          </a:xfrm>
        </p:grpSpPr>
        <p:sp>
          <p:nvSpPr>
            <p:cNvPr id="5" name="직사각형 4"/>
            <p:cNvSpPr/>
            <p:nvPr/>
          </p:nvSpPr>
          <p:spPr>
            <a:xfrm>
              <a:off x="4247964" y="992336"/>
              <a:ext cx="648072" cy="216024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4247964" y="1596770"/>
              <a:ext cx="648072" cy="21602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4247964" y="2239950"/>
              <a:ext cx="648072" cy="2160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803453" y="2516470"/>
            <a:ext cx="553709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spc="-150" dirty="0" smtClean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살고</a:t>
            </a:r>
            <a:r>
              <a:rPr lang="en-US" altLang="ko-KR" sz="4800" spc="-15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 </a:t>
            </a:r>
            <a:r>
              <a:rPr lang="ko-KR" altLang="en-US" sz="4800" spc="-150" dirty="0" smtClean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사랑하고 웃어라</a:t>
            </a:r>
            <a:endParaRPr lang="ko-KR" altLang="en-US" sz="4800" spc="-150" dirty="0">
              <a:solidFill>
                <a:prstClr val="black"/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7345" y="5949950"/>
            <a:ext cx="1393305" cy="509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1472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직사각형 19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71500" y="224644"/>
            <a:ext cx="8964996" cy="6516724"/>
          </a:xfrm>
          <a:custGeom>
            <a:avLst/>
            <a:gdLst/>
            <a:ahLst/>
            <a:cxnLst/>
            <a:rect l="l" t="t" r="r" b="b"/>
            <a:pathLst>
              <a:path w="8964996" h="6516724">
                <a:moveTo>
                  <a:pt x="521743" y="0"/>
                </a:moveTo>
                <a:lnTo>
                  <a:pt x="8802795" y="0"/>
                </a:lnTo>
                <a:cubicBezTo>
                  <a:pt x="8892376" y="0"/>
                  <a:pt x="8964996" y="72620"/>
                  <a:pt x="8964996" y="162201"/>
                </a:cubicBezTo>
                <a:lnTo>
                  <a:pt x="8964996" y="6354523"/>
                </a:lnTo>
                <a:cubicBezTo>
                  <a:pt x="8964996" y="6444104"/>
                  <a:pt x="8892376" y="6516724"/>
                  <a:pt x="8802795" y="6516724"/>
                </a:cubicBezTo>
                <a:lnTo>
                  <a:pt x="162201" y="6516724"/>
                </a:lnTo>
                <a:cubicBezTo>
                  <a:pt x="72620" y="6516724"/>
                  <a:pt x="0" y="6444104"/>
                  <a:pt x="0" y="6354523"/>
                </a:cubicBezTo>
                <a:lnTo>
                  <a:pt x="0" y="530123"/>
                </a:lnTo>
                <a:cubicBezTo>
                  <a:pt x="913" y="452014"/>
                  <a:pt x="64508" y="389104"/>
                  <a:pt x="142874" y="388901"/>
                </a:cubicBezTo>
                <a:lnTo>
                  <a:pt x="143478" y="388901"/>
                </a:lnTo>
                <a:cubicBezTo>
                  <a:pt x="272727" y="388901"/>
                  <a:pt x="377504" y="284124"/>
                  <a:pt x="377504" y="154875"/>
                </a:cubicBezTo>
                <a:cubicBezTo>
                  <a:pt x="377504" y="151222"/>
                  <a:pt x="377420" y="147589"/>
                  <a:pt x="376409" y="144016"/>
                </a:cubicBezTo>
                <a:lnTo>
                  <a:pt x="378356" y="144016"/>
                </a:lnTo>
                <a:cubicBezTo>
                  <a:pt x="378331" y="143975"/>
                  <a:pt x="378331" y="143935"/>
                  <a:pt x="378331" y="143894"/>
                </a:cubicBezTo>
                <a:cubicBezTo>
                  <a:pt x="378331" y="64558"/>
                  <a:pt x="442482" y="205"/>
                  <a:pt x="521743" y="0"/>
                </a:cubicBez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" name="그룹 2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2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276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6633356"/>
            <a:ext cx="9144000" cy="224644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68474" y="990253"/>
            <a:ext cx="972108" cy="45719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325748" y="990253"/>
            <a:ext cx="7583686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458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/>
          <p:cNvSpPr/>
          <p:nvPr/>
        </p:nvSpPr>
        <p:spPr>
          <a:xfrm>
            <a:off x="0" y="707739"/>
            <a:ext cx="9144000" cy="1205597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0" y="1880828"/>
            <a:ext cx="9144000" cy="4977172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50800" dist="254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1877337"/>
            <a:ext cx="9144000" cy="36000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0" y="340795"/>
            <a:ext cx="9144000" cy="3669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642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각 삼각형 4"/>
          <p:cNvSpPr/>
          <p:nvPr/>
        </p:nvSpPr>
        <p:spPr>
          <a:xfrm flipH="1" flipV="1">
            <a:off x="0" y="0"/>
            <a:ext cx="9144000" cy="648072"/>
          </a:xfrm>
          <a:prstGeom prst="rt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-10455" y="6129300"/>
            <a:ext cx="9153525" cy="728700"/>
          </a:xfrm>
          <a:custGeom>
            <a:avLst/>
            <a:gdLst/>
            <a:ahLst/>
            <a:cxnLst/>
            <a:rect l="l" t="t" r="r" b="b"/>
            <a:pathLst>
              <a:path w="9153525" h="728700">
                <a:moveTo>
                  <a:pt x="9152595" y="0"/>
                </a:moveTo>
                <a:lnTo>
                  <a:pt x="8683910" y="632989"/>
                </a:lnTo>
                <a:lnTo>
                  <a:pt x="0" y="80628"/>
                </a:lnTo>
                <a:lnTo>
                  <a:pt x="0" y="728700"/>
                </a:lnTo>
                <a:lnTo>
                  <a:pt x="8613043" y="728700"/>
                </a:lnTo>
                <a:lnTo>
                  <a:pt x="9152595" y="728700"/>
                </a:lnTo>
                <a:lnTo>
                  <a:pt x="9153525" y="728700"/>
                </a:lnTo>
                <a:lnTo>
                  <a:pt x="9153525" y="662860"/>
                </a:lnTo>
                <a:lnTo>
                  <a:pt x="9152595" y="662801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55461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-10455" y="0"/>
            <a:ext cx="9154455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 flipV="1">
            <a:off x="0" y="0"/>
            <a:ext cx="9144000" cy="64807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flipH="1">
            <a:off x="-10455" y="6129300"/>
            <a:ext cx="9153525" cy="728700"/>
          </a:xfrm>
          <a:custGeom>
            <a:avLst/>
            <a:gdLst/>
            <a:ahLst/>
            <a:cxnLst/>
            <a:rect l="l" t="t" r="r" b="b"/>
            <a:pathLst>
              <a:path w="9153525" h="728700">
                <a:moveTo>
                  <a:pt x="9152595" y="0"/>
                </a:moveTo>
                <a:lnTo>
                  <a:pt x="8683910" y="632989"/>
                </a:lnTo>
                <a:lnTo>
                  <a:pt x="0" y="80628"/>
                </a:lnTo>
                <a:lnTo>
                  <a:pt x="0" y="728700"/>
                </a:lnTo>
                <a:lnTo>
                  <a:pt x="8613043" y="728700"/>
                </a:lnTo>
                <a:lnTo>
                  <a:pt x="9152595" y="728700"/>
                </a:lnTo>
                <a:lnTo>
                  <a:pt x="9153525" y="728700"/>
                </a:lnTo>
                <a:lnTo>
                  <a:pt x="9153525" y="662860"/>
                </a:lnTo>
                <a:lnTo>
                  <a:pt x="9152595" y="6628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1594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-10455" y="0"/>
            <a:ext cx="9154455" cy="68580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0" name="직각 삼각형 9"/>
          <p:cNvSpPr/>
          <p:nvPr/>
        </p:nvSpPr>
        <p:spPr>
          <a:xfrm flipV="1">
            <a:off x="1736844" y="0"/>
            <a:ext cx="1843812" cy="1664805"/>
          </a:xfrm>
          <a:custGeom>
            <a:avLst/>
            <a:gdLst/>
            <a:ahLst/>
            <a:cxnLst/>
            <a:rect l="l" t="t" r="r" b="b"/>
            <a:pathLst>
              <a:path w="1843812" h="1664805">
                <a:moveTo>
                  <a:pt x="1529487" y="1664805"/>
                </a:moveTo>
                <a:lnTo>
                  <a:pt x="1843812" y="1664805"/>
                </a:lnTo>
                <a:lnTo>
                  <a:pt x="31432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각 삼각형 10"/>
          <p:cNvSpPr/>
          <p:nvPr/>
        </p:nvSpPr>
        <p:spPr>
          <a:xfrm flipV="1">
            <a:off x="-10827" y="-1"/>
            <a:ext cx="3275856" cy="3565680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1"/>
          <p:cNvSpPr/>
          <p:nvPr/>
        </p:nvSpPr>
        <p:spPr>
          <a:xfrm rot="10800000" flipV="1">
            <a:off x="7695329" y="4581128"/>
            <a:ext cx="1448671" cy="1576839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-10455" y="6157968"/>
            <a:ext cx="9154455" cy="6994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941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0" y="0"/>
            <a:ext cx="9144002" cy="6883786"/>
          </a:xfrm>
          <a:custGeom>
            <a:avLst/>
            <a:gdLst/>
            <a:ahLst/>
            <a:cxnLst/>
            <a:rect l="l" t="t" r="r" b="b"/>
            <a:pathLst>
              <a:path w="9163745" h="6883786">
                <a:moveTo>
                  <a:pt x="1850655" y="0"/>
                </a:moveTo>
                <a:lnTo>
                  <a:pt x="9163745" y="0"/>
                </a:lnTo>
                <a:lnTo>
                  <a:pt x="9163745" y="6883786"/>
                </a:lnTo>
                <a:lnTo>
                  <a:pt x="7903" y="6883786"/>
                </a:lnTo>
                <a:lnTo>
                  <a:pt x="0" y="6867812"/>
                </a:lnTo>
                <a:lnTo>
                  <a:pt x="0" y="2150428"/>
                </a:lnTo>
                <a:cubicBezTo>
                  <a:pt x="418316" y="1302408"/>
                  <a:pt x="1057460" y="565272"/>
                  <a:pt x="1850655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0" y="6561348"/>
            <a:ext cx="9144000" cy="322438"/>
          </a:xfrm>
          <a:prstGeom prst="rect">
            <a:avLst/>
          </a:prstGeom>
          <a:solidFill>
            <a:srgbClr val="3441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7655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21034981">
            <a:off x="-404637" y="-710458"/>
            <a:ext cx="9718030" cy="4145710"/>
          </a:xfrm>
          <a:custGeom>
            <a:avLst/>
            <a:gdLst/>
            <a:ahLst/>
            <a:cxnLst/>
            <a:rect l="l" t="t" r="r" b="b"/>
            <a:pathLst>
              <a:path w="9718030" h="4145710">
                <a:moveTo>
                  <a:pt x="687580" y="0"/>
                </a:moveTo>
                <a:lnTo>
                  <a:pt x="9718030" y="1497732"/>
                </a:lnTo>
                <a:lnTo>
                  <a:pt x="9278854" y="4145710"/>
                </a:lnTo>
                <a:lnTo>
                  <a:pt x="0" y="4145710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21034981">
            <a:off x="-160012" y="3433241"/>
            <a:ext cx="9733118" cy="4154260"/>
          </a:xfrm>
          <a:custGeom>
            <a:avLst/>
            <a:gdLst/>
            <a:ahLst/>
            <a:cxnLst/>
            <a:rect l="l" t="t" r="r" b="b"/>
            <a:pathLst>
              <a:path w="9733118" h="4154260">
                <a:moveTo>
                  <a:pt x="9733118" y="0"/>
                </a:moveTo>
                <a:lnTo>
                  <a:pt x="9044119" y="4154260"/>
                </a:lnTo>
                <a:lnTo>
                  <a:pt x="0" y="2654262"/>
                </a:lnTo>
                <a:lnTo>
                  <a:pt x="440219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 rot="21034981">
            <a:off x="721264" y="11575"/>
            <a:ext cx="8911669" cy="6488496"/>
          </a:xfrm>
          <a:custGeom>
            <a:avLst/>
            <a:gdLst/>
            <a:ahLst/>
            <a:cxnLst/>
            <a:rect l="l" t="t" r="r" b="b"/>
            <a:pathLst>
              <a:path w="8911669" h="6488496">
                <a:moveTo>
                  <a:pt x="4793790" y="0"/>
                </a:moveTo>
                <a:lnTo>
                  <a:pt x="8911669" y="682965"/>
                </a:lnTo>
                <a:lnTo>
                  <a:pt x="7948801" y="6488496"/>
                </a:lnTo>
                <a:lnTo>
                  <a:pt x="2001036" y="6488495"/>
                </a:lnTo>
                <a:lnTo>
                  <a:pt x="0" y="615661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8917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68784" y="342026"/>
            <a:ext cx="9253028" cy="6876764"/>
          </a:xfrm>
          <a:prstGeom prst="rect">
            <a:avLst/>
          </a:prstGeom>
          <a:solidFill>
            <a:schemeClr val="tx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49151" y="214964"/>
            <a:ext cx="792088" cy="68407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각 삼각형 8"/>
          <p:cNvSpPr/>
          <p:nvPr/>
        </p:nvSpPr>
        <p:spPr>
          <a:xfrm>
            <a:off x="941239" y="214964"/>
            <a:ext cx="135886" cy="127062"/>
          </a:xfrm>
          <a:prstGeom prst="rtTriangle">
            <a:avLst/>
          </a:prstGeom>
          <a:solidFill>
            <a:srgbClr val="74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1"/>
          <p:cNvSpPr/>
          <p:nvPr/>
        </p:nvSpPr>
        <p:spPr>
          <a:xfrm rot="10800000">
            <a:off x="149151" y="899040"/>
            <a:ext cx="119633" cy="127062"/>
          </a:xfrm>
          <a:prstGeom prst="rtTriangle">
            <a:avLst/>
          </a:prstGeom>
          <a:solidFill>
            <a:srgbClr val="74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268784" y="342026"/>
            <a:ext cx="55880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그룹 1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3612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6633356"/>
            <a:ext cx="9144000" cy="22464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모서리가 둥근 직사각형 1"/>
          <p:cNvSpPr/>
          <p:nvPr/>
        </p:nvSpPr>
        <p:spPr>
          <a:xfrm>
            <a:off x="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45727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91455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137182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모서리가 둥근 직사각형 14"/>
          <p:cNvSpPr/>
          <p:nvPr/>
        </p:nvSpPr>
        <p:spPr>
          <a:xfrm>
            <a:off x="182910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5"/>
          <p:cNvSpPr/>
          <p:nvPr/>
        </p:nvSpPr>
        <p:spPr>
          <a:xfrm>
            <a:off x="228638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모서리가 둥근 직사각형 16"/>
          <p:cNvSpPr/>
          <p:nvPr/>
        </p:nvSpPr>
        <p:spPr>
          <a:xfrm>
            <a:off x="274365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모서리가 둥근 직사각형 17"/>
          <p:cNvSpPr/>
          <p:nvPr/>
        </p:nvSpPr>
        <p:spPr>
          <a:xfrm>
            <a:off x="320093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365820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411548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457276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503003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모서리가 둥근 직사각형 22"/>
          <p:cNvSpPr/>
          <p:nvPr/>
        </p:nvSpPr>
        <p:spPr>
          <a:xfrm>
            <a:off x="548731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23"/>
          <p:cNvSpPr/>
          <p:nvPr/>
        </p:nvSpPr>
        <p:spPr>
          <a:xfrm>
            <a:off x="594458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모서리가 둥근 직사각형 24"/>
          <p:cNvSpPr/>
          <p:nvPr/>
        </p:nvSpPr>
        <p:spPr>
          <a:xfrm>
            <a:off x="6401865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6859141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7316417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모서리가 둥근 직사각형 27"/>
          <p:cNvSpPr/>
          <p:nvPr/>
        </p:nvSpPr>
        <p:spPr>
          <a:xfrm>
            <a:off x="777369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8230969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모서리가 둥근 직사각형 29"/>
          <p:cNvSpPr/>
          <p:nvPr/>
        </p:nvSpPr>
        <p:spPr>
          <a:xfrm>
            <a:off x="8688243" y="-387424"/>
            <a:ext cx="455758" cy="972108"/>
          </a:xfrm>
          <a:prstGeom prst="roundRect">
            <a:avLst>
              <a:gd name="adj" fmla="val 50000"/>
            </a:avLst>
          </a:prstGeom>
          <a:solidFill>
            <a:srgbClr val="FF0000"/>
          </a:solidFill>
          <a:ln w="31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그룹 30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3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9729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5868144" y="1084674"/>
            <a:ext cx="2628292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5630175" y="1201395"/>
            <a:ext cx="300755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spc="-150" dirty="0" err="1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간잽이</a:t>
            </a:r>
            <a:endParaRPr lang="ko-KR" altLang="en-US" sz="8000" spc="-150" dirty="0">
              <a:solidFill>
                <a:schemeClr val="bg2">
                  <a:lumMod val="2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920841" y="2986142"/>
            <a:ext cx="17075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b="1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정 진 혁 시 집</a:t>
            </a:r>
            <a:endParaRPr lang="ko-KR" altLang="en-US" sz="2000" b="1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cxnSp>
        <p:nvCxnSpPr>
          <p:cNvPr id="13" name="직선 연결선 12"/>
          <p:cNvCxnSpPr/>
          <p:nvPr/>
        </p:nvCxnSpPr>
        <p:spPr>
          <a:xfrm>
            <a:off x="5868144" y="2681193"/>
            <a:ext cx="2628292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868144" y="2747031"/>
            <a:ext cx="2628292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7315848" y="5625243"/>
            <a:ext cx="12426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2">
                    <a:lumMod val="5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세 계 사</a:t>
            </a:r>
            <a:endParaRPr lang="ko-KR" altLang="en-US" sz="2400" dirty="0">
              <a:solidFill>
                <a:schemeClr val="bg2">
                  <a:lumMod val="5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63961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97514" y="332656"/>
            <a:ext cx="8748972" cy="6372708"/>
          </a:xfrm>
          <a:custGeom>
            <a:avLst/>
            <a:gdLst/>
            <a:ahLst/>
            <a:cxnLst/>
            <a:rect l="l" t="t" r="r" b="b"/>
            <a:pathLst>
              <a:path w="8748972" h="6372708">
                <a:moveTo>
                  <a:pt x="459475" y="0"/>
                </a:moveTo>
                <a:lnTo>
                  <a:pt x="8289678" y="0"/>
                </a:lnTo>
                <a:lnTo>
                  <a:pt x="8289678" y="100869"/>
                </a:lnTo>
                <a:lnTo>
                  <a:pt x="8404769" y="100869"/>
                </a:lnTo>
                <a:cubicBezTo>
                  <a:pt x="8437826" y="219370"/>
                  <a:pt x="8530789" y="312510"/>
                  <a:pt x="8649247" y="345638"/>
                </a:cubicBezTo>
                <a:lnTo>
                  <a:pt x="8649247" y="459875"/>
                </a:lnTo>
                <a:lnTo>
                  <a:pt x="8748972" y="459875"/>
                </a:lnTo>
                <a:lnTo>
                  <a:pt x="8748972" y="5918241"/>
                </a:lnTo>
                <a:lnTo>
                  <a:pt x="8649247" y="5918241"/>
                </a:lnTo>
                <a:lnTo>
                  <a:pt x="8649247" y="6032478"/>
                </a:lnTo>
                <a:cubicBezTo>
                  <a:pt x="8530789" y="6065606"/>
                  <a:pt x="8437826" y="6158746"/>
                  <a:pt x="8404769" y="6277247"/>
                </a:cubicBezTo>
                <a:lnTo>
                  <a:pt x="8289678" y="6277247"/>
                </a:lnTo>
                <a:lnTo>
                  <a:pt x="8289678" y="6372708"/>
                </a:lnTo>
                <a:lnTo>
                  <a:pt x="459475" y="6372708"/>
                </a:lnTo>
                <a:lnTo>
                  <a:pt x="459475" y="6277247"/>
                </a:lnTo>
                <a:lnTo>
                  <a:pt x="344384" y="6277247"/>
                </a:lnTo>
                <a:cubicBezTo>
                  <a:pt x="311327" y="6158746"/>
                  <a:pt x="218364" y="6065606"/>
                  <a:pt x="99906" y="6032478"/>
                </a:cubicBezTo>
                <a:lnTo>
                  <a:pt x="99906" y="5918241"/>
                </a:lnTo>
                <a:lnTo>
                  <a:pt x="0" y="5918241"/>
                </a:lnTo>
                <a:lnTo>
                  <a:pt x="0" y="459875"/>
                </a:lnTo>
                <a:lnTo>
                  <a:pt x="99906" y="459875"/>
                </a:lnTo>
                <a:lnTo>
                  <a:pt x="99906" y="345638"/>
                </a:lnTo>
                <a:cubicBezTo>
                  <a:pt x="218364" y="312510"/>
                  <a:pt x="311327" y="219370"/>
                  <a:pt x="344384" y="100869"/>
                </a:cubicBezTo>
                <a:lnTo>
                  <a:pt x="459475" y="100869"/>
                </a:lnTo>
                <a:close/>
              </a:path>
            </a:pathLst>
          </a:custGeom>
          <a:noFill/>
          <a:ln w="190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968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43508" y="298123"/>
            <a:ext cx="3254160" cy="324036"/>
          </a:xfrm>
          <a:custGeom>
            <a:avLst/>
            <a:gdLst/>
            <a:ahLst/>
            <a:cxnLst/>
            <a:rect l="l" t="t" r="r" b="b"/>
            <a:pathLst>
              <a:path w="3254160" h="324036">
                <a:moveTo>
                  <a:pt x="0" y="0"/>
                </a:moveTo>
                <a:lnTo>
                  <a:pt x="2498076" y="0"/>
                </a:lnTo>
                <a:lnTo>
                  <a:pt x="3254160" y="324036"/>
                </a:lnTo>
                <a:lnTo>
                  <a:pt x="2498076" y="324036"/>
                </a:lnTo>
                <a:lnTo>
                  <a:pt x="0" y="32403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43508" y="298123"/>
            <a:ext cx="8856984" cy="6443245"/>
          </a:xfrm>
          <a:custGeom>
            <a:avLst/>
            <a:gdLst/>
            <a:ahLst/>
            <a:cxnLst/>
            <a:rect l="l" t="t" r="r" b="b"/>
            <a:pathLst>
              <a:path w="8856984" h="6443245">
                <a:moveTo>
                  <a:pt x="3240360" y="0"/>
                </a:moveTo>
                <a:lnTo>
                  <a:pt x="8856984" y="0"/>
                </a:lnTo>
                <a:lnTo>
                  <a:pt x="8856984" y="324036"/>
                </a:lnTo>
                <a:lnTo>
                  <a:pt x="8856984" y="6443245"/>
                </a:lnTo>
                <a:lnTo>
                  <a:pt x="0" y="6443245"/>
                </a:lnTo>
                <a:lnTo>
                  <a:pt x="0" y="324036"/>
                </a:lnTo>
                <a:lnTo>
                  <a:pt x="2484276" y="3240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9325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49622" y="944724"/>
            <a:ext cx="8841500" cy="5764585"/>
          </a:xfrm>
          <a:custGeom>
            <a:avLst/>
            <a:gdLst>
              <a:gd name="connsiteX0" fmla="*/ 10222992 w 10222992"/>
              <a:gd name="connsiteY0" fmla="*/ 0 h 6365944"/>
              <a:gd name="connsiteX1" fmla="*/ 10222992 w 10222992"/>
              <a:gd name="connsiteY1" fmla="*/ 6365944 h 6365944"/>
              <a:gd name="connsiteX2" fmla="*/ 0 w 10222992"/>
              <a:gd name="connsiteY2" fmla="*/ 6365944 h 6365944"/>
              <a:gd name="connsiteX3" fmla="*/ 0 w 10222992"/>
              <a:gd name="connsiteY3" fmla="*/ 398 h 6365944"/>
              <a:gd name="connsiteX4" fmla="*/ 5108954 w 10222992"/>
              <a:gd name="connsiteY4" fmla="*/ 399633 h 636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22992" h="6365944">
                <a:moveTo>
                  <a:pt x="10222992" y="0"/>
                </a:moveTo>
                <a:lnTo>
                  <a:pt x="10222992" y="6365944"/>
                </a:lnTo>
                <a:lnTo>
                  <a:pt x="0" y="6365944"/>
                </a:lnTo>
                <a:lnTo>
                  <a:pt x="0" y="398"/>
                </a:lnTo>
                <a:lnTo>
                  <a:pt x="5108954" y="399633"/>
                </a:lnTo>
                <a:close/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415707" y="446568"/>
            <a:ext cx="3910626" cy="658835"/>
          </a:xfrm>
          <a:custGeom>
            <a:avLst/>
            <a:gdLst>
              <a:gd name="connsiteX0" fmla="*/ 4521667 w 4521667"/>
              <a:gd name="connsiteY0" fmla="*/ 746620 h 746620"/>
              <a:gd name="connsiteX1" fmla="*/ 427839 w 4521667"/>
              <a:gd name="connsiteY1" fmla="*/ 427838 h 746620"/>
              <a:gd name="connsiteX2" fmla="*/ 0 w 4521667"/>
              <a:gd name="connsiteY2" fmla="*/ 0 h 746620"/>
              <a:gd name="connsiteX3" fmla="*/ 4521667 w 4521667"/>
              <a:gd name="connsiteY3" fmla="*/ 746620 h 74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1667" h="746620">
                <a:moveTo>
                  <a:pt x="4521667" y="746620"/>
                </a:moveTo>
                <a:lnTo>
                  <a:pt x="427839" y="427838"/>
                </a:lnTo>
                <a:lnTo>
                  <a:pt x="0" y="0"/>
                </a:lnTo>
                <a:lnTo>
                  <a:pt x="4521667" y="74662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flipH="1">
            <a:off x="4752020" y="446568"/>
            <a:ext cx="3910626" cy="658835"/>
          </a:xfrm>
          <a:custGeom>
            <a:avLst/>
            <a:gdLst>
              <a:gd name="connsiteX0" fmla="*/ 4521667 w 4521667"/>
              <a:gd name="connsiteY0" fmla="*/ 746620 h 746620"/>
              <a:gd name="connsiteX1" fmla="*/ 427839 w 4521667"/>
              <a:gd name="connsiteY1" fmla="*/ 427838 h 746620"/>
              <a:gd name="connsiteX2" fmla="*/ 0 w 4521667"/>
              <a:gd name="connsiteY2" fmla="*/ 0 h 746620"/>
              <a:gd name="connsiteX3" fmla="*/ 4521667 w 4521667"/>
              <a:gd name="connsiteY3" fmla="*/ 746620 h 74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21667" h="746620">
                <a:moveTo>
                  <a:pt x="4521667" y="746620"/>
                </a:moveTo>
                <a:lnTo>
                  <a:pt x="427839" y="427838"/>
                </a:lnTo>
                <a:lnTo>
                  <a:pt x="0" y="0"/>
                </a:lnTo>
                <a:lnTo>
                  <a:pt x="4521667" y="74662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378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0" y="261594"/>
            <a:ext cx="8960768" cy="6596406"/>
          </a:xfrm>
          <a:custGeom>
            <a:avLst/>
            <a:gdLst/>
            <a:ahLst/>
            <a:cxnLst/>
            <a:rect l="l" t="t" r="r" b="b"/>
            <a:pathLst>
              <a:path w="8960768" h="6596406">
                <a:moveTo>
                  <a:pt x="0" y="0"/>
                </a:moveTo>
                <a:cubicBezTo>
                  <a:pt x="3995724" y="6764"/>
                  <a:pt x="7421614" y="284444"/>
                  <a:pt x="8960768" y="681661"/>
                </a:cubicBezTo>
                <a:lnTo>
                  <a:pt x="8092488" y="6596406"/>
                </a:lnTo>
                <a:lnTo>
                  <a:pt x="0" y="6596406"/>
                </a:lnTo>
                <a:close/>
              </a:path>
            </a:pathLst>
          </a:custGeom>
          <a:solidFill>
            <a:srgbClr val="1943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7892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타원 3"/>
          <p:cNvSpPr/>
          <p:nvPr/>
        </p:nvSpPr>
        <p:spPr>
          <a:xfrm rot="21385053">
            <a:off x="-209888" y="71738"/>
            <a:ext cx="8782539" cy="6592925"/>
          </a:xfrm>
          <a:custGeom>
            <a:avLst/>
            <a:gdLst/>
            <a:ahLst/>
            <a:cxnLst/>
            <a:rect l="l" t="t" r="r" b="b"/>
            <a:pathLst>
              <a:path w="8782539" h="6592925">
                <a:moveTo>
                  <a:pt x="4628672" y="148285"/>
                </a:moveTo>
                <a:cubicBezTo>
                  <a:pt x="6454016" y="269133"/>
                  <a:pt x="7916765" y="454745"/>
                  <a:pt x="8782539" y="678180"/>
                </a:cubicBezTo>
                <a:lnTo>
                  <a:pt x="7914260" y="6592925"/>
                </a:lnTo>
                <a:lnTo>
                  <a:pt x="1194035" y="6592925"/>
                </a:lnTo>
                <a:lnTo>
                  <a:pt x="0" y="6518170"/>
                </a:lnTo>
                <a:lnTo>
                  <a:pt x="408085" y="0"/>
                </a:lnTo>
                <a:cubicBezTo>
                  <a:pt x="1936302" y="12322"/>
                  <a:pt x="3368849" y="64878"/>
                  <a:pt x="4628672" y="148285"/>
                </a:cubicBezTo>
                <a:close/>
              </a:path>
            </a:pathLst>
          </a:custGeom>
          <a:solidFill>
            <a:srgbClr val="3792A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0" y="261594"/>
            <a:ext cx="8960768" cy="6596406"/>
          </a:xfrm>
          <a:custGeom>
            <a:avLst/>
            <a:gdLst/>
            <a:ahLst/>
            <a:cxnLst/>
            <a:rect l="l" t="t" r="r" b="b"/>
            <a:pathLst>
              <a:path w="8960768" h="6596406">
                <a:moveTo>
                  <a:pt x="0" y="0"/>
                </a:moveTo>
                <a:cubicBezTo>
                  <a:pt x="3995724" y="6764"/>
                  <a:pt x="7421614" y="284444"/>
                  <a:pt x="8960768" y="681661"/>
                </a:cubicBezTo>
                <a:lnTo>
                  <a:pt x="8092488" y="6596406"/>
                </a:lnTo>
                <a:lnTo>
                  <a:pt x="0" y="6596406"/>
                </a:lnTo>
                <a:close/>
              </a:path>
            </a:pathLst>
          </a:custGeom>
          <a:solidFill>
            <a:srgbClr val="1943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0319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395536" y="6509041"/>
            <a:ext cx="8388932" cy="9000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395536" y="332655"/>
            <a:ext cx="324036" cy="792532"/>
          </a:xfrm>
          <a:custGeom>
            <a:avLst/>
            <a:gdLst/>
            <a:ahLst/>
            <a:cxnLst/>
            <a:rect l="l" t="t" r="r" b="b"/>
            <a:pathLst>
              <a:path w="324036" h="792532">
                <a:moveTo>
                  <a:pt x="0" y="0"/>
                </a:moveTo>
                <a:lnTo>
                  <a:pt x="324036" y="0"/>
                </a:lnTo>
                <a:lnTo>
                  <a:pt x="324036" y="555390"/>
                </a:lnTo>
                <a:lnTo>
                  <a:pt x="0" y="792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3573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3741257" y="5952219"/>
            <a:ext cx="1679242" cy="648072"/>
          </a:xfrm>
          <a:custGeom>
            <a:avLst/>
            <a:gdLst/>
            <a:ahLst/>
            <a:cxnLst/>
            <a:rect l="l" t="t" r="r" b="b"/>
            <a:pathLst>
              <a:path w="1212786" h="468052">
                <a:moveTo>
                  <a:pt x="606393" y="0"/>
                </a:moveTo>
                <a:cubicBezTo>
                  <a:pt x="898119" y="0"/>
                  <a:pt x="1143539" y="198261"/>
                  <a:pt x="1212786" y="468052"/>
                </a:cubicBezTo>
                <a:lnTo>
                  <a:pt x="0" y="468052"/>
                </a:lnTo>
                <a:cubicBezTo>
                  <a:pt x="69248" y="198261"/>
                  <a:pt x="314667" y="0"/>
                  <a:pt x="606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3" name="타원 1"/>
          <p:cNvSpPr/>
          <p:nvPr/>
        </p:nvSpPr>
        <p:spPr>
          <a:xfrm rot="10800000">
            <a:off x="224394" y="333406"/>
            <a:ext cx="848499" cy="648072"/>
          </a:xfrm>
          <a:custGeom>
            <a:avLst/>
            <a:gdLst/>
            <a:ahLst/>
            <a:cxnLst/>
            <a:rect l="l" t="t" r="r" b="b"/>
            <a:pathLst>
              <a:path w="848499" h="648072">
                <a:moveTo>
                  <a:pt x="848499" y="648072"/>
                </a:moveTo>
                <a:lnTo>
                  <a:pt x="0" y="648072"/>
                </a:lnTo>
                <a:cubicBezTo>
                  <a:pt x="95882" y="274515"/>
                  <a:pt x="435693" y="0"/>
                  <a:pt x="839621" y="0"/>
                </a:cubicBezTo>
                <a:lnTo>
                  <a:pt x="848499" y="75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1763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224394" y="332656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224394" y="6600291"/>
            <a:ext cx="8712968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1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7" name="타원 6"/>
          <p:cNvSpPr/>
          <p:nvPr/>
        </p:nvSpPr>
        <p:spPr>
          <a:xfrm>
            <a:off x="323528" y="332656"/>
            <a:ext cx="1830019" cy="638444"/>
          </a:xfrm>
          <a:custGeom>
            <a:avLst/>
            <a:gdLst/>
            <a:ahLst/>
            <a:cxnLst/>
            <a:rect l="l" t="t" r="r" b="b"/>
            <a:pathLst>
              <a:path w="1830019" h="638444">
                <a:moveTo>
                  <a:pt x="0" y="0"/>
                </a:moveTo>
                <a:lnTo>
                  <a:pt x="1830019" y="0"/>
                </a:lnTo>
                <a:cubicBezTo>
                  <a:pt x="1799516" y="356580"/>
                  <a:pt x="1401440" y="638444"/>
                  <a:pt x="915009" y="638444"/>
                </a:cubicBezTo>
                <a:cubicBezTo>
                  <a:pt x="428578" y="638444"/>
                  <a:pt x="30502" y="356580"/>
                  <a:pt x="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  <a:alpha val="8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/>
          <p:cNvSpPr/>
          <p:nvPr/>
        </p:nvSpPr>
        <p:spPr>
          <a:xfrm>
            <a:off x="431540" y="332656"/>
            <a:ext cx="1332148" cy="756084"/>
          </a:xfrm>
          <a:custGeom>
            <a:avLst/>
            <a:gdLst/>
            <a:ahLst/>
            <a:cxnLst/>
            <a:rect l="l" t="t" r="r" b="b"/>
            <a:pathLst>
              <a:path w="1332148" h="756084">
                <a:moveTo>
                  <a:pt x="9074" y="0"/>
                </a:moveTo>
                <a:lnTo>
                  <a:pt x="1323074" y="0"/>
                </a:lnTo>
                <a:cubicBezTo>
                  <a:pt x="1330076" y="29161"/>
                  <a:pt x="1332148" y="59343"/>
                  <a:pt x="1332148" y="90010"/>
                </a:cubicBezTo>
                <a:cubicBezTo>
                  <a:pt x="1332148" y="457873"/>
                  <a:pt x="1033937" y="756084"/>
                  <a:pt x="666074" y="756084"/>
                </a:cubicBezTo>
                <a:cubicBezTo>
                  <a:pt x="298211" y="756084"/>
                  <a:pt x="0" y="457873"/>
                  <a:pt x="0" y="90010"/>
                </a:cubicBezTo>
                <a:close/>
              </a:path>
            </a:pathLst>
          </a:custGeom>
          <a:solidFill>
            <a:srgbClr val="17375E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99576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직사각형 70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216008" y="440668"/>
            <a:ext cx="8712968" cy="6228692"/>
          </a:xfrm>
          <a:custGeom>
            <a:avLst/>
            <a:gdLst/>
            <a:ahLst/>
            <a:cxnLst/>
            <a:rect l="l" t="t" r="r" b="b"/>
            <a:pathLst>
              <a:path w="8712968" h="6228692">
                <a:moveTo>
                  <a:pt x="34943" y="0"/>
                </a:moveTo>
                <a:lnTo>
                  <a:pt x="163451" y="0"/>
                </a:lnTo>
                <a:lnTo>
                  <a:pt x="196155" y="61776"/>
                </a:lnTo>
                <a:lnTo>
                  <a:pt x="184249" y="109401"/>
                </a:lnTo>
                <a:lnTo>
                  <a:pt x="191235" y="119881"/>
                </a:lnTo>
                <a:cubicBezTo>
                  <a:pt x="172037" y="131847"/>
                  <a:pt x="159998" y="153337"/>
                  <a:pt x="159998" y="177639"/>
                </a:cubicBezTo>
                <a:cubicBezTo>
                  <a:pt x="159998" y="217408"/>
                  <a:pt x="192237" y="249647"/>
                  <a:pt x="232006" y="249648"/>
                </a:cubicBezTo>
                <a:cubicBezTo>
                  <a:pt x="271775" y="249647"/>
                  <a:pt x="304014" y="217408"/>
                  <a:pt x="304014" y="177639"/>
                </a:cubicBezTo>
                <a:cubicBezTo>
                  <a:pt x="304014" y="153772"/>
                  <a:pt x="292403" y="132618"/>
                  <a:pt x="273765" y="120547"/>
                </a:cubicBezTo>
                <a:lnTo>
                  <a:pt x="262830" y="73682"/>
                </a:lnTo>
                <a:lnTo>
                  <a:pt x="286643" y="42726"/>
                </a:lnTo>
                <a:lnTo>
                  <a:pt x="273497" y="0"/>
                </a:lnTo>
                <a:lnTo>
                  <a:pt x="452466" y="0"/>
                </a:lnTo>
                <a:lnTo>
                  <a:pt x="472380" y="73682"/>
                </a:lnTo>
                <a:lnTo>
                  <a:pt x="473498" y="110592"/>
                </a:lnTo>
                <a:cubicBezTo>
                  <a:pt x="445727" y="120113"/>
                  <a:pt x="426062" y="146579"/>
                  <a:pt x="426062" y="177639"/>
                </a:cubicBezTo>
                <a:cubicBezTo>
                  <a:pt x="426062" y="217408"/>
                  <a:pt x="458301" y="249647"/>
                  <a:pt x="498070" y="249648"/>
                </a:cubicBezTo>
                <a:cubicBezTo>
                  <a:pt x="537839" y="249647"/>
                  <a:pt x="570078" y="217408"/>
                  <a:pt x="570078" y="177639"/>
                </a:cubicBezTo>
                <a:cubicBezTo>
                  <a:pt x="570078" y="151781"/>
                  <a:pt x="556448" y="129106"/>
                  <a:pt x="535305" y="117497"/>
                </a:cubicBezTo>
                <a:cubicBezTo>
                  <a:pt x="535761" y="102892"/>
                  <a:pt x="536217" y="88287"/>
                  <a:pt x="536674" y="73682"/>
                </a:cubicBezTo>
                <a:lnTo>
                  <a:pt x="534293" y="30820"/>
                </a:lnTo>
                <a:lnTo>
                  <a:pt x="519553" y="0"/>
                </a:lnTo>
                <a:lnTo>
                  <a:pt x="688214" y="0"/>
                </a:lnTo>
                <a:lnTo>
                  <a:pt x="712886" y="54632"/>
                </a:lnTo>
                <a:lnTo>
                  <a:pt x="698599" y="66538"/>
                </a:lnTo>
                <a:lnTo>
                  <a:pt x="734076" y="112658"/>
                </a:lnTo>
                <a:cubicBezTo>
                  <a:pt x="709233" y="123696"/>
                  <a:pt x="692126" y="148670"/>
                  <a:pt x="692126" y="177639"/>
                </a:cubicBezTo>
                <a:cubicBezTo>
                  <a:pt x="692126" y="217408"/>
                  <a:pt x="724365" y="249647"/>
                  <a:pt x="764134" y="249648"/>
                </a:cubicBezTo>
                <a:cubicBezTo>
                  <a:pt x="803903" y="249647"/>
                  <a:pt x="836142" y="217408"/>
                  <a:pt x="836142" y="177639"/>
                </a:cubicBezTo>
                <a:cubicBezTo>
                  <a:pt x="836142" y="155757"/>
                  <a:pt x="826382" y="136155"/>
                  <a:pt x="810420" y="123599"/>
                </a:cubicBezTo>
                <a:lnTo>
                  <a:pt x="827186" y="87970"/>
                </a:lnTo>
                <a:lnTo>
                  <a:pt x="805755" y="52251"/>
                </a:lnTo>
                <a:lnTo>
                  <a:pt x="848618" y="35582"/>
                </a:lnTo>
                <a:lnTo>
                  <a:pt x="845524" y="0"/>
                </a:lnTo>
                <a:lnTo>
                  <a:pt x="976523" y="0"/>
                </a:lnTo>
                <a:lnTo>
                  <a:pt x="989111" y="66538"/>
                </a:lnTo>
                <a:lnTo>
                  <a:pt x="990656" y="119052"/>
                </a:lnTo>
                <a:cubicBezTo>
                  <a:pt x="970771" y="130891"/>
                  <a:pt x="958190" y="152796"/>
                  <a:pt x="958190" y="177639"/>
                </a:cubicBezTo>
                <a:cubicBezTo>
                  <a:pt x="958190" y="217408"/>
                  <a:pt x="990429" y="249647"/>
                  <a:pt x="1030198" y="249648"/>
                </a:cubicBezTo>
                <a:cubicBezTo>
                  <a:pt x="1069967" y="249647"/>
                  <a:pt x="1102206" y="217408"/>
                  <a:pt x="1102206" y="177639"/>
                </a:cubicBezTo>
                <a:cubicBezTo>
                  <a:pt x="1102206" y="152706"/>
                  <a:pt x="1089534" y="130733"/>
                  <a:pt x="1069537" y="118915"/>
                </a:cubicBezTo>
                <a:lnTo>
                  <a:pt x="1072455" y="73682"/>
                </a:lnTo>
                <a:lnTo>
                  <a:pt x="1060549" y="37963"/>
                </a:lnTo>
                <a:lnTo>
                  <a:pt x="1103411" y="35582"/>
                </a:lnTo>
                <a:lnTo>
                  <a:pt x="1092090" y="0"/>
                </a:lnTo>
                <a:lnTo>
                  <a:pt x="1267547" y="0"/>
                </a:lnTo>
                <a:lnTo>
                  <a:pt x="1277243" y="73682"/>
                </a:lnTo>
                <a:lnTo>
                  <a:pt x="1277243" y="109471"/>
                </a:lnTo>
                <a:cubicBezTo>
                  <a:pt x="1246538" y="116717"/>
                  <a:pt x="1224254" y="144575"/>
                  <a:pt x="1224254" y="177639"/>
                </a:cubicBezTo>
                <a:cubicBezTo>
                  <a:pt x="1224254" y="217408"/>
                  <a:pt x="1256493" y="249647"/>
                  <a:pt x="1296262" y="249648"/>
                </a:cubicBezTo>
                <a:cubicBezTo>
                  <a:pt x="1336031" y="249647"/>
                  <a:pt x="1368270" y="217408"/>
                  <a:pt x="1368270" y="177639"/>
                </a:cubicBezTo>
                <a:cubicBezTo>
                  <a:pt x="1368270" y="146039"/>
                  <a:pt x="1347915" y="119193"/>
                  <a:pt x="1319330" y="110288"/>
                </a:cubicBezTo>
                <a:lnTo>
                  <a:pt x="1312961" y="78445"/>
                </a:lnTo>
                <a:lnTo>
                  <a:pt x="1320105" y="33201"/>
                </a:lnTo>
                <a:lnTo>
                  <a:pt x="1317734" y="0"/>
                </a:lnTo>
                <a:lnTo>
                  <a:pt x="1485565" y="0"/>
                </a:lnTo>
                <a:lnTo>
                  <a:pt x="1515368" y="68920"/>
                </a:lnTo>
                <a:lnTo>
                  <a:pt x="1512986" y="116545"/>
                </a:lnTo>
                <a:lnTo>
                  <a:pt x="1518672" y="121825"/>
                </a:lnTo>
                <a:cubicBezTo>
                  <a:pt x="1501133" y="134098"/>
                  <a:pt x="1490318" y="154606"/>
                  <a:pt x="1490318" y="177639"/>
                </a:cubicBezTo>
                <a:cubicBezTo>
                  <a:pt x="1490318" y="217408"/>
                  <a:pt x="1522557" y="249647"/>
                  <a:pt x="1562326" y="249648"/>
                </a:cubicBezTo>
                <a:cubicBezTo>
                  <a:pt x="1602095" y="249647"/>
                  <a:pt x="1634334" y="217408"/>
                  <a:pt x="1634334" y="177639"/>
                </a:cubicBezTo>
                <a:cubicBezTo>
                  <a:pt x="1634334" y="148948"/>
                  <a:pt x="1617555" y="124176"/>
                  <a:pt x="1593037" y="113098"/>
                </a:cubicBezTo>
                <a:lnTo>
                  <a:pt x="1589186" y="78445"/>
                </a:lnTo>
                <a:lnTo>
                  <a:pt x="1627286" y="26057"/>
                </a:lnTo>
                <a:lnTo>
                  <a:pt x="1611889" y="0"/>
                </a:lnTo>
                <a:lnTo>
                  <a:pt x="1759096" y="0"/>
                </a:lnTo>
                <a:lnTo>
                  <a:pt x="1748730" y="57013"/>
                </a:lnTo>
                <a:lnTo>
                  <a:pt x="1785479" y="121324"/>
                </a:lnTo>
                <a:cubicBezTo>
                  <a:pt x="1767505" y="133517"/>
                  <a:pt x="1756382" y="154279"/>
                  <a:pt x="1756382" y="177639"/>
                </a:cubicBezTo>
                <a:cubicBezTo>
                  <a:pt x="1756382" y="217408"/>
                  <a:pt x="1788621" y="249647"/>
                  <a:pt x="1828390" y="249648"/>
                </a:cubicBezTo>
                <a:cubicBezTo>
                  <a:pt x="1868159" y="249647"/>
                  <a:pt x="1900398" y="217408"/>
                  <a:pt x="1900398" y="177639"/>
                </a:cubicBezTo>
                <a:cubicBezTo>
                  <a:pt x="1900398" y="154016"/>
                  <a:pt x="1889022" y="133049"/>
                  <a:pt x="1870702" y="120920"/>
                </a:cubicBezTo>
                <a:lnTo>
                  <a:pt x="1877318" y="71301"/>
                </a:lnTo>
                <a:lnTo>
                  <a:pt x="1832074" y="45107"/>
                </a:lnTo>
                <a:lnTo>
                  <a:pt x="1877318" y="30820"/>
                </a:lnTo>
                <a:lnTo>
                  <a:pt x="1862439" y="0"/>
                </a:lnTo>
                <a:lnTo>
                  <a:pt x="2070216" y="0"/>
                </a:lnTo>
                <a:lnTo>
                  <a:pt x="2087947" y="18913"/>
                </a:lnTo>
                <a:lnTo>
                  <a:pt x="2061753" y="40345"/>
                </a:lnTo>
                <a:lnTo>
                  <a:pt x="2092709" y="59395"/>
                </a:lnTo>
                <a:lnTo>
                  <a:pt x="2071278" y="83207"/>
                </a:lnTo>
                <a:lnTo>
                  <a:pt x="2074121" y="109736"/>
                </a:lnTo>
                <a:cubicBezTo>
                  <a:pt x="2044093" y="117520"/>
                  <a:pt x="2022446" y="145051"/>
                  <a:pt x="2022446" y="177639"/>
                </a:cubicBezTo>
                <a:cubicBezTo>
                  <a:pt x="2022446" y="217408"/>
                  <a:pt x="2054685" y="249647"/>
                  <a:pt x="2094454" y="249647"/>
                </a:cubicBezTo>
                <a:cubicBezTo>
                  <a:pt x="2134223" y="249647"/>
                  <a:pt x="2166462" y="217408"/>
                  <a:pt x="2166462" y="177639"/>
                </a:cubicBezTo>
                <a:cubicBezTo>
                  <a:pt x="2166462" y="153132"/>
                  <a:pt x="2154219" y="131484"/>
                  <a:pt x="2134759" y="119566"/>
                </a:cubicBezTo>
                <a:lnTo>
                  <a:pt x="2130809" y="87970"/>
                </a:lnTo>
                <a:lnTo>
                  <a:pt x="2136424" y="0"/>
                </a:lnTo>
                <a:lnTo>
                  <a:pt x="2294670" y="0"/>
                </a:lnTo>
                <a:lnTo>
                  <a:pt x="2327374" y="61776"/>
                </a:lnTo>
                <a:lnTo>
                  <a:pt x="2315468" y="109401"/>
                </a:lnTo>
                <a:lnTo>
                  <a:pt x="2321615" y="118621"/>
                </a:lnTo>
                <a:cubicBezTo>
                  <a:pt x="2301378" y="130395"/>
                  <a:pt x="2288510" y="152514"/>
                  <a:pt x="2288510" y="177639"/>
                </a:cubicBezTo>
                <a:cubicBezTo>
                  <a:pt x="2288510" y="217408"/>
                  <a:pt x="2320749" y="249647"/>
                  <a:pt x="2360518" y="249647"/>
                </a:cubicBezTo>
                <a:cubicBezTo>
                  <a:pt x="2400287" y="249647"/>
                  <a:pt x="2432526" y="217408"/>
                  <a:pt x="2432526" y="177639"/>
                </a:cubicBezTo>
                <a:cubicBezTo>
                  <a:pt x="2432526" y="155183"/>
                  <a:pt x="2422247" y="135128"/>
                  <a:pt x="2405490" y="122713"/>
                </a:cubicBezTo>
                <a:lnTo>
                  <a:pt x="2394049" y="73682"/>
                </a:lnTo>
                <a:lnTo>
                  <a:pt x="2417862" y="42726"/>
                </a:lnTo>
                <a:lnTo>
                  <a:pt x="2404716" y="0"/>
                </a:lnTo>
                <a:lnTo>
                  <a:pt x="2583685" y="0"/>
                </a:lnTo>
                <a:lnTo>
                  <a:pt x="2603599" y="73682"/>
                </a:lnTo>
                <a:lnTo>
                  <a:pt x="2604701" y="110049"/>
                </a:lnTo>
                <a:cubicBezTo>
                  <a:pt x="2575485" y="118466"/>
                  <a:pt x="2554574" y="145611"/>
                  <a:pt x="2554574" y="177639"/>
                </a:cubicBezTo>
                <a:cubicBezTo>
                  <a:pt x="2554574" y="217408"/>
                  <a:pt x="2586813" y="249647"/>
                  <a:pt x="2626582" y="249647"/>
                </a:cubicBezTo>
                <a:cubicBezTo>
                  <a:pt x="2666351" y="249647"/>
                  <a:pt x="2698590" y="217408"/>
                  <a:pt x="2698590" y="177639"/>
                </a:cubicBezTo>
                <a:cubicBezTo>
                  <a:pt x="2698590" y="152947"/>
                  <a:pt x="2686162" y="131158"/>
                  <a:pt x="2666468" y="119284"/>
                </a:cubicBezTo>
                <a:cubicBezTo>
                  <a:pt x="2666943" y="104083"/>
                  <a:pt x="2667418" y="88883"/>
                  <a:pt x="2667893" y="73682"/>
                </a:cubicBezTo>
                <a:lnTo>
                  <a:pt x="2665512" y="30820"/>
                </a:lnTo>
                <a:lnTo>
                  <a:pt x="2650772" y="0"/>
                </a:lnTo>
                <a:lnTo>
                  <a:pt x="2819433" y="0"/>
                </a:lnTo>
                <a:lnTo>
                  <a:pt x="2844105" y="54632"/>
                </a:lnTo>
                <a:lnTo>
                  <a:pt x="2829818" y="66538"/>
                </a:lnTo>
                <a:lnTo>
                  <a:pt x="2864370" y="111456"/>
                </a:lnTo>
                <a:cubicBezTo>
                  <a:pt x="2838647" y="122399"/>
                  <a:pt x="2820638" y="147916"/>
                  <a:pt x="2820638" y="177639"/>
                </a:cubicBezTo>
                <a:cubicBezTo>
                  <a:pt x="2820638" y="217408"/>
                  <a:pt x="2852877" y="249647"/>
                  <a:pt x="2892646" y="249647"/>
                </a:cubicBezTo>
                <a:cubicBezTo>
                  <a:pt x="2932415" y="249647"/>
                  <a:pt x="2964654" y="217408"/>
                  <a:pt x="2964654" y="177639"/>
                </a:cubicBezTo>
                <a:cubicBezTo>
                  <a:pt x="2964654" y="156649"/>
                  <a:pt x="2955673" y="137757"/>
                  <a:pt x="2940987" y="124984"/>
                </a:cubicBezTo>
                <a:lnTo>
                  <a:pt x="2958405" y="87970"/>
                </a:lnTo>
                <a:lnTo>
                  <a:pt x="2936974" y="52251"/>
                </a:lnTo>
                <a:lnTo>
                  <a:pt x="2979837" y="35582"/>
                </a:lnTo>
                <a:lnTo>
                  <a:pt x="2976743" y="0"/>
                </a:lnTo>
                <a:lnTo>
                  <a:pt x="3107742" y="0"/>
                </a:lnTo>
                <a:lnTo>
                  <a:pt x="3120330" y="66538"/>
                </a:lnTo>
                <a:lnTo>
                  <a:pt x="3121822" y="117263"/>
                </a:lnTo>
                <a:cubicBezTo>
                  <a:pt x="3100493" y="128839"/>
                  <a:pt x="3086702" y="151628"/>
                  <a:pt x="3086702" y="177639"/>
                </a:cubicBezTo>
                <a:cubicBezTo>
                  <a:pt x="3086702" y="217408"/>
                  <a:pt x="3118941" y="249647"/>
                  <a:pt x="3158710" y="249647"/>
                </a:cubicBezTo>
                <a:cubicBezTo>
                  <a:pt x="3198479" y="249647"/>
                  <a:pt x="3230718" y="217408"/>
                  <a:pt x="3230718" y="177639"/>
                </a:cubicBezTo>
                <a:cubicBezTo>
                  <a:pt x="3230718" y="153849"/>
                  <a:pt x="3219181" y="132753"/>
                  <a:pt x="3200643" y="120664"/>
                </a:cubicBezTo>
                <a:lnTo>
                  <a:pt x="3203674" y="73682"/>
                </a:lnTo>
                <a:lnTo>
                  <a:pt x="3191768" y="37963"/>
                </a:lnTo>
                <a:lnTo>
                  <a:pt x="3234630" y="35582"/>
                </a:lnTo>
                <a:lnTo>
                  <a:pt x="3223309" y="0"/>
                </a:lnTo>
                <a:lnTo>
                  <a:pt x="3343308" y="0"/>
                </a:lnTo>
                <a:lnTo>
                  <a:pt x="3367980" y="54632"/>
                </a:lnTo>
                <a:lnTo>
                  <a:pt x="3353693" y="66538"/>
                </a:lnTo>
                <a:lnTo>
                  <a:pt x="3391064" y="115120"/>
                </a:lnTo>
                <a:cubicBezTo>
                  <a:pt x="3368068" y="126417"/>
                  <a:pt x="3352766" y="150241"/>
                  <a:pt x="3352766" y="177639"/>
                </a:cubicBezTo>
                <a:cubicBezTo>
                  <a:pt x="3352766" y="217408"/>
                  <a:pt x="3385005" y="249647"/>
                  <a:pt x="3424774" y="249647"/>
                </a:cubicBezTo>
                <a:cubicBezTo>
                  <a:pt x="3464543" y="249647"/>
                  <a:pt x="3496782" y="217408"/>
                  <a:pt x="3496782" y="177639"/>
                </a:cubicBezTo>
                <a:cubicBezTo>
                  <a:pt x="3496782" y="153911"/>
                  <a:pt x="3485306" y="132864"/>
                  <a:pt x="3466849" y="120760"/>
                </a:cubicBezTo>
                <a:lnTo>
                  <a:pt x="3482280" y="87970"/>
                </a:lnTo>
                <a:lnTo>
                  <a:pt x="3460849" y="52251"/>
                </a:lnTo>
                <a:lnTo>
                  <a:pt x="3503712" y="35582"/>
                </a:lnTo>
                <a:lnTo>
                  <a:pt x="3500618" y="0"/>
                </a:lnTo>
                <a:lnTo>
                  <a:pt x="3616784" y="0"/>
                </a:lnTo>
                <a:lnTo>
                  <a:pt x="3646587" y="68920"/>
                </a:lnTo>
                <a:lnTo>
                  <a:pt x="3644205" y="116545"/>
                </a:lnTo>
                <a:lnTo>
                  <a:pt x="3648752" y="120767"/>
                </a:lnTo>
                <a:cubicBezTo>
                  <a:pt x="3630302" y="132873"/>
                  <a:pt x="3618830" y="153916"/>
                  <a:pt x="3618830" y="177639"/>
                </a:cubicBezTo>
                <a:cubicBezTo>
                  <a:pt x="3618830" y="217408"/>
                  <a:pt x="3651069" y="249647"/>
                  <a:pt x="3690838" y="249647"/>
                </a:cubicBezTo>
                <a:cubicBezTo>
                  <a:pt x="3730607" y="249647"/>
                  <a:pt x="3762846" y="217408"/>
                  <a:pt x="3762846" y="177639"/>
                </a:cubicBezTo>
                <a:cubicBezTo>
                  <a:pt x="3762846" y="150209"/>
                  <a:pt x="3747509" y="126361"/>
                  <a:pt x="3724475" y="115071"/>
                </a:cubicBezTo>
                <a:lnTo>
                  <a:pt x="3720405" y="78445"/>
                </a:lnTo>
                <a:lnTo>
                  <a:pt x="3758505" y="26057"/>
                </a:lnTo>
                <a:lnTo>
                  <a:pt x="3743108" y="0"/>
                </a:lnTo>
                <a:lnTo>
                  <a:pt x="3890316" y="0"/>
                </a:lnTo>
                <a:lnTo>
                  <a:pt x="3879949" y="57013"/>
                </a:lnTo>
                <a:lnTo>
                  <a:pt x="3915945" y="120006"/>
                </a:lnTo>
                <a:cubicBezTo>
                  <a:pt x="3896852" y="131992"/>
                  <a:pt x="3884894" y="153419"/>
                  <a:pt x="3884894" y="177639"/>
                </a:cubicBezTo>
                <a:cubicBezTo>
                  <a:pt x="3884894" y="217408"/>
                  <a:pt x="3917133" y="249647"/>
                  <a:pt x="3956902" y="249647"/>
                </a:cubicBezTo>
                <a:cubicBezTo>
                  <a:pt x="3996671" y="249647"/>
                  <a:pt x="4028910" y="217408"/>
                  <a:pt x="4028910" y="177639"/>
                </a:cubicBezTo>
                <a:cubicBezTo>
                  <a:pt x="4028910" y="155106"/>
                  <a:pt x="4018561" y="134991"/>
                  <a:pt x="4001698" y="122594"/>
                </a:cubicBezTo>
                <a:lnTo>
                  <a:pt x="4008537" y="71301"/>
                </a:lnTo>
                <a:lnTo>
                  <a:pt x="3963293" y="45107"/>
                </a:lnTo>
                <a:lnTo>
                  <a:pt x="4008537" y="30820"/>
                </a:lnTo>
                <a:lnTo>
                  <a:pt x="3993659" y="0"/>
                </a:lnTo>
                <a:lnTo>
                  <a:pt x="4164637" y="0"/>
                </a:lnTo>
                <a:lnTo>
                  <a:pt x="4182368" y="18913"/>
                </a:lnTo>
                <a:lnTo>
                  <a:pt x="4156174" y="40345"/>
                </a:lnTo>
                <a:lnTo>
                  <a:pt x="4187130" y="59395"/>
                </a:lnTo>
                <a:lnTo>
                  <a:pt x="4165699" y="83207"/>
                </a:lnTo>
                <a:lnTo>
                  <a:pt x="4170593" y="128881"/>
                </a:lnTo>
                <a:cubicBezTo>
                  <a:pt x="4158285" y="141432"/>
                  <a:pt x="4150958" y="158680"/>
                  <a:pt x="4150958" y="177639"/>
                </a:cubicBezTo>
                <a:cubicBezTo>
                  <a:pt x="4150958" y="217408"/>
                  <a:pt x="4183197" y="249647"/>
                  <a:pt x="4222966" y="249647"/>
                </a:cubicBezTo>
                <a:cubicBezTo>
                  <a:pt x="4262735" y="249647"/>
                  <a:pt x="4294974" y="217408"/>
                  <a:pt x="4294974" y="177639"/>
                </a:cubicBezTo>
                <a:cubicBezTo>
                  <a:pt x="4294974" y="139428"/>
                  <a:pt x="4265211" y="108168"/>
                  <a:pt x="4227554" y="106557"/>
                </a:cubicBezTo>
                <a:lnTo>
                  <a:pt x="4225230" y="87970"/>
                </a:lnTo>
                <a:lnTo>
                  <a:pt x="4230846" y="0"/>
                </a:lnTo>
                <a:lnTo>
                  <a:pt x="4416364" y="0"/>
                </a:lnTo>
                <a:lnTo>
                  <a:pt x="4449068" y="61776"/>
                </a:lnTo>
                <a:lnTo>
                  <a:pt x="4437162" y="109401"/>
                </a:lnTo>
                <a:lnTo>
                  <a:pt x="4445423" y="121793"/>
                </a:lnTo>
                <a:cubicBezTo>
                  <a:pt x="4427856" y="134061"/>
                  <a:pt x="4417022" y="154585"/>
                  <a:pt x="4417022" y="177639"/>
                </a:cubicBezTo>
                <a:cubicBezTo>
                  <a:pt x="4417022" y="217408"/>
                  <a:pt x="4449261" y="249647"/>
                  <a:pt x="4489030" y="249647"/>
                </a:cubicBezTo>
                <a:cubicBezTo>
                  <a:pt x="4528799" y="249647"/>
                  <a:pt x="4561038" y="217408"/>
                  <a:pt x="4561038" y="177639"/>
                </a:cubicBezTo>
                <a:cubicBezTo>
                  <a:pt x="4561038" y="151625"/>
                  <a:pt x="4547244" y="128834"/>
                  <a:pt x="4525911" y="117258"/>
                </a:cubicBezTo>
                <a:lnTo>
                  <a:pt x="4515743" y="73682"/>
                </a:lnTo>
                <a:lnTo>
                  <a:pt x="4539556" y="42726"/>
                </a:lnTo>
                <a:lnTo>
                  <a:pt x="4526410" y="0"/>
                </a:lnTo>
                <a:lnTo>
                  <a:pt x="4705380" y="0"/>
                </a:lnTo>
                <a:lnTo>
                  <a:pt x="4725293" y="73682"/>
                </a:lnTo>
                <a:lnTo>
                  <a:pt x="4726445" y="111708"/>
                </a:lnTo>
                <a:cubicBezTo>
                  <a:pt x="4700905" y="122669"/>
                  <a:pt x="4683086" y="148073"/>
                  <a:pt x="4683086" y="177639"/>
                </a:cubicBezTo>
                <a:cubicBezTo>
                  <a:pt x="4683086" y="217408"/>
                  <a:pt x="4715325" y="249647"/>
                  <a:pt x="4755094" y="249647"/>
                </a:cubicBezTo>
                <a:cubicBezTo>
                  <a:pt x="4794863" y="249647"/>
                  <a:pt x="4827102" y="217408"/>
                  <a:pt x="4827102" y="177639"/>
                </a:cubicBezTo>
                <a:cubicBezTo>
                  <a:pt x="4827102" y="150023"/>
                  <a:pt x="4811557" y="126039"/>
                  <a:pt x="4788303" y="114782"/>
                </a:cubicBezTo>
                <a:cubicBezTo>
                  <a:pt x="4788731" y="101082"/>
                  <a:pt x="4789159" y="87382"/>
                  <a:pt x="4789587" y="73682"/>
                </a:cubicBezTo>
                <a:lnTo>
                  <a:pt x="4787206" y="30820"/>
                </a:lnTo>
                <a:lnTo>
                  <a:pt x="4772466" y="0"/>
                </a:lnTo>
                <a:lnTo>
                  <a:pt x="4941127" y="0"/>
                </a:lnTo>
                <a:lnTo>
                  <a:pt x="4965799" y="54632"/>
                </a:lnTo>
                <a:lnTo>
                  <a:pt x="4951512" y="66538"/>
                </a:lnTo>
                <a:lnTo>
                  <a:pt x="4988393" y="114483"/>
                </a:lnTo>
                <a:cubicBezTo>
                  <a:pt x="4964913" y="125705"/>
                  <a:pt x="4949150" y="149831"/>
                  <a:pt x="4949150" y="177639"/>
                </a:cubicBezTo>
                <a:cubicBezTo>
                  <a:pt x="4949150" y="217408"/>
                  <a:pt x="4981389" y="249647"/>
                  <a:pt x="5021158" y="249647"/>
                </a:cubicBezTo>
                <a:cubicBezTo>
                  <a:pt x="5060927" y="249647"/>
                  <a:pt x="5093166" y="217408"/>
                  <a:pt x="5093166" y="177639"/>
                </a:cubicBezTo>
                <a:cubicBezTo>
                  <a:pt x="5093166" y="154391"/>
                  <a:pt x="5082149" y="133715"/>
                  <a:pt x="5064323" y="121495"/>
                </a:cubicBezTo>
                <a:lnTo>
                  <a:pt x="5080099" y="87970"/>
                </a:lnTo>
                <a:lnTo>
                  <a:pt x="5058668" y="52251"/>
                </a:lnTo>
                <a:lnTo>
                  <a:pt x="5101531" y="35582"/>
                </a:lnTo>
                <a:lnTo>
                  <a:pt x="5098437" y="0"/>
                </a:lnTo>
                <a:lnTo>
                  <a:pt x="5229436" y="0"/>
                </a:lnTo>
                <a:lnTo>
                  <a:pt x="5242024" y="66538"/>
                </a:lnTo>
                <a:lnTo>
                  <a:pt x="5243649" y="121770"/>
                </a:lnTo>
                <a:cubicBezTo>
                  <a:pt x="5226062" y="134035"/>
                  <a:pt x="5215214" y="154570"/>
                  <a:pt x="5215214" y="177639"/>
                </a:cubicBezTo>
                <a:cubicBezTo>
                  <a:pt x="5215214" y="217408"/>
                  <a:pt x="5247453" y="249647"/>
                  <a:pt x="5287222" y="249647"/>
                </a:cubicBezTo>
                <a:cubicBezTo>
                  <a:pt x="5326991" y="249647"/>
                  <a:pt x="5359230" y="217408"/>
                  <a:pt x="5359230" y="177639"/>
                </a:cubicBezTo>
                <a:cubicBezTo>
                  <a:pt x="5359230" y="150977"/>
                  <a:pt x="5344740" y="127699"/>
                  <a:pt x="5322622" y="116259"/>
                </a:cubicBezTo>
                <a:lnTo>
                  <a:pt x="5325368" y="73682"/>
                </a:lnTo>
                <a:lnTo>
                  <a:pt x="5313462" y="37963"/>
                </a:lnTo>
                <a:lnTo>
                  <a:pt x="5356324" y="35582"/>
                </a:lnTo>
                <a:lnTo>
                  <a:pt x="5345003" y="0"/>
                </a:lnTo>
                <a:lnTo>
                  <a:pt x="5465002" y="0"/>
                </a:lnTo>
                <a:lnTo>
                  <a:pt x="5489674" y="54632"/>
                </a:lnTo>
                <a:lnTo>
                  <a:pt x="5475387" y="66538"/>
                </a:lnTo>
                <a:lnTo>
                  <a:pt x="5515086" y="118147"/>
                </a:lnTo>
                <a:cubicBezTo>
                  <a:pt x="5494465" y="129851"/>
                  <a:pt x="5481278" y="152205"/>
                  <a:pt x="5481278" y="177639"/>
                </a:cubicBezTo>
                <a:cubicBezTo>
                  <a:pt x="5481278" y="217408"/>
                  <a:pt x="5513517" y="249647"/>
                  <a:pt x="5553286" y="249647"/>
                </a:cubicBezTo>
                <a:cubicBezTo>
                  <a:pt x="5593055" y="249647"/>
                  <a:pt x="5625294" y="217408"/>
                  <a:pt x="5625294" y="177639"/>
                </a:cubicBezTo>
                <a:cubicBezTo>
                  <a:pt x="5625294" y="151634"/>
                  <a:pt x="5611509" y="128848"/>
                  <a:pt x="5590186" y="117271"/>
                </a:cubicBezTo>
                <a:lnTo>
                  <a:pt x="5603974" y="87970"/>
                </a:lnTo>
                <a:lnTo>
                  <a:pt x="5582543" y="52251"/>
                </a:lnTo>
                <a:lnTo>
                  <a:pt x="5625406" y="35582"/>
                </a:lnTo>
                <a:lnTo>
                  <a:pt x="5622312" y="0"/>
                </a:lnTo>
                <a:lnTo>
                  <a:pt x="5738478" y="0"/>
                </a:lnTo>
                <a:lnTo>
                  <a:pt x="5768281" y="68920"/>
                </a:lnTo>
                <a:lnTo>
                  <a:pt x="5765899" y="116545"/>
                </a:lnTo>
                <a:lnTo>
                  <a:pt x="5773314" y="123430"/>
                </a:lnTo>
                <a:cubicBezTo>
                  <a:pt x="5757200" y="135960"/>
                  <a:pt x="5747342" y="155648"/>
                  <a:pt x="5747342" y="177639"/>
                </a:cubicBezTo>
                <a:cubicBezTo>
                  <a:pt x="5747342" y="217408"/>
                  <a:pt x="5779581" y="249647"/>
                  <a:pt x="5819350" y="249648"/>
                </a:cubicBezTo>
                <a:cubicBezTo>
                  <a:pt x="5859119" y="249647"/>
                  <a:pt x="5891358" y="217408"/>
                  <a:pt x="5891358" y="177639"/>
                </a:cubicBezTo>
                <a:cubicBezTo>
                  <a:pt x="5891358" y="147220"/>
                  <a:pt x="5872496" y="121206"/>
                  <a:pt x="5845712" y="110953"/>
                </a:cubicBezTo>
                <a:lnTo>
                  <a:pt x="5842099" y="78445"/>
                </a:lnTo>
                <a:lnTo>
                  <a:pt x="5880199" y="26057"/>
                </a:lnTo>
                <a:lnTo>
                  <a:pt x="5864802" y="0"/>
                </a:lnTo>
                <a:lnTo>
                  <a:pt x="6015499" y="0"/>
                </a:lnTo>
                <a:lnTo>
                  <a:pt x="6028087" y="66538"/>
                </a:lnTo>
                <a:lnTo>
                  <a:pt x="6029712" y="121770"/>
                </a:lnTo>
                <a:cubicBezTo>
                  <a:pt x="6012125" y="134035"/>
                  <a:pt x="6001277" y="154570"/>
                  <a:pt x="6001277" y="177639"/>
                </a:cubicBezTo>
                <a:cubicBezTo>
                  <a:pt x="6001277" y="217408"/>
                  <a:pt x="6033516" y="249647"/>
                  <a:pt x="6073285" y="249648"/>
                </a:cubicBezTo>
                <a:cubicBezTo>
                  <a:pt x="6113054" y="249647"/>
                  <a:pt x="6145293" y="217408"/>
                  <a:pt x="6145293" y="177639"/>
                </a:cubicBezTo>
                <a:cubicBezTo>
                  <a:pt x="6145293" y="150977"/>
                  <a:pt x="6130803" y="127699"/>
                  <a:pt x="6108685" y="116259"/>
                </a:cubicBezTo>
                <a:lnTo>
                  <a:pt x="6111431" y="73682"/>
                </a:lnTo>
                <a:lnTo>
                  <a:pt x="6099525" y="37963"/>
                </a:lnTo>
                <a:lnTo>
                  <a:pt x="6142387" y="35582"/>
                </a:lnTo>
                <a:lnTo>
                  <a:pt x="6131066" y="0"/>
                </a:lnTo>
                <a:lnTo>
                  <a:pt x="6326603" y="0"/>
                </a:lnTo>
                <a:lnTo>
                  <a:pt x="6344334" y="18913"/>
                </a:lnTo>
                <a:lnTo>
                  <a:pt x="6318140" y="40345"/>
                </a:lnTo>
                <a:lnTo>
                  <a:pt x="6349096" y="59395"/>
                </a:lnTo>
                <a:lnTo>
                  <a:pt x="6327665" y="83207"/>
                </a:lnTo>
                <a:lnTo>
                  <a:pt x="6330521" y="109862"/>
                </a:lnTo>
                <a:cubicBezTo>
                  <a:pt x="6300819" y="117901"/>
                  <a:pt x="6279470" y="145277"/>
                  <a:pt x="6279470" y="177639"/>
                </a:cubicBezTo>
                <a:cubicBezTo>
                  <a:pt x="6279470" y="217408"/>
                  <a:pt x="6311709" y="249647"/>
                  <a:pt x="6351478" y="249647"/>
                </a:cubicBezTo>
                <a:cubicBezTo>
                  <a:pt x="6391247" y="249647"/>
                  <a:pt x="6423486" y="217408"/>
                  <a:pt x="6423486" y="177639"/>
                </a:cubicBezTo>
                <a:cubicBezTo>
                  <a:pt x="6423486" y="152825"/>
                  <a:pt x="6410935" y="130943"/>
                  <a:pt x="6391087" y="119097"/>
                </a:cubicBezTo>
                <a:lnTo>
                  <a:pt x="6387196" y="87970"/>
                </a:lnTo>
                <a:lnTo>
                  <a:pt x="6392811" y="0"/>
                </a:lnTo>
                <a:lnTo>
                  <a:pt x="6565318" y="0"/>
                </a:lnTo>
                <a:lnTo>
                  <a:pt x="6577905" y="66538"/>
                </a:lnTo>
                <a:lnTo>
                  <a:pt x="6579422" y="118094"/>
                </a:lnTo>
                <a:cubicBezTo>
                  <a:pt x="6558757" y="129789"/>
                  <a:pt x="6545534" y="152170"/>
                  <a:pt x="6545534" y="177639"/>
                </a:cubicBezTo>
                <a:cubicBezTo>
                  <a:pt x="6545534" y="217408"/>
                  <a:pt x="6577773" y="249647"/>
                  <a:pt x="6617542" y="249647"/>
                </a:cubicBezTo>
                <a:cubicBezTo>
                  <a:pt x="6657311" y="249647"/>
                  <a:pt x="6689550" y="217408"/>
                  <a:pt x="6689550" y="177639"/>
                </a:cubicBezTo>
                <a:cubicBezTo>
                  <a:pt x="6689550" y="153318"/>
                  <a:pt x="6677493" y="131814"/>
                  <a:pt x="6658271" y="119852"/>
                </a:cubicBezTo>
                <a:lnTo>
                  <a:pt x="6661249" y="73682"/>
                </a:lnTo>
                <a:lnTo>
                  <a:pt x="6649343" y="37963"/>
                </a:lnTo>
                <a:lnTo>
                  <a:pt x="6692205" y="35582"/>
                </a:lnTo>
                <a:lnTo>
                  <a:pt x="6680884" y="0"/>
                </a:lnTo>
                <a:lnTo>
                  <a:pt x="6800883" y="0"/>
                </a:lnTo>
                <a:lnTo>
                  <a:pt x="6825555" y="54632"/>
                </a:lnTo>
                <a:lnTo>
                  <a:pt x="6811268" y="66538"/>
                </a:lnTo>
                <a:lnTo>
                  <a:pt x="6849068" y="115678"/>
                </a:lnTo>
                <a:cubicBezTo>
                  <a:pt x="6826500" y="127043"/>
                  <a:pt x="6811598" y="150601"/>
                  <a:pt x="6811598" y="177639"/>
                </a:cubicBezTo>
                <a:cubicBezTo>
                  <a:pt x="6811598" y="217408"/>
                  <a:pt x="6843837" y="249647"/>
                  <a:pt x="6883606" y="249647"/>
                </a:cubicBezTo>
                <a:cubicBezTo>
                  <a:pt x="6923375" y="249647"/>
                  <a:pt x="6955614" y="217408"/>
                  <a:pt x="6955614" y="177639"/>
                </a:cubicBezTo>
                <a:cubicBezTo>
                  <a:pt x="6955614" y="153491"/>
                  <a:pt x="6943728" y="132120"/>
                  <a:pt x="6924727" y="120117"/>
                </a:cubicBezTo>
                <a:lnTo>
                  <a:pt x="6939855" y="87970"/>
                </a:lnTo>
                <a:lnTo>
                  <a:pt x="6918424" y="52251"/>
                </a:lnTo>
                <a:lnTo>
                  <a:pt x="6961287" y="35582"/>
                </a:lnTo>
                <a:lnTo>
                  <a:pt x="6958193" y="0"/>
                </a:lnTo>
                <a:lnTo>
                  <a:pt x="7074359" y="0"/>
                </a:lnTo>
                <a:lnTo>
                  <a:pt x="7104162" y="68920"/>
                </a:lnTo>
                <a:lnTo>
                  <a:pt x="7101780" y="116545"/>
                </a:lnTo>
                <a:lnTo>
                  <a:pt x="7106856" y="121258"/>
                </a:lnTo>
                <a:cubicBezTo>
                  <a:pt x="7088826" y="133441"/>
                  <a:pt x="7077662" y="154236"/>
                  <a:pt x="7077662" y="177639"/>
                </a:cubicBezTo>
                <a:cubicBezTo>
                  <a:pt x="7077662" y="217408"/>
                  <a:pt x="7109901" y="249647"/>
                  <a:pt x="7149670" y="249647"/>
                </a:cubicBezTo>
                <a:cubicBezTo>
                  <a:pt x="7189439" y="249647"/>
                  <a:pt x="7221678" y="217408"/>
                  <a:pt x="7221678" y="177639"/>
                </a:cubicBezTo>
                <a:cubicBezTo>
                  <a:pt x="7221678" y="149621"/>
                  <a:pt x="7205677" y="125341"/>
                  <a:pt x="7181948" y="114155"/>
                </a:cubicBezTo>
                <a:lnTo>
                  <a:pt x="7177980" y="78445"/>
                </a:lnTo>
                <a:lnTo>
                  <a:pt x="7216080" y="26057"/>
                </a:lnTo>
                <a:lnTo>
                  <a:pt x="7200683" y="0"/>
                </a:lnTo>
                <a:lnTo>
                  <a:pt x="7347890" y="0"/>
                </a:lnTo>
                <a:lnTo>
                  <a:pt x="7337524" y="57012"/>
                </a:lnTo>
                <a:lnTo>
                  <a:pt x="7373870" y="120617"/>
                </a:lnTo>
                <a:cubicBezTo>
                  <a:pt x="7355292" y="132699"/>
                  <a:pt x="7343726" y="153818"/>
                  <a:pt x="7343726" y="177638"/>
                </a:cubicBezTo>
                <a:cubicBezTo>
                  <a:pt x="7343726" y="217407"/>
                  <a:pt x="7375965" y="249646"/>
                  <a:pt x="7415734" y="249646"/>
                </a:cubicBezTo>
                <a:cubicBezTo>
                  <a:pt x="7455503" y="249646"/>
                  <a:pt x="7487742" y="217407"/>
                  <a:pt x="7487742" y="177638"/>
                </a:cubicBezTo>
                <a:cubicBezTo>
                  <a:pt x="7487742" y="154600"/>
                  <a:pt x="7476923" y="134088"/>
                  <a:pt x="7459377" y="121816"/>
                </a:cubicBezTo>
                <a:lnTo>
                  <a:pt x="7466112" y="71300"/>
                </a:lnTo>
                <a:lnTo>
                  <a:pt x="7420868" y="45106"/>
                </a:lnTo>
                <a:lnTo>
                  <a:pt x="7466112" y="30819"/>
                </a:lnTo>
                <a:lnTo>
                  <a:pt x="7451234" y="0"/>
                </a:lnTo>
                <a:lnTo>
                  <a:pt x="7662484" y="0"/>
                </a:lnTo>
                <a:lnTo>
                  <a:pt x="7680214" y="18912"/>
                </a:lnTo>
                <a:lnTo>
                  <a:pt x="7654020" y="40344"/>
                </a:lnTo>
                <a:lnTo>
                  <a:pt x="7684976" y="59394"/>
                </a:lnTo>
                <a:lnTo>
                  <a:pt x="7663545" y="83206"/>
                </a:lnTo>
                <a:lnTo>
                  <a:pt x="7666283" y="108762"/>
                </a:lnTo>
                <a:cubicBezTo>
                  <a:pt x="7633816" y="114585"/>
                  <a:pt x="7609789" y="143306"/>
                  <a:pt x="7609789" y="177638"/>
                </a:cubicBezTo>
                <a:cubicBezTo>
                  <a:pt x="7609789" y="217407"/>
                  <a:pt x="7642028" y="249646"/>
                  <a:pt x="7681797" y="249646"/>
                </a:cubicBezTo>
                <a:cubicBezTo>
                  <a:pt x="7721566" y="249646"/>
                  <a:pt x="7753805" y="217407"/>
                  <a:pt x="7753805" y="177638"/>
                </a:cubicBezTo>
                <a:cubicBezTo>
                  <a:pt x="7753805" y="155493"/>
                  <a:pt x="7743809" y="135682"/>
                  <a:pt x="7727479" y="123191"/>
                </a:cubicBezTo>
                <a:lnTo>
                  <a:pt x="7723076" y="87969"/>
                </a:lnTo>
                <a:lnTo>
                  <a:pt x="7728691" y="0"/>
                </a:lnTo>
                <a:lnTo>
                  <a:pt x="7922040" y="0"/>
                </a:lnTo>
                <a:lnTo>
                  <a:pt x="7939770" y="18912"/>
                </a:lnTo>
                <a:lnTo>
                  <a:pt x="7913576" y="40344"/>
                </a:lnTo>
                <a:lnTo>
                  <a:pt x="7944532" y="59394"/>
                </a:lnTo>
                <a:lnTo>
                  <a:pt x="7923101" y="83206"/>
                </a:lnTo>
                <a:lnTo>
                  <a:pt x="7925977" y="110048"/>
                </a:lnTo>
                <a:cubicBezTo>
                  <a:pt x="7896762" y="118467"/>
                  <a:pt x="7875853" y="145611"/>
                  <a:pt x="7875853" y="177638"/>
                </a:cubicBezTo>
                <a:cubicBezTo>
                  <a:pt x="7875853" y="217407"/>
                  <a:pt x="7908092" y="249646"/>
                  <a:pt x="7947861" y="249646"/>
                </a:cubicBezTo>
                <a:cubicBezTo>
                  <a:pt x="7987630" y="249646"/>
                  <a:pt x="8019869" y="217407"/>
                  <a:pt x="8019869" y="177638"/>
                </a:cubicBezTo>
                <a:cubicBezTo>
                  <a:pt x="8019869" y="152369"/>
                  <a:pt x="8006853" y="130140"/>
                  <a:pt x="7986436" y="118399"/>
                </a:cubicBezTo>
                <a:lnTo>
                  <a:pt x="7982632" y="87969"/>
                </a:lnTo>
                <a:lnTo>
                  <a:pt x="7988247" y="0"/>
                </a:lnTo>
                <a:lnTo>
                  <a:pt x="8160754" y="0"/>
                </a:lnTo>
                <a:lnTo>
                  <a:pt x="8173342" y="66538"/>
                </a:lnTo>
                <a:lnTo>
                  <a:pt x="8174877" y="118720"/>
                </a:lnTo>
                <a:cubicBezTo>
                  <a:pt x="8154720" y="130508"/>
                  <a:pt x="8141918" y="152578"/>
                  <a:pt x="8141918" y="177639"/>
                </a:cubicBezTo>
                <a:cubicBezTo>
                  <a:pt x="8141918" y="217408"/>
                  <a:pt x="8174157" y="249647"/>
                  <a:pt x="8213926" y="249647"/>
                </a:cubicBezTo>
                <a:cubicBezTo>
                  <a:pt x="8253695" y="249647"/>
                  <a:pt x="8285934" y="217408"/>
                  <a:pt x="8285934" y="177639"/>
                </a:cubicBezTo>
                <a:cubicBezTo>
                  <a:pt x="8285934" y="152919"/>
                  <a:pt x="8273477" y="131108"/>
                  <a:pt x="8253747" y="119240"/>
                </a:cubicBezTo>
                <a:lnTo>
                  <a:pt x="8256686" y="73682"/>
                </a:lnTo>
                <a:lnTo>
                  <a:pt x="8244780" y="37963"/>
                </a:lnTo>
                <a:lnTo>
                  <a:pt x="8287642" y="35582"/>
                </a:lnTo>
                <a:lnTo>
                  <a:pt x="8276321" y="0"/>
                </a:lnTo>
                <a:lnTo>
                  <a:pt x="8396320" y="0"/>
                </a:lnTo>
                <a:lnTo>
                  <a:pt x="8420992" y="54632"/>
                </a:lnTo>
                <a:lnTo>
                  <a:pt x="8406705" y="66538"/>
                </a:lnTo>
                <a:lnTo>
                  <a:pt x="8444824" y="116094"/>
                </a:lnTo>
                <a:cubicBezTo>
                  <a:pt x="8422578" y="127512"/>
                  <a:pt x="8407970" y="150869"/>
                  <a:pt x="8407970" y="177639"/>
                </a:cubicBezTo>
                <a:cubicBezTo>
                  <a:pt x="8407970" y="217408"/>
                  <a:pt x="8440209" y="249647"/>
                  <a:pt x="8479978" y="249647"/>
                </a:cubicBezTo>
                <a:cubicBezTo>
                  <a:pt x="8519747" y="249647"/>
                  <a:pt x="8551986" y="217408"/>
                  <a:pt x="8551986" y="177639"/>
                </a:cubicBezTo>
                <a:cubicBezTo>
                  <a:pt x="8551986" y="153179"/>
                  <a:pt x="8539790" y="131567"/>
                  <a:pt x="8520389" y="119638"/>
                </a:cubicBezTo>
                <a:lnTo>
                  <a:pt x="8535292" y="87970"/>
                </a:lnTo>
                <a:lnTo>
                  <a:pt x="8513861" y="52251"/>
                </a:lnTo>
                <a:lnTo>
                  <a:pt x="8556724" y="35582"/>
                </a:lnTo>
                <a:lnTo>
                  <a:pt x="8553630" y="0"/>
                </a:lnTo>
                <a:lnTo>
                  <a:pt x="8678025" y="0"/>
                </a:lnTo>
                <a:cubicBezTo>
                  <a:pt x="8697323" y="0"/>
                  <a:pt x="8712968" y="15645"/>
                  <a:pt x="8712968" y="34943"/>
                </a:cubicBezTo>
                <a:lnTo>
                  <a:pt x="8712968" y="6193749"/>
                </a:lnTo>
                <a:cubicBezTo>
                  <a:pt x="8712968" y="6213047"/>
                  <a:pt x="8697323" y="6228692"/>
                  <a:pt x="8678025" y="6228692"/>
                </a:cubicBezTo>
                <a:lnTo>
                  <a:pt x="34943" y="6228692"/>
                </a:lnTo>
                <a:cubicBezTo>
                  <a:pt x="15645" y="6228692"/>
                  <a:pt x="0" y="6213047"/>
                  <a:pt x="0" y="6193749"/>
                </a:cubicBezTo>
                <a:lnTo>
                  <a:pt x="0" y="34943"/>
                </a:lnTo>
                <a:cubicBezTo>
                  <a:pt x="0" y="15645"/>
                  <a:pt x="15645" y="0"/>
                  <a:pt x="34943" y="0"/>
                </a:cubicBezTo>
                <a:close/>
              </a:path>
            </a:pathLst>
          </a:custGeom>
          <a:solidFill>
            <a:schemeClr val="bg1"/>
          </a:solidFill>
          <a:ln w="63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cxnSp>
        <p:nvCxnSpPr>
          <p:cNvPr id="73" name="직선 연결선 72"/>
          <p:cNvCxnSpPr/>
          <p:nvPr/>
        </p:nvCxnSpPr>
        <p:spPr>
          <a:xfrm>
            <a:off x="396028" y="105273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396028" y="133635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396028" y="161997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396028" y="190359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396028" y="218720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396028" y="247082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396028" y="275444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396028" y="303806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396028" y="332168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396028" y="360529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396028" y="388891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396028" y="417253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396028" y="445615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396028" y="473977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396028" y="5023388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396028" y="5307006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396028" y="5590624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396028" y="5874242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396028" y="6157860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396028" y="6441481"/>
            <a:ext cx="8352928" cy="0"/>
          </a:xfrm>
          <a:prstGeom prst="line">
            <a:avLst/>
          </a:prstGeom>
          <a:ln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" name="그룹 92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9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6627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43508" y="728700"/>
            <a:ext cx="8820980" cy="5976664"/>
          </a:xfrm>
          <a:custGeom>
            <a:avLst/>
            <a:gdLst>
              <a:gd name="connsiteX0" fmla="*/ 0 w 8820980"/>
              <a:gd name="connsiteY0" fmla="*/ 0 h 5976664"/>
              <a:gd name="connsiteX1" fmla="*/ 8820980 w 8820980"/>
              <a:gd name="connsiteY1" fmla="*/ 0 h 5976664"/>
              <a:gd name="connsiteX2" fmla="*/ 8820980 w 8820980"/>
              <a:gd name="connsiteY2" fmla="*/ 5976664 h 5976664"/>
              <a:gd name="connsiteX3" fmla="*/ 0 w 8820980"/>
              <a:gd name="connsiteY3" fmla="*/ 5976664 h 5976664"/>
              <a:gd name="connsiteX4" fmla="*/ 0 w 8820980"/>
              <a:gd name="connsiteY4" fmla="*/ 0 h 5976664"/>
              <a:gd name="connsiteX0" fmla="*/ 0 w 8820980"/>
              <a:gd name="connsiteY0" fmla="*/ 0 h 5976664"/>
              <a:gd name="connsiteX1" fmla="*/ 8820980 w 8820980"/>
              <a:gd name="connsiteY1" fmla="*/ 0 h 5976664"/>
              <a:gd name="connsiteX2" fmla="*/ 8820980 w 8820980"/>
              <a:gd name="connsiteY2" fmla="*/ 5976664 h 5976664"/>
              <a:gd name="connsiteX3" fmla="*/ 4428492 w 8820980"/>
              <a:gd name="connsiteY3" fmla="*/ 5973941 h 5976664"/>
              <a:gd name="connsiteX4" fmla="*/ 0 w 8820980"/>
              <a:gd name="connsiteY4" fmla="*/ 5976664 h 5976664"/>
              <a:gd name="connsiteX5" fmla="*/ 0 w 8820980"/>
              <a:gd name="connsiteY5" fmla="*/ 0 h 5976664"/>
              <a:gd name="connsiteX0" fmla="*/ 4428492 w 8820980"/>
              <a:gd name="connsiteY0" fmla="*/ 5973941 h 6065381"/>
              <a:gd name="connsiteX1" fmla="*/ 0 w 8820980"/>
              <a:gd name="connsiteY1" fmla="*/ 5976664 h 6065381"/>
              <a:gd name="connsiteX2" fmla="*/ 0 w 8820980"/>
              <a:gd name="connsiteY2" fmla="*/ 0 h 6065381"/>
              <a:gd name="connsiteX3" fmla="*/ 8820980 w 8820980"/>
              <a:gd name="connsiteY3" fmla="*/ 0 h 6065381"/>
              <a:gd name="connsiteX4" fmla="*/ 8820980 w 8820980"/>
              <a:gd name="connsiteY4" fmla="*/ 5976664 h 6065381"/>
              <a:gd name="connsiteX5" fmla="*/ 4519932 w 8820980"/>
              <a:gd name="connsiteY5" fmla="*/ 6065381 h 6065381"/>
              <a:gd name="connsiteX0" fmla="*/ 0 w 8820980"/>
              <a:gd name="connsiteY0" fmla="*/ 5976664 h 6065381"/>
              <a:gd name="connsiteX1" fmla="*/ 0 w 8820980"/>
              <a:gd name="connsiteY1" fmla="*/ 0 h 6065381"/>
              <a:gd name="connsiteX2" fmla="*/ 8820980 w 8820980"/>
              <a:gd name="connsiteY2" fmla="*/ 0 h 6065381"/>
              <a:gd name="connsiteX3" fmla="*/ 8820980 w 8820980"/>
              <a:gd name="connsiteY3" fmla="*/ 5976664 h 6065381"/>
              <a:gd name="connsiteX4" fmla="*/ 4519932 w 8820980"/>
              <a:gd name="connsiteY4" fmla="*/ 6065381 h 6065381"/>
              <a:gd name="connsiteX0" fmla="*/ 0 w 8820980"/>
              <a:gd name="connsiteY0" fmla="*/ 5976664 h 5976664"/>
              <a:gd name="connsiteX1" fmla="*/ 0 w 8820980"/>
              <a:gd name="connsiteY1" fmla="*/ 0 h 5976664"/>
              <a:gd name="connsiteX2" fmla="*/ 8820980 w 8820980"/>
              <a:gd name="connsiteY2" fmla="*/ 0 h 5976664"/>
              <a:gd name="connsiteX3" fmla="*/ 8820980 w 8820980"/>
              <a:gd name="connsiteY3" fmla="*/ 5976664 h 597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0980" h="5976664">
                <a:moveTo>
                  <a:pt x="0" y="5976664"/>
                </a:moveTo>
                <a:lnTo>
                  <a:pt x="0" y="0"/>
                </a:lnTo>
                <a:lnTo>
                  <a:pt x="8820980" y="0"/>
                </a:lnTo>
                <a:lnTo>
                  <a:pt x="8820980" y="5976664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43862" y="709615"/>
            <a:ext cx="1211814" cy="45719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390709" y="391037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소제목 입력</a:t>
            </a:r>
            <a:endParaRPr lang="ko-KR" altLang="en-US" sz="1600" dirty="0"/>
          </a:p>
        </p:txBody>
      </p:sp>
      <p:grpSp>
        <p:nvGrpSpPr>
          <p:cNvPr id="7" name="그룹 6"/>
          <p:cNvGrpSpPr/>
          <p:nvPr/>
        </p:nvGrpSpPr>
        <p:grpSpPr>
          <a:xfrm>
            <a:off x="7740352" y="-17756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218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1236664" y="1254987"/>
            <a:ext cx="6661397" cy="2416208"/>
            <a:chOff x="1208089" y="1254987"/>
            <a:chExt cx="6661397" cy="2416208"/>
          </a:xfrm>
          <a:solidFill>
            <a:schemeClr val="bg2">
              <a:lumMod val="50000"/>
            </a:schemeClr>
          </a:solidFill>
        </p:grpSpPr>
        <p:sp>
          <p:nvSpPr>
            <p:cNvPr id="4" name="직사각형 3"/>
            <p:cNvSpPr/>
            <p:nvPr/>
          </p:nvSpPr>
          <p:spPr>
            <a:xfrm>
              <a:off x="1208089" y="1254987"/>
              <a:ext cx="1074763" cy="1075872"/>
            </a:xfrm>
            <a:custGeom>
              <a:avLst/>
              <a:gdLst/>
              <a:ahLst/>
              <a:cxnLst/>
              <a:rect l="l" t="t" r="r" b="b"/>
              <a:pathLst>
                <a:path w="1074763" h="1075872">
                  <a:moveTo>
                    <a:pt x="426691" y="0"/>
                  </a:moveTo>
                  <a:lnTo>
                    <a:pt x="1074763" y="0"/>
                  </a:lnTo>
                  <a:lnTo>
                    <a:pt x="1074763" y="216024"/>
                  </a:lnTo>
                  <a:lnTo>
                    <a:pt x="517368" y="216024"/>
                  </a:lnTo>
                  <a:lnTo>
                    <a:pt x="216024" y="517368"/>
                  </a:lnTo>
                  <a:lnTo>
                    <a:pt x="216024" y="1075872"/>
                  </a:lnTo>
                  <a:lnTo>
                    <a:pt x="0" y="1075872"/>
                  </a:lnTo>
                  <a:lnTo>
                    <a:pt x="0" y="427800"/>
                  </a:lnTo>
                  <a:lnTo>
                    <a:pt x="1616" y="427800"/>
                  </a:lnTo>
                  <a:lnTo>
                    <a:pt x="852" y="427036"/>
                  </a:lnTo>
                  <a:lnTo>
                    <a:pt x="426691" y="1196"/>
                  </a:lnTo>
                  <a:close/>
                </a:path>
              </a:pathLst>
            </a:cu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3"/>
            <p:cNvSpPr/>
            <p:nvPr/>
          </p:nvSpPr>
          <p:spPr>
            <a:xfrm rot="10800000">
              <a:off x="6794723" y="2595323"/>
              <a:ext cx="1074763" cy="1075872"/>
            </a:xfrm>
            <a:custGeom>
              <a:avLst/>
              <a:gdLst/>
              <a:ahLst/>
              <a:cxnLst/>
              <a:rect l="l" t="t" r="r" b="b"/>
              <a:pathLst>
                <a:path w="1074763" h="1075872">
                  <a:moveTo>
                    <a:pt x="426691" y="0"/>
                  </a:moveTo>
                  <a:lnTo>
                    <a:pt x="1074763" y="0"/>
                  </a:lnTo>
                  <a:lnTo>
                    <a:pt x="1074763" y="216024"/>
                  </a:lnTo>
                  <a:lnTo>
                    <a:pt x="517368" y="216024"/>
                  </a:lnTo>
                  <a:lnTo>
                    <a:pt x="216024" y="517368"/>
                  </a:lnTo>
                  <a:lnTo>
                    <a:pt x="216024" y="1075872"/>
                  </a:lnTo>
                  <a:lnTo>
                    <a:pt x="0" y="1075872"/>
                  </a:lnTo>
                  <a:lnTo>
                    <a:pt x="0" y="427800"/>
                  </a:lnTo>
                  <a:lnTo>
                    <a:pt x="1616" y="427800"/>
                  </a:lnTo>
                  <a:lnTo>
                    <a:pt x="852" y="427036"/>
                  </a:lnTo>
                  <a:lnTo>
                    <a:pt x="426691" y="1196"/>
                  </a:lnTo>
                  <a:close/>
                </a:path>
              </a:pathLst>
            </a:custGeom>
            <a:grpFill/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44055" y="2060848"/>
            <a:ext cx="585288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rgbClr val="EEECE1">
                    <a:lumMod val="25000"/>
                  </a:srgbClr>
                </a:solidFill>
                <a:latin typeface="BC 카드 B" pitchFamily="18" charset="-127"/>
                <a:ea typeface="BC 카드 B" pitchFamily="18" charset="-127"/>
              </a:rPr>
              <a:t>건전한 조직문화 만들기</a:t>
            </a:r>
            <a:endParaRPr lang="ko-KR" altLang="en-US" sz="4400" dirty="0">
              <a:solidFill>
                <a:srgbClr val="EEECE1">
                  <a:lumMod val="25000"/>
                </a:srgbClr>
              </a:solidFill>
              <a:latin typeface="BC 카드 B" pitchFamily="18" charset="-127"/>
              <a:ea typeface="BC 카드 B" pitchFamily="18" charset="-127"/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3431" y="5481228"/>
            <a:ext cx="1889764" cy="914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75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14186" y="312489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6380457" y="3124894"/>
            <a:ext cx="55335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- 33 -</a:t>
            </a:r>
            <a:endParaRPr lang="ko-KR" altLang="en-US" sz="1100" dirty="0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2314186" y="614566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cxnSp>
        <p:nvCxnSpPr>
          <p:cNvPr id="28" name="직선 연결선 27"/>
          <p:cNvCxnSpPr/>
          <p:nvPr/>
        </p:nvCxnSpPr>
        <p:spPr>
          <a:xfrm>
            <a:off x="2370109" y="6167433"/>
            <a:ext cx="21602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6488803" y="614239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30" name="자유형 29"/>
          <p:cNvSpPr/>
          <p:nvPr/>
        </p:nvSpPr>
        <p:spPr>
          <a:xfrm>
            <a:off x="6501777" y="6159578"/>
            <a:ext cx="308540" cy="218783"/>
          </a:xfrm>
          <a:custGeom>
            <a:avLst/>
            <a:gdLst>
              <a:gd name="connsiteX0" fmla="*/ 0 w 308540"/>
              <a:gd name="connsiteY0" fmla="*/ 218783 h 218783"/>
              <a:gd name="connsiteX1" fmla="*/ 0 w 308540"/>
              <a:gd name="connsiteY1" fmla="*/ 0 h 218783"/>
              <a:gd name="connsiteX2" fmla="*/ 308540 w 308540"/>
              <a:gd name="connsiteY2" fmla="*/ 0 h 21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8540" h="218783">
                <a:moveTo>
                  <a:pt x="0" y="218783"/>
                </a:moveTo>
                <a:lnTo>
                  <a:pt x="0" y="0"/>
                </a:lnTo>
                <a:lnTo>
                  <a:pt x="30854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1880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모서리가 둥근 직사각형 16"/>
          <p:cNvSpPr/>
          <p:nvPr/>
        </p:nvSpPr>
        <p:spPr>
          <a:xfrm>
            <a:off x="2232410" y="6125609"/>
            <a:ext cx="504056" cy="212453"/>
          </a:xfrm>
          <a:prstGeom prst="roundRect">
            <a:avLst>
              <a:gd name="adj" fmla="val 3596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6544331" y="3165291"/>
            <a:ext cx="230463" cy="21602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19335" y="307764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6492327" y="313534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15487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/>
          <p:cNvCxnSpPr/>
          <p:nvPr/>
        </p:nvCxnSpPr>
        <p:spPr>
          <a:xfrm>
            <a:off x="2484438" y="3293399"/>
            <a:ext cx="0" cy="126000"/>
          </a:xfrm>
          <a:prstGeom prst="line">
            <a:avLst/>
          </a:prstGeom>
          <a:ln w="508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2312803" y="608668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6480577" y="6070053"/>
            <a:ext cx="352606" cy="260427"/>
            <a:chOff x="6474892" y="6125609"/>
            <a:chExt cx="299902" cy="221501"/>
          </a:xfrm>
        </p:grpSpPr>
        <p:sp>
          <p:nvSpPr>
            <p:cNvPr id="18" name="다이아몬드 17"/>
            <p:cNvSpPr/>
            <p:nvPr/>
          </p:nvSpPr>
          <p:spPr>
            <a:xfrm>
              <a:off x="6474892" y="6125609"/>
              <a:ext cx="221501" cy="221501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다이아몬드 34"/>
            <p:cNvSpPr/>
            <p:nvPr/>
          </p:nvSpPr>
          <p:spPr>
            <a:xfrm>
              <a:off x="6553293" y="6125609"/>
              <a:ext cx="221501" cy="221501"/>
            </a:xfrm>
            <a:prstGeom prst="diamond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489061" y="6068172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46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5"/>
          <p:cNvSpPr/>
          <p:nvPr/>
        </p:nvSpPr>
        <p:spPr>
          <a:xfrm>
            <a:off x="6544331" y="3325983"/>
            <a:ext cx="230463" cy="9633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2304746" y="3097903"/>
            <a:ext cx="352606" cy="272814"/>
            <a:chOff x="4216325" y="5157192"/>
            <a:chExt cx="352606" cy="272814"/>
          </a:xfrm>
        </p:grpSpPr>
        <p:sp>
          <p:nvSpPr>
            <p:cNvPr id="24" name="다이아몬드 23"/>
            <p:cNvSpPr/>
            <p:nvPr/>
          </p:nvSpPr>
          <p:spPr>
            <a:xfrm>
              <a:off x="4308504" y="5169579"/>
              <a:ext cx="260427" cy="260427"/>
            </a:xfrm>
            <a:prstGeom prst="diamond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다이아몬드 25"/>
            <p:cNvSpPr/>
            <p:nvPr/>
          </p:nvSpPr>
          <p:spPr>
            <a:xfrm>
              <a:off x="4216325" y="5169579"/>
              <a:ext cx="260427" cy="260427"/>
            </a:xfrm>
            <a:prstGeom prst="diamond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225592" y="5157192"/>
              <a:ext cx="3385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100" dirty="0" smtClean="0">
                  <a:solidFill>
                    <a:schemeClr val="bg1"/>
                  </a:solidFill>
                </a:rPr>
                <a:t>33</a:t>
              </a:r>
              <a:endParaRPr lang="ko-KR" altLang="en-US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478599" y="3087408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31" name="TextBox 30"/>
          <p:cNvSpPr txBox="1"/>
          <p:nvPr/>
        </p:nvSpPr>
        <p:spPr>
          <a:xfrm>
            <a:off x="1997187" y="6090988"/>
            <a:ext cx="90281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r>
              <a:rPr lang="ko-KR" altLang="en-US" sz="1100" dirty="0" smtClean="0"/>
              <a:t>ㅣ인사</a:t>
            </a:r>
            <a:r>
              <a:rPr lang="ko-KR" altLang="en-US" sz="1100" dirty="0"/>
              <a:t>말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214240" y="6090988"/>
            <a:ext cx="8210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33_</a:t>
            </a:r>
            <a:r>
              <a:rPr lang="ko-KR" altLang="en-US" sz="1100" dirty="0" smtClean="0"/>
              <a:t>인사말</a:t>
            </a:r>
            <a:endParaRPr lang="ko-KR" altLang="en-US" sz="1100" dirty="0"/>
          </a:p>
        </p:txBody>
      </p:sp>
    </p:spTree>
    <p:extLst>
      <p:ext uri="{BB962C8B-B14F-4D97-AF65-F5344CB8AC3E}">
        <p14:creationId xmlns:p14="http://schemas.microsoft.com/office/powerpoint/2010/main" val="1299583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각 삼각형 8"/>
          <p:cNvSpPr/>
          <p:nvPr/>
        </p:nvSpPr>
        <p:spPr>
          <a:xfrm flipH="1">
            <a:off x="3995936" y="5897451"/>
            <a:ext cx="480306" cy="48030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87810" y="3866409"/>
            <a:ext cx="3744416" cy="20108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41094" y="3158458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2" name="TextBox 11"/>
          <p:cNvSpPr txBox="1"/>
          <p:nvPr/>
        </p:nvSpPr>
        <p:spPr>
          <a:xfrm>
            <a:off x="8373766" y="317649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cxnSp>
        <p:nvCxnSpPr>
          <p:cNvPr id="6" name="직선 연결선 5"/>
          <p:cNvCxnSpPr/>
          <p:nvPr/>
        </p:nvCxnSpPr>
        <p:spPr>
          <a:xfrm flipH="1">
            <a:off x="4142476" y="3146839"/>
            <a:ext cx="144016" cy="144016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8359136" y="3198438"/>
            <a:ext cx="32532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4166236" y="610992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93362" y="612407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4" name="자유형 13"/>
          <p:cNvSpPr/>
          <p:nvPr/>
        </p:nvSpPr>
        <p:spPr>
          <a:xfrm>
            <a:off x="8442798" y="6144444"/>
            <a:ext cx="182880" cy="173082"/>
          </a:xfrm>
          <a:custGeom>
            <a:avLst/>
            <a:gdLst>
              <a:gd name="connsiteX0" fmla="*/ 182880 w 182880"/>
              <a:gd name="connsiteY0" fmla="*/ 0 h 173082"/>
              <a:gd name="connsiteX1" fmla="*/ 0 w 182880"/>
              <a:gd name="connsiteY1" fmla="*/ 0 h 173082"/>
              <a:gd name="connsiteX2" fmla="*/ 0 w 182880"/>
              <a:gd name="connsiteY2" fmla="*/ 173082 h 17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880" h="173082">
                <a:moveTo>
                  <a:pt x="182880" y="0"/>
                </a:moveTo>
                <a:lnTo>
                  <a:pt x="0" y="0"/>
                </a:lnTo>
                <a:lnTo>
                  <a:pt x="0" y="173082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27848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1602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92523" y="3856983"/>
            <a:ext cx="3744416" cy="215487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789040"/>
            <a:ext cx="3744416" cy="231066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3991046" y="310132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8362073" y="6099701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cxnSp>
        <p:nvCxnSpPr>
          <p:cNvPr id="3" name="직선 연결선 2"/>
          <p:cNvCxnSpPr/>
          <p:nvPr/>
        </p:nvCxnSpPr>
        <p:spPr>
          <a:xfrm>
            <a:off x="3986746" y="3158458"/>
            <a:ext cx="0" cy="14884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8203850" y="3101329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0" name="타원 9"/>
          <p:cNvSpPr/>
          <p:nvPr/>
        </p:nvSpPr>
        <p:spPr>
          <a:xfrm>
            <a:off x="8152235" y="3194552"/>
            <a:ext cx="75164" cy="75164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3978986" y="6085109"/>
            <a:ext cx="360040" cy="22138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>
            <a:off x="4053026" y="6085109"/>
            <a:ext cx="211960" cy="22138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3991046" y="6060283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6" name="직각 삼각형 15"/>
          <p:cNvSpPr/>
          <p:nvPr/>
        </p:nvSpPr>
        <p:spPr>
          <a:xfrm flipH="1">
            <a:off x="8569054" y="6264190"/>
            <a:ext cx="115406" cy="11540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8352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796028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755576" y="3866409"/>
            <a:ext cx="3480513" cy="201086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796028" y="3866409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36530" y="309880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2" name="TextBox 21"/>
          <p:cNvSpPr txBox="1"/>
          <p:nvPr/>
        </p:nvSpPr>
        <p:spPr>
          <a:xfrm>
            <a:off x="4166236" y="6116452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8" name="TextBox 27"/>
          <p:cNvSpPr txBox="1"/>
          <p:nvPr/>
        </p:nvSpPr>
        <p:spPr>
          <a:xfrm>
            <a:off x="8393362" y="612407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" name="직사각형 1"/>
          <p:cNvSpPr/>
          <p:nvPr/>
        </p:nvSpPr>
        <p:spPr>
          <a:xfrm>
            <a:off x="4236089" y="3318369"/>
            <a:ext cx="240153" cy="496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8344434" y="318372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9" name="직사각형 28"/>
          <p:cNvSpPr/>
          <p:nvPr/>
        </p:nvSpPr>
        <p:spPr>
          <a:xfrm>
            <a:off x="8444307" y="3163585"/>
            <a:ext cx="240153" cy="4969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4059283" y="5969727"/>
            <a:ext cx="173083" cy="179615"/>
          </a:xfrm>
          <a:custGeom>
            <a:avLst/>
            <a:gdLst>
              <a:gd name="connsiteX0" fmla="*/ 173083 w 173083"/>
              <a:gd name="connsiteY0" fmla="*/ 0 h 179615"/>
              <a:gd name="connsiteX1" fmla="*/ 173083 w 173083"/>
              <a:gd name="connsiteY1" fmla="*/ 179615 h 179615"/>
              <a:gd name="connsiteX2" fmla="*/ 0 w 173083"/>
              <a:gd name="connsiteY2" fmla="*/ 179615 h 179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083" h="179615">
                <a:moveTo>
                  <a:pt x="173083" y="0"/>
                </a:moveTo>
                <a:lnTo>
                  <a:pt x="173083" y="179615"/>
                </a:lnTo>
                <a:lnTo>
                  <a:pt x="0" y="179615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자유형 6"/>
          <p:cNvSpPr/>
          <p:nvPr/>
        </p:nvSpPr>
        <p:spPr>
          <a:xfrm>
            <a:off x="8264267" y="5975408"/>
            <a:ext cx="360080" cy="360080"/>
          </a:xfrm>
          <a:custGeom>
            <a:avLst/>
            <a:gdLst>
              <a:gd name="connsiteX0" fmla="*/ 1440180 w 1440180"/>
              <a:gd name="connsiteY0" fmla="*/ 0 h 1440180"/>
              <a:gd name="connsiteX1" fmla="*/ 1440180 w 1440180"/>
              <a:gd name="connsiteY1" fmla="*/ 718457 h 1440180"/>
              <a:gd name="connsiteX2" fmla="*/ 718457 w 1440180"/>
              <a:gd name="connsiteY2" fmla="*/ 718457 h 1440180"/>
              <a:gd name="connsiteX3" fmla="*/ 718457 w 1440180"/>
              <a:gd name="connsiteY3" fmla="*/ 1440180 h 1440180"/>
              <a:gd name="connsiteX4" fmla="*/ 0 w 1440180"/>
              <a:gd name="connsiteY4" fmla="*/ 1440180 h 1440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180" h="1440180">
                <a:moveTo>
                  <a:pt x="1440180" y="0"/>
                </a:moveTo>
                <a:lnTo>
                  <a:pt x="1440180" y="718457"/>
                </a:lnTo>
                <a:lnTo>
                  <a:pt x="718457" y="718457"/>
                </a:lnTo>
                <a:lnTo>
                  <a:pt x="718457" y="1440180"/>
                </a:lnTo>
                <a:lnTo>
                  <a:pt x="0" y="144018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7568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897736" y="3866409"/>
            <a:ext cx="3520388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09026" y="653001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8" name="TextBox 17"/>
          <p:cNvSpPr txBox="1"/>
          <p:nvPr/>
        </p:nvSpPr>
        <p:spPr>
          <a:xfrm>
            <a:off x="8371167" y="184482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cxnSp>
        <p:nvCxnSpPr>
          <p:cNvPr id="8" name="직선 연결선 7"/>
          <p:cNvCxnSpPr/>
          <p:nvPr/>
        </p:nvCxnSpPr>
        <p:spPr>
          <a:xfrm>
            <a:off x="8463723" y="2065561"/>
            <a:ext cx="144016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8"/>
          <p:cNvSpPr/>
          <p:nvPr/>
        </p:nvSpPr>
        <p:spPr>
          <a:xfrm>
            <a:off x="4224214" y="4619812"/>
            <a:ext cx="252028" cy="504056"/>
          </a:xfrm>
          <a:custGeom>
            <a:avLst/>
            <a:gdLst/>
            <a:ahLst/>
            <a:cxnLst/>
            <a:rect l="l" t="t" r="r" b="b"/>
            <a:pathLst>
              <a:path w="252028" h="504056">
                <a:moveTo>
                  <a:pt x="252028" y="0"/>
                </a:moveTo>
                <a:lnTo>
                  <a:pt x="252028" y="504056"/>
                </a:lnTo>
                <a:cubicBezTo>
                  <a:pt x="112837" y="504056"/>
                  <a:pt x="0" y="391219"/>
                  <a:pt x="0" y="252028"/>
                </a:cubicBezTo>
                <a:cubicBezTo>
                  <a:pt x="0" y="112837"/>
                  <a:pt x="112837" y="0"/>
                  <a:pt x="2520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/>
          <p:cNvSpPr txBox="1"/>
          <p:nvPr/>
        </p:nvSpPr>
        <p:spPr>
          <a:xfrm>
            <a:off x="4186510" y="4741035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sp>
        <p:nvSpPr>
          <p:cNvPr id="12" name="이등변 삼각형 11"/>
          <p:cNvSpPr/>
          <p:nvPr/>
        </p:nvSpPr>
        <p:spPr>
          <a:xfrm rot="16200000">
            <a:off x="8334013" y="4763994"/>
            <a:ext cx="480158" cy="22073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/>
          <p:cNvSpPr txBox="1"/>
          <p:nvPr/>
        </p:nvSpPr>
        <p:spPr>
          <a:xfrm>
            <a:off x="8437547" y="4741035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57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983883" y="3866409"/>
            <a:ext cx="334667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09026" y="667140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4" name="TextBox 23"/>
          <p:cNvSpPr txBox="1"/>
          <p:nvPr/>
        </p:nvSpPr>
        <p:spPr>
          <a:xfrm rot="5400000">
            <a:off x="3879048" y="4823149"/>
            <a:ext cx="8210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33_</a:t>
            </a:r>
            <a:r>
              <a:rPr lang="ko-KR" altLang="en-US" sz="1100" dirty="0" smtClean="0"/>
              <a:t>인사말</a:t>
            </a:r>
            <a:endParaRPr lang="ko-KR" altLang="en-US" sz="1100" dirty="0"/>
          </a:p>
        </p:txBody>
      </p:sp>
      <p:sp>
        <p:nvSpPr>
          <p:cNvPr id="2" name="직사각형 1"/>
          <p:cNvSpPr/>
          <p:nvPr/>
        </p:nvSpPr>
        <p:spPr>
          <a:xfrm>
            <a:off x="4200649" y="611756"/>
            <a:ext cx="145716" cy="8094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타원 2"/>
          <p:cNvSpPr/>
          <p:nvPr/>
        </p:nvSpPr>
        <p:spPr>
          <a:xfrm>
            <a:off x="8396429" y="611756"/>
            <a:ext cx="288032" cy="288032"/>
          </a:xfrm>
          <a:custGeom>
            <a:avLst/>
            <a:gdLst/>
            <a:ahLst/>
            <a:cxnLst/>
            <a:rect l="l" t="t" r="r" b="b"/>
            <a:pathLst>
              <a:path w="288032" h="288032">
                <a:moveTo>
                  <a:pt x="0" y="0"/>
                </a:moveTo>
                <a:lnTo>
                  <a:pt x="288032" y="0"/>
                </a:lnTo>
                <a:lnTo>
                  <a:pt x="288032" y="288032"/>
                </a:lnTo>
                <a:cubicBezTo>
                  <a:pt x="128956" y="288032"/>
                  <a:pt x="0" y="159076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8403985" y="5976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>
                <a:solidFill>
                  <a:schemeClr val="bg1"/>
                </a:solidFill>
              </a:rPr>
              <a:t>33</a:t>
            </a:r>
            <a:endParaRPr lang="ko-KR" altLang="en-US" sz="1100" dirty="0">
              <a:solidFill>
                <a:schemeClr val="bg1"/>
              </a:solidFill>
            </a:endParaRPr>
          </a:p>
        </p:txBody>
      </p:sp>
      <p:grpSp>
        <p:nvGrpSpPr>
          <p:cNvPr id="14" name="그룹 13"/>
          <p:cNvGrpSpPr/>
          <p:nvPr/>
        </p:nvGrpSpPr>
        <p:grpSpPr>
          <a:xfrm rot="5400000">
            <a:off x="8092747" y="4780518"/>
            <a:ext cx="825686" cy="266323"/>
            <a:chOff x="5953575" y="3620198"/>
            <a:chExt cx="825686" cy="266323"/>
          </a:xfrm>
        </p:grpSpPr>
        <p:sp>
          <p:nvSpPr>
            <p:cNvPr id="22" name="TextBox 21"/>
            <p:cNvSpPr txBox="1"/>
            <p:nvPr/>
          </p:nvSpPr>
          <p:spPr>
            <a:xfrm>
              <a:off x="6171402" y="3624911"/>
              <a:ext cx="60785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100" dirty="0" smtClean="0"/>
                <a:t>인사말</a:t>
              </a:r>
              <a:endParaRPr lang="ko-KR" altLang="en-US" sz="1100" dirty="0"/>
            </a:p>
          </p:txBody>
        </p:sp>
        <p:sp>
          <p:nvSpPr>
            <p:cNvPr id="10" name="타원 9"/>
            <p:cNvSpPr/>
            <p:nvPr/>
          </p:nvSpPr>
          <p:spPr>
            <a:xfrm>
              <a:off x="6012160" y="3645024"/>
              <a:ext cx="221385" cy="22138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953575" y="3620198"/>
              <a:ext cx="3385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100" dirty="0" smtClean="0">
                  <a:solidFill>
                    <a:schemeClr val="bg1"/>
                  </a:solidFill>
                </a:rPr>
                <a:t>33</a:t>
              </a:r>
              <a:endParaRPr lang="ko-KR" altLang="en-US" sz="11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953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43794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652012" y="611756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587810" y="908720"/>
            <a:ext cx="3744416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932040" y="908720"/>
            <a:ext cx="346132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443794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4652012" y="3569445"/>
            <a:ext cx="4032448" cy="280831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841724" y="3866409"/>
            <a:ext cx="328144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4983883" y="3866409"/>
            <a:ext cx="3346672" cy="221617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4200649" y="1916832"/>
            <a:ext cx="145716" cy="216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/>
          <p:cNvSpPr txBox="1"/>
          <p:nvPr/>
        </p:nvSpPr>
        <p:spPr>
          <a:xfrm>
            <a:off x="4172375" y="1889326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" name="직사각형 1"/>
          <p:cNvSpPr/>
          <p:nvPr/>
        </p:nvSpPr>
        <p:spPr>
          <a:xfrm>
            <a:off x="8064388" y="3183720"/>
            <a:ext cx="620072" cy="173272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8059120" y="3183720"/>
            <a:ext cx="310036" cy="173272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8049574" y="3144264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5" name="직사각형 14"/>
          <p:cNvSpPr/>
          <p:nvPr/>
        </p:nvSpPr>
        <p:spPr>
          <a:xfrm>
            <a:off x="8330554" y="6173816"/>
            <a:ext cx="353905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8049574" y="608542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18" name="직사각형 17"/>
          <p:cNvSpPr/>
          <p:nvPr/>
        </p:nvSpPr>
        <p:spPr>
          <a:xfrm>
            <a:off x="4126199" y="6173816"/>
            <a:ext cx="353905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3845219" y="608542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100" dirty="0" smtClean="0"/>
              <a:t>33</a:t>
            </a:r>
            <a:endParaRPr lang="ko-KR" altLang="en-US" sz="1100" dirty="0"/>
          </a:p>
        </p:txBody>
      </p:sp>
      <p:sp>
        <p:nvSpPr>
          <p:cNvPr id="22" name="직사각형 21"/>
          <p:cNvSpPr/>
          <p:nvPr/>
        </p:nvSpPr>
        <p:spPr>
          <a:xfrm>
            <a:off x="3845219" y="6173816"/>
            <a:ext cx="59850" cy="86636"/>
          </a:xfrm>
          <a:prstGeom prst="rect">
            <a:avLst/>
          </a:prstGeom>
          <a:solidFill>
            <a:schemeClr val="bg1">
              <a:lumMod val="6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7045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9859" y="2576503"/>
            <a:ext cx="436529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err="1" smtClean="0">
                <a:solidFill>
                  <a:prstClr val="white"/>
                </a:solidFill>
              </a:rPr>
              <a:t>텍</a:t>
            </a:r>
            <a:r>
              <a:rPr lang="ko-KR" altLang="en-US" sz="8800" dirty="0" smtClean="0">
                <a:solidFill>
                  <a:prstClr val="white"/>
                </a:solidFill>
              </a:rPr>
              <a:t> </a:t>
            </a:r>
            <a:r>
              <a:rPr lang="ko-KR" altLang="en-US" sz="8800" dirty="0" err="1" smtClean="0">
                <a:solidFill>
                  <a:prstClr val="white"/>
                </a:solidFill>
              </a:rPr>
              <a:t>스</a:t>
            </a:r>
            <a:r>
              <a:rPr lang="ko-KR" altLang="en-US" sz="8800" dirty="0" smtClean="0">
                <a:solidFill>
                  <a:prstClr val="white"/>
                </a:solidFill>
              </a:rPr>
              <a:t> </a:t>
            </a:r>
            <a:r>
              <a:rPr lang="ko-KR" altLang="en-US" sz="8800" dirty="0" err="1" smtClean="0">
                <a:solidFill>
                  <a:prstClr val="white"/>
                </a:solidFill>
              </a:rPr>
              <a:t>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1578660" y="1646135"/>
            <a:ext cx="5971680" cy="2400968"/>
            <a:chOff x="1547664" y="1700378"/>
            <a:chExt cx="5971680" cy="2400968"/>
          </a:xfrm>
        </p:grpSpPr>
        <p:sp>
          <p:nvSpPr>
            <p:cNvPr id="5" name="자유형 4"/>
            <p:cNvSpPr/>
            <p:nvPr/>
          </p:nvSpPr>
          <p:spPr>
            <a:xfrm>
              <a:off x="1547664" y="1700378"/>
              <a:ext cx="139032" cy="2400968"/>
            </a:xfrm>
            <a:custGeom>
              <a:avLst/>
              <a:gdLst>
                <a:gd name="connsiteX0" fmla="*/ 133685 w 139032"/>
                <a:gd name="connsiteY0" fmla="*/ 0 h 2400968"/>
                <a:gd name="connsiteX1" fmla="*/ 0 w 139032"/>
                <a:gd name="connsiteY1" fmla="*/ 0 h 2400968"/>
                <a:gd name="connsiteX2" fmla="*/ 0 w 139032"/>
                <a:gd name="connsiteY2" fmla="*/ 2400968 h 2400968"/>
                <a:gd name="connsiteX3" fmla="*/ 139032 w 139032"/>
                <a:gd name="connsiteY3" fmla="*/ 2400968 h 240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32" h="2400968">
                  <a:moveTo>
                    <a:pt x="133685" y="0"/>
                  </a:moveTo>
                  <a:lnTo>
                    <a:pt x="0" y="0"/>
                  </a:lnTo>
                  <a:lnTo>
                    <a:pt x="0" y="2400968"/>
                  </a:lnTo>
                  <a:lnTo>
                    <a:pt x="139032" y="2400968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자유형 5"/>
            <p:cNvSpPr/>
            <p:nvPr/>
          </p:nvSpPr>
          <p:spPr>
            <a:xfrm flipH="1">
              <a:off x="7380312" y="1700378"/>
              <a:ext cx="139032" cy="2400968"/>
            </a:xfrm>
            <a:custGeom>
              <a:avLst/>
              <a:gdLst>
                <a:gd name="connsiteX0" fmla="*/ 133685 w 139032"/>
                <a:gd name="connsiteY0" fmla="*/ 0 h 2400968"/>
                <a:gd name="connsiteX1" fmla="*/ 0 w 139032"/>
                <a:gd name="connsiteY1" fmla="*/ 0 h 2400968"/>
                <a:gd name="connsiteX2" fmla="*/ 0 w 139032"/>
                <a:gd name="connsiteY2" fmla="*/ 2400968 h 2400968"/>
                <a:gd name="connsiteX3" fmla="*/ 139032 w 139032"/>
                <a:gd name="connsiteY3" fmla="*/ 2400968 h 2400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032" h="2400968">
                  <a:moveTo>
                    <a:pt x="133685" y="0"/>
                  </a:moveTo>
                  <a:lnTo>
                    <a:pt x="0" y="0"/>
                  </a:lnTo>
                  <a:lnTo>
                    <a:pt x="0" y="2400968"/>
                  </a:lnTo>
                  <a:lnTo>
                    <a:pt x="139032" y="2400968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 flipH="1">
            <a:off x="0" y="2854368"/>
            <a:ext cx="1578660" cy="0"/>
          </a:xfrm>
          <a:prstGeom prst="line">
            <a:avLst/>
          </a:prstGeom>
          <a:ln w="95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7555424" y="2854368"/>
            <a:ext cx="1578660" cy="0"/>
          </a:xfrm>
          <a:prstGeom prst="line">
            <a:avLst/>
          </a:prstGeom>
          <a:ln w="95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156114" y="1738908"/>
            <a:ext cx="4831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‘</a:t>
            </a:r>
            <a:r>
              <a:rPr lang="ko-KR" altLang="en-US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지능</a:t>
            </a:r>
            <a:r>
              <a:rPr lang="en-US" altLang="ko-KR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’</a:t>
            </a:r>
            <a:r>
              <a:rPr lang="ko-KR" altLang="en-US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을 칭찬 받은 아이</a:t>
            </a:r>
            <a:endParaRPr lang="ko-KR" altLang="en-US" sz="3600" dirty="0">
              <a:solidFill>
                <a:prstClr val="black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56114" y="3359120"/>
            <a:ext cx="48317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‘</a:t>
            </a:r>
            <a:r>
              <a:rPr lang="ko-KR" altLang="en-US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노력</a:t>
            </a:r>
            <a:r>
              <a:rPr lang="en-US" altLang="ko-KR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’</a:t>
            </a:r>
            <a:r>
              <a:rPr lang="ko-KR" altLang="en-US" sz="3600" dirty="0" smtClean="0">
                <a:solidFill>
                  <a:prstClr val="black"/>
                </a:solidFill>
                <a:latin typeface="BC 카드 B" pitchFamily="18" charset="-127"/>
                <a:ea typeface="BC 카드 B" pitchFamily="18" charset="-127"/>
              </a:rPr>
              <a:t>을 칭찬 받은 아이</a:t>
            </a:r>
            <a:endParaRPr lang="ko-KR" altLang="en-US" sz="3600" dirty="0">
              <a:solidFill>
                <a:prstClr val="black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211228" y="2583260"/>
            <a:ext cx="7215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 smtClean="0">
                <a:solidFill>
                  <a:prstClr val="black"/>
                </a:solidFill>
              </a:rPr>
              <a:t>VS</a:t>
            </a:r>
            <a:endParaRPr lang="ko-KR" altLang="en-US" sz="3600" dirty="0">
              <a:solidFill>
                <a:prstClr val="black"/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7924" y="5718126"/>
            <a:ext cx="2049839" cy="7536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2416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5909489" y="5749894"/>
            <a:ext cx="1008112" cy="46166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26940" y="89538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우리땅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31832" y="57562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</a:t>
            </a:r>
            <a:r>
              <a:rPr lang="ko-KR" altLang="en-US" sz="1600" dirty="0" smtClean="0">
                <a:solidFill>
                  <a:prstClr val="black"/>
                </a:solidFill>
              </a:rPr>
              <a:t> </a:t>
            </a:r>
            <a:r>
              <a:rPr lang="ko-KR" altLang="en-US" sz="2400" b="1" i="1" dirty="0" smtClean="0">
                <a:solidFill>
                  <a:prstClr val="black"/>
                </a:solidFill>
              </a:rPr>
              <a:t>우리땅</a:t>
            </a:r>
            <a:endParaRPr lang="ko-KR" altLang="en-US" sz="2400" b="1" i="1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26940" y="250622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 smtClean="0">
                <a:solidFill>
                  <a:prstClr val="black"/>
                </a:solidFill>
              </a:rPr>
              <a:t>우리땅</a:t>
            </a:r>
            <a:endParaRPr lang="ko-KR" altLang="en-US" sz="2400" b="1" dirty="0">
              <a:solidFill>
                <a:prstClr val="black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26940" y="171291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우리땅</a:t>
            </a:r>
            <a:endParaRPr lang="ko-KR" altLang="en-US" sz="2400" dirty="0">
              <a:solidFill>
                <a:prstClr val="black"/>
              </a:solidFill>
              <a:latin typeface="나눔명조 ExtraBold" pitchFamily="18" charset="-127"/>
              <a:ea typeface="나눔명조 ExtraBold" pitchFamily="18" charset="-127"/>
            </a:endParaRPr>
          </a:p>
        </p:txBody>
      </p:sp>
      <p:grpSp>
        <p:nvGrpSpPr>
          <p:cNvPr id="33" name="그룹 32"/>
          <p:cNvGrpSpPr/>
          <p:nvPr/>
        </p:nvGrpSpPr>
        <p:grpSpPr>
          <a:xfrm>
            <a:off x="1527898" y="3293562"/>
            <a:ext cx="2140330" cy="497669"/>
            <a:chOff x="3506688" y="3030579"/>
            <a:chExt cx="2140330" cy="497669"/>
          </a:xfrm>
        </p:grpSpPr>
        <p:sp>
          <p:nvSpPr>
            <p:cNvPr id="11" name="TextBox 10"/>
            <p:cNvSpPr txBox="1"/>
            <p:nvPr/>
          </p:nvSpPr>
          <p:spPr>
            <a:xfrm>
              <a:off x="3506688" y="3066583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 smtClean="0">
                  <a:solidFill>
                    <a:prstClr val="black"/>
                  </a:solidFill>
                </a:rPr>
                <a:t>우리땅</a:t>
              </a:r>
              <a:endParaRPr lang="ko-KR" altLang="en-US" sz="2400" b="1" dirty="0">
                <a:solidFill>
                  <a:prstClr val="black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4737390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5040971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5344552" y="3030579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4833366" y="2534610"/>
            <a:ext cx="255069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b="1" spc="3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우</a:t>
            </a:r>
            <a:r>
              <a:rPr lang="en-US" altLang="ko-KR" sz="2400" b="1" spc="3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/</a:t>
            </a:r>
            <a:r>
              <a:rPr lang="ko-KR" altLang="en-US" sz="2400" b="1" spc="3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리</a:t>
            </a:r>
            <a:r>
              <a:rPr lang="en-US" altLang="ko-KR" sz="2400" b="1" spc="3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/</a:t>
            </a:r>
            <a:r>
              <a:rPr lang="ko-KR" altLang="en-US" sz="2400" b="1" spc="300" dirty="0" smtClean="0">
                <a:solidFill>
                  <a:prstClr val="black"/>
                </a:solidFill>
                <a:latin typeface="나눔명조 ExtraBold" pitchFamily="18" charset="-127"/>
                <a:ea typeface="나눔명조 ExtraBold" pitchFamily="18" charset="-127"/>
              </a:rPr>
              <a:t>땅</a:t>
            </a:r>
            <a:endParaRPr lang="ko-KR" altLang="en-US" sz="2400" b="1" spc="300" dirty="0">
              <a:solidFill>
                <a:prstClr val="black"/>
              </a:solidFill>
              <a:latin typeface="나눔명조 ExtraBold" pitchFamily="18" charset="-127"/>
              <a:ea typeface="나눔명조 ExtraBold" pitchFamily="18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827905" y="573693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 smtClean="0">
                <a:solidFill>
                  <a:prstClr val="white"/>
                </a:solidFill>
              </a:rPr>
              <a:t>우리땅</a:t>
            </a:r>
            <a:endParaRPr lang="ko-KR" altLang="en-US" sz="2400" b="1" dirty="0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511826" y="4034680"/>
            <a:ext cx="2448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3200" b="1" dirty="0" smtClean="0">
                <a:solidFill>
                  <a:prstClr val="black"/>
                </a:solidFill>
              </a:rPr>
              <a:t>우리땅</a:t>
            </a:r>
            <a:endParaRPr lang="ko-KR" altLang="en-US" sz="3200" b="1" dirty="0">
              <a:solidFill>
                <a:prstClr val="black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4807241" y="1676266"/>
            <a:ext cx="1965304" cy="488084"/>
            <a:chOff x="10474047" y="1590004"/>
            <a:chExt cx="1965304" cy="488084"/>
          </a:xfrm>
        </p:grpSpPr>
        <p:sp>
          <p:nvSpPr>
            <p:cNvPr id="43" name="TextBox 42"/>
            <p:cNvSpPr txBox="1"/>
            <p:nvPr/>
          </p:nvSpPr>
          <p:spPr>
            <a:xfrm>
              <a:off x="11331355" y="1616423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b="1" i="1" dirty="0" smtClean="0">
                  <a:solidFill>
                    <a:prstClr val="black"/>
                  </a:solidFill>
                </a:rPr>
                <a:t>우리땅</a:t>
              </a:r>
              <a:endParaRPr lang="ko-KR" altLang="en-US" sz="2400" b="1" i="1" dirty="0">
                <a:solidFill>
                  <a:prstClr val="black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 rot="20023719">
              <a:off x="10474047" y="1590004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</a:t>
              </a:r>
              <a:endParaRPr lang="ko-KR" altLang="en-US" sz="2400" b="1" i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4788024" y="754092"/>
            <a:ext cx="1906582" cy="609575"/>
            <a:chOff x="10532769" y="2404859"/>
            <a:chExt cx="1906582" cy="609575"/>
          </a:xfrm>
        </p:grpSpPr>
        <p:sp>
          <p:nvSpPr>
            <p:cNvPr id="45" name="TextBox 44"/>
            <p:cNvSpPr txBox="1"/>
            <p:nvPr/>
          </p:nvSpPr>
          <p:spPr>
            <a:xfrm>
              <a:off x="11331355" y="2552769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b="1" dirty="0" smtClean="0">
                  <a:solidFill>
                    <a:prstClr val="black"/>
                  </a:solidFill>
                </a:rPr>
                <a:t>우리땅</a:t>
              </a:r>
              <a:endParaRPr lang="ko-KR" altLang="en-US" sz="2400" b="1" dirty="0">
                <a:solidFill>
                  <a:prstClr val="black"/>
                </a:solidFill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 rot="20023719">
              <a:off x="10532769" y="2404859"/>
              <a:ext cx="110799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</a:t>
              </a:r>
              <a:endParaRPr lang="ko-KR" altLang="en-US" sz="2400" b="1" i="1" dirty="0">
                <a:solidFill>
                  <a:prstClr val="black"/>
                </a:solidFill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530831" y="4954422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en-US" altLang="ko-KR" sz="2400" dirty="0" smtClean="0">
                <a:solidFill>
                  <a:prstClr val="black"/>
                </a:solidFill>
              </a:rPr>
              <a:t>‘</a:t>
            </a:r>
            <a:r>
              <a:rPr lang="ko-KR" altLang="en-US" sz="2400" dirty="0" smtClean="0">
                <a:solidFill>
                  <a:prstClr val="black"/>
                </a:solidFill>
              </a:rPr>
              <a:t>우리</a:t>
            </a:r>
            <a:r>
              <a:rPr lang="ko-KR" altLang="en-US" sz="2400" spc="300" dirty="0" smtClean="0">
                <a:solidFill>
                  <a:prstClr val="black"/>
                </a:solidFill>
              </a:rPr>
              <a:t>땅</a:t>
            </a:r>
            <a:r>
              <a:rPr lang="en-US" altLang="ko-KR" sz="2400" spc="300" dirty="0" smtClean="0">
                <a:solidFill>
                  <a:prstClr val="black"/>
                </a:solidFill>
              </a:rPr>
              <a:t>’</a:t>
            </a:r>
            <a:endParaRPr lang="ko-KR" altLang="en-US" sz="2400" spc="300" dirty="0">
              <a:solidFill>
                <a:prstClr val="black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4814798" y="4124112"/>
            <a:ext cx="2801282" cy="471241"/>
            <a:chOff x="976325" y="136757"/>
            <a:chExt cx="2801282" cy="471241"/>
          </a:xfrm>
        </p:grpSpPr>
        <p:sp>
          <p:nvSpPr>
            <p:cNvPr id="38" name="TextBox 37"/>
            <p:cNvSpPr txBox="1"/>
            <p:nvPr/>
          </p:nvSpPr>
          <p:spPr>
            <a:xfrm>
              <a:off x="97632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431573" y="146333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90118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는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384975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우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42551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리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1427308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타원 52"/>
            <p:cNvSpPr/>
            <p:nvPr/>
          </p:nvSpPr>
          <p:spPr>
            <a:xfrm>
              <a:off x="1872540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>
              <a:off x="2832421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타원 55"/>
            <p:cNvSpPr/>
            <p:nvPr/>
          </p:nvSpPr>
          <p:spPr>
            <a:xfrm>
              <a:off x="3268077" y="347501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285164" y="13675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4825809" y="3328330"/>
            <a:ext cx="26276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</a:t>
            </a:r>
            <a:r>
              <a:rPr lang="en-US" altLang="ko-KR" sz="2400" dirty="0" smtClean="0">
                <a:solidFill>
                  <a:prstClr val="black"/>
                </a:solidFill>
              </a:rPr>
              <a:t>/</a:t>
            </a:r>
            <a:r>
              <a:rPr lang="ko-KR" altLang="en-US" sz="2400" dirty="0" smtClean="0">
                <a:solidFill>
                  <a:prstClr val="black"/>
                </a:solidFill>
              </a:rPr>
              <a:t>도</a:t>
            </a:r>
            <a:r>
              <a:rPr lang="en-US" altLang="ko-KR" sz="2400" dirty="0" smtClean="0">
                <a:solidFill>
                  <a:prstClr val="black"/>
                </a:solidFill>
              </a:rPr>
              <a:t>/</a:t>
            </a:r>
            <a:r>
              <a:rPr lang="ko-KR" altLang="en-US" sz="2400" dirty="0" smtClean="0">
                <a:solidFill>
                  <a:prstClr val="black"/>
                </a:solidFill>
              </a:rPr>
              <a:t>는 우</a:t>
            </a:r>
            <a:r>
              <a:rPr lang="en-US" altLang="ko-KR" sz="2400" dirty="0" smtClean="0">
                <a:solidFill>
                  <a:prstClr val="black"/>
                </a:solidFill>
              </a:rPr>
              <a:t>/</a:t>
            </a:r>
            <a:r>
              <a:rPr lang="ko-KR" altLang="en-US" sz="2400" dirty="0" smtClean="0">
                <a:solidFill>
                  <a:prstClr val="black"/>
                </a:solidFill>
              </a:rPr>
              <a:t>리</a:t>
            </a:r>
            <a:r>
              <a:rPr lang="en-US" altLang="ko-KR" sz="2400" dirty="0" smtClean="0">
                <a:solidFill>
                  <a:prstClr val="black"/>
                </a:solidFill>
              </a:rPr>
              <a:t>/</a:t>
            </a:r>
            <a:r>
              <a:rPr lang="ko-KR" altLang="en-US" sz="2400" dirty="0" smtClean="0">
                <a:solidFill>
                  <a:prstClr val="black"/>
                </a:solidFill>
              </a:rPr>
              <a:t>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4822355" y="4927835"/>
            <a:ext cx="2736272" cy="471241"/>
            <a:chOff x="4822355" y="4927835"/>
            <a:chExt cx="2736272" cy="471241"/>
          </a:xfrm>
        </p:grpSpPr>
        <p:sp>
          <p:nvSpPr>
            <p:cNvPr id="58" name="TextBox 57"/>
            <p:cNvSpPr txBox="1"/>
            <p:nvPr/>
          </p:nvSpPr>
          <p:spPr>
            <a:xfrm>
              <a:off x="4822355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277603" y="493741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708209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는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6191999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우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649575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리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63" name="타원 62"/>
            <p:cNvSpPr/>
            <p:nvPr/>
          </p:nvSpPr>
          <p:spPr>
            <a:xfrm>
              <a:off x="5234332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타원 63"/>
            <p:cNvSpPr/>
            <p:nvPr/>
          </p:nvSpPr>
          <p:spPr>
            <a:xfrm>
              <a:off x="5679564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6600439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타원 65"/>
            <p:cNvSpPr/>
            <p:nvPr/>
          </p:nvSpPr>
          <p:spPr>
            <a:xfrm>
              <a:off x="7036095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7066184" y="492783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50" name="타원 49"/>
            <p:cNvSpPr/>
            <p:nvPr/>
          </p:nvSpPr>
          <p:spPr>
            <a:xfrm>
              <a:off x="7453345" y="5246929"/>
              <a:ext cx="54539" cy="5453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124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1503536" y="889538"/>
            <a:ext cx="2140330" cy="461665"/>
            <a:chOff x="3506688" y="3929777"/>
            <a:chExt cx="2140330" cy="461665"/>
          </a:xfrm>
        </p:grpSpPr>
        <p:sp>
          <p:nvSpPr>
            <p:cNvPr id="15" name="TextBox 14"/>
            <p:cNvSpPr txBox="1"/>
            <p:nvPr/>
          </p:nvSpPr>
          <p:spPr>
            <a:xfrm>
              <a:off x="3506688" y="3929777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 smtClean="0">
                  <a:solidFill>
                    <a:prstClr val="black"/>
                  </a:solidFill>
                </a:rPr>
                <a:t>우리땅</a:t>
              </a:r>
              <a:endParaRPr lang="ko-KR" altLang="en-US" sz="2400" b="1" dirty="0">
                <a:solidFill>
                  <a:prstClr val="black"/>
                </a:solidFill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4658816" y="4365104"/>
              <a:ext cx="88529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1500482" y="4089372"/>
            <a:ext cx="2140330" cy="582835"/>
            <a:chOff x="3506688" y="5833953"/>
            <a:chExt cx="2140330" cy="582835"/>
          </a:xfrm>
        </p:grpSpPr>
        <p:sp>
          <p:nvSpPr>
            <p:cNvPr id="20" name="TextBox 19"/>
            <p:cNvSpPr txBox="1"/>
            <p:nvPr/>
          </p:nvSpPr>
          <p:spPr>
            <a:xfrm>
              <a:off x="3506688" y="5875621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 </a:t>
              </a:r>
              <a:r>
                <a:rPr lang="ko-KR" altLang="en-US" sz="2400" b="1" dirty="0" smtClean="0">
                  <a:solidFill>
                    <a:prstClr val="black"/>
                  </a:solidFill>
                </a:rPr>
                <a:t>우리땅</a:t>
              </a:r>
              <a:endParaRPr lang="ko-KR" altLang="en-US" sz="2400" b="1" dirty="0">
                <a:solidFill>
                  <a:prstClr val="black"/>
                </a:solidFill>
              </a:endParaRPr>
            </a:p>
          </p:txBody>
        </p:sp>
        <p:cxnSp>
          <p:nvCxnSpPr>
            <p:cNvPr id="22" name="꺾인 연결선 21"/>
            <p:cNvCxnSpPr/>
            <p:nvPr/>
          </p:nvCxnSpPr>
          <p:spPr>
            <a:xfrm rot="10800000" flipV="1">
              <a:off x="3613951" y="5833953"/>
              <a:ext cx="1908212" cy="582835"/>
            </a:xfrm>
            <a:prstGeom prst="bentConnector3">
              <a:avLst>
                <a:gd name="adj1" fmla="val 50000"/>
              </a:avLst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49"/>
          <p:cNvSpPr txBox="1"/>
          <p:nvPr/>
        </p:nvSpPr>
        <p:spPr>
          <a:xfrm>
            <a:off x="1500605" y="4942334"/>
            <a:ext cx="21691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en-US" altLang="ko-KR" sz="2400" dirty="0" smtClean="0">
                <a:solidFill>
                  <a:prstClr val="black"/>
                </a:solidFill>
              </a:rPr>
              <a:t>[       ]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493048" y="5756385"/>
            <a:ext cx="2547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prstClr val="black"/>
                </a:solidFill>
              </a:rPr>
              <a:t>[ </a:t>
            </a:r>
            <a:r>
              <a:rPr lang="ko-KR" altLang="en-US" sz="2400" dirty="0" smtClean="0">
                <a:solidFill>
                  <a:prstClr val="black"/>
                </a:solidFill>
              </a:rPr>
              <a:t>독도는 우리땅 </a:t>
            </a:r>
            <a:r>
              <a:rPr lang="en-US" altLang="ko-KR" sz="2400" dirty="0" smtClean="0">
                <a:solidFill>
                  <a:prstClr val="black"/>
                </a:solidFill>
              </a:rPr>
              <a:t>]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873810" y="1704806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  독도는 우리땅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4994187" y="1765123"/>
            <a:ext cx="0" cy="3932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7305790" y="1765123"/>
            <a:ext cx="0" cy="393225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4873810" y="2549463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  독도는 우리땅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824028" y="897464"/>
            <a:ext cx="2642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prstClr val="black"/>
                </a:solidFill>
              </a:rPr>
              <a:t>{ </a:t>
            </a:r>
            <a:r>
              <a:rPr lang="ko-KR" altLang="en-US" sz="2400" dirty="0" smtClean="0">
                <a:solidFill>
                  <a:prstClr val="black"/>
                </a:solidFill>
              </a:rPr>
              <a:t>독도는 우리땅 </a:t>
            </a:r>
            <a:r>
              <a:rPr lang="en-US" altLang="ko-KR" sz="2400" dirty="0" smtClean="0">
                <a:solidFill>
                  <a:prstClr val="black"/>
                </a:solidFill>
              </a:rPr>
              <a:t>}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502372" y="251177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 smtClean="0">
                <a:solidFill>
                  <a:prstClr val="black"/>
                </a:solidFill>
              </a:rPr>
              <a:t>우리땅</a:t>
            </a:r>
            <a:endParaRPr lang="ko-KR" altLang="en-US" sz="2400" b="1" dirty="0">
              <a:solidFill>
                <a:prstClr val="black"/>
              </a:solidFill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1610312" y="2949893"/>
            <a:ext cx="1922403" cy="6072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503536" y="16968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 </a:t>
            </a:r>
            <a:r>
              <a:rPr lang="ko-KR" altLang="en-US" sz="2400" b="1" dirty="0" smtClean="0">
                <a:solidFill>
                  <a:prstClr val="black"/>
                </a:solidFill>
              </a:rPr>
              <a:t>우리땅</a:t>
            </a:r>
            <a:endParaRPr lang="ko-KR" altLang="en-US" sz="2400" b="1" dirty="0">
              <a:solidFill>
                <a:prstClr val="black"/>
              </a:solidFill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2655664" y="2132207"/>
            <a:ext cx="8852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655664" y="2176812"/>
            <a:ext cx="88529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그룹 20"/>
          <p:cNvGrpSpPr/>
          <p:nvPr/>
        </p:nvGrpSpPr>
        <p:grpSpPr>
          <a:xfrm>
            <a:off x="1508039" y="3393413"/>
            <a:ext cx="2140330" cy="461665"/>
            <a:chOff x="1372440" y="4128887"/>
            <a:chExt cx="2140330" cy="461665"/>
          </a:xfrm>
        </p:grpSpPr>
        <p:sp>
          <p:nvSpPr>
            <p:cNvPr id="77" name="TextBox 76"/>
            <p:cNvSpPr txBox="1"/>
            <p:nvPr/>
          </p:nvSpPr>
          <p:spPr>
            <a:xfrm>
              <a:off x="1372440" y="4128887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독도는 우리땅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cxnSp>
          <p:nvCxnSpPr>
            <p:cNvPr id="23" name="직선 연결선 22"/>
            <p:cNvCxnSpPr/>
            <p:nvPr/>
          </p:nvCxnSpPr>
          <p:spPr>
            <a:xfrm>
              <a:off x="1466812" y="4181786"/>
              <a:ext cx="1914185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" name="그룹 80"/>
          <p:cNvGrpSpPr/>
          <p:nvPr/>
        </p:nvGrpSpPr>
        <p:grpSpPr>
          <a:xfrm>
            <a:off x="4873810" y="4935472"/>
            <a:ext cx="2852214" cy="816793"/>
            <a:chOff x="1276125" y="1556792"/>
            <a:chExt cx="2852214" cy="816793"/>
          </a:xfrm>
        </p:grpSpPr>
        <p:grpSp>
          <p:nvGrpSpPr>
            <p:cNvPr id="89" name="그룹 88"/>
            <p:cNvGrpSpPr/>
            <p:nvPr/>
          </p:nvGrpSpPr>
          <p:grpSpPr>
            <a:xfrm>
              <a:off x="1276125" y="1710745"/>
              <a:ext cx="492443" cy="494119"/>
              <a:chOff x="1276125" y="1710745"/>
              <a:chExt cx="492443" cy="494119"/>
            </a:xfrm>
          </p:grpSpPr>
          <p:sp>
            <p:nvSpPr>
              <p:cNvPr id="105" name="직사각형 104"/>
              <p:cNvSpPr/>
              <p:nvPr/>
            </p:nvSpPr>
            <p:spPr>
              <a:xfrm>
                <a:off x="1295636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1276125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 smtClean="0">
                    <a:solidFill>
                      <a:prstClr val="white"/>
                    </a:solidFill>
                  </a:rPr>
                  <a:t>독</a:t>
                </a:r>
                <a:endParaRPr lang="ko-KR" altLang="en-US" sz="24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0" name="그룹 89"/>
            <p:cNvGrpSpPr/>
            <p:nvPr/>
          </p:nvGrpSpPr>
          <p:grpSpPr>
            <a:xfrm>
              <a:off x="1727684" y="1628800"/>
              <a:ext cx="492443" cy="483445"/>
              <a:chOff x="2040265" y="1721419"/>
              <a:chExt cx="492443" cy="483445"/>
            </a:xfrm>
          </p:grpSpPr>
          <p:sp>
            <p:nvSpPr>
              <p:cNvPr id="103" name="직사각형 102"/>
              <p:cNvSpPr/>
              <p:nvPr/>
            </p:nvSpPr>
            <p:spPr>
              <a:xfrm>
                <a:off x="2049102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040265" y="1721419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>
                    <a:solidFill>
                      <a:prstClr val="white"/>
                    </a:solidFill>
                  </a:rPr>
                  <a:t>도</a:t>
                </a:r>
              </a:p>
            </p:txBody>
          </p:sp>
        </p:grpSp>
        <p:grpSp>
          <p:nvGrpSpPr>
            <p:cNvPr id="91" name="그룹 90"/>
            <p:cNvGrpSpPr/>
            <p:nvPr/>
          </p:nvGrpSpPr>
          <p:grpSpPr>
            <a:xfrm>
              <a:off x="2130266" y="1879466"/>
              <a:ext cx="492443" cy="494119"/>
              <a:chOff x="2834263" y="1710745"/>
              <a:chExt cx="492443" cy="494119"/>
            </a:xfrm>
          </p:grpSpPr>
          <p:sp>
            <p:nvSpPr>
              <p:cNvPr id="101" name="직사각형 100"/>
              <p:cNvSpPr/>
              <p:nvPr/>
            </p:nvSpPr>
            <p:spPr>
              <a:xfrm>
                <a:off x="2853774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834263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 smtClean="0">
                    <a:solidFill>
                      <a:prstClr val="white"/>
                    </a:solidFill>
                  </a:rPr>
                  <a:t>는</a:t>
                </a:r>
                <a:endParaRPr lang="ko-KR" altLang="en-US" sz="24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그룹 91"/>
            <p:cNvGrpSpPr/>
            <p:nvPr/>
          </p:nvGrpSpPr>
          <p:grpSpPr>
            <a:xfrm>
              <a:off x="2771800" y="1650213"/>
              <a:ext cx="492443" cy="494119"/>
              <a:chOff x="3536522" y="1710745"/>
              <a:chExt cx="492443" cy="494119"/>
            </a:xfrm>
          </p:grpSpPr>
          <p:sp>
            <p:nvSpPr>
              <p:cNvPr id="99" name="직사각형 98"/>
              <p:cNvSpPr/>
              <p:nvPr/>
            </p:nvSpPr>
            <p:spPr>
              <a:xfrm>
                <a:off x="3556033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3536522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 smtClean="0">
                    <a:solidFill>
                      <a:prstClr val="white"/>
                    </a:solidFill>
                  </a:rPr>
                  <a:t>우</a:t>
                </a:r>
                <a:endParaRPr lang="ko-KR" altLang="en-US" sz="24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3" name="그룹 92"/>
            <p:cNvGrpSpPr/>
            <p:nvPr/>
          </p:nvGrpSpPr>
          <p:grpSpPr>
            <a:xfrm>
              <a:off x="3203848" y="1556792"/>
              <a:ext cx="492443" cy="494119"/>
              <a:chOff x="4278716" y="1710745"/>
              <a:chExt cx="492443" cy="494119"/>
            </a:xfrm>
          </p:grpSpPr>
          <p:sp>
            <p:nvSpPr>
              <p:cNvPr id="97" name="직사각형 96"/>
              <p:cNvSpPr/>
              <p:nvPr/>
            </p:nvSpPr>
            <p:spPr>
              <a:xfrm>
                <a:off x="4287553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4278716" y="1710745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 smtClean="0">
                    <a:solidFill>
                      <a:prstClr val="white"/>
                    </a:solidFill>
                  </a:rPr>
                  <a:t>리</a:t>
                </a:r>
                <a:endParaRPr lang="ko-KR" altLang="en-US" sz="24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4" name="그룹 93"/>
            <p:cNvGrpSpPr/>
            <p:nvPr/>
          </p:nvGrpSpPr>
          <p:grpSpPr>
            <a:xfrm>
              <a:off x="3635896" y="1639571"/>
              <a:ext cx="492443" cy="483445"/>
              <a:chOff x="4962787" y="1721419"/>
              <a:chExt cx="492443" cy="483445"/>
            </a:xfrm>
          </p:grpSpPr>
          <p:sp>
            <p:nvSpPr>
              <p:cNvPr id="95" name="직사각형 94"/>
              <p:cNvSpPr/>
              <p:nvPr/>
            </p:nvSpPr>
            <p:spPr>
              <a:xfrm>
                <a:off x="4975182" y="1736812"/>
                <a:ext cx="468052" cy="468052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4962787" y="1721419"/>
                <a:ext cx="49244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2400" dirty="0" smtClean="0">
                    <a:solidFill>
                      <a:prstClr val="white"/>
                    </a:solidFill>
                  </a:rPr>
                  <a:t>땅</a:t>
                </a:r>
                <a:endParaRPr lang="ko-KR" altLang="en-US" sz="2400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>
            <a:off x="4925848" y="5976548"/>
            <a:ext cx="2543373" cy="461665"/>
            <a:chOff x="4925848" y="3451831"/>
            <a:chExt cx="2543373" cy="461665"/>
          </a:xfrm>
        </p:grpSpPr>
        <p:sp>
          <p:nvSpPr>
            <p:cNvPr id="108" name="TextBox 107"/>
            <p:cNvSpPr txBox="1"/>
            <p:nvPr/>
          </p:nvSpPr>
          <p:spPr>
            <a:xfrm>
              <a:off x="4925848" y="3451831"/>
              <a:ext cx="235833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  독도는 우리땅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cxnSp>
          <p:nvCxnSpPr>
            <p:cNvPr id="27" name="직선 연결선 26"/>
            <p:cNvCxnSpPr>
              <a:endCxn id="108" idx="1"/>
            </p:cNvCxnSpPr>
            <p:nvPr/>
          </p:nvCxnSpPr>
          <p:spPr>
            <a:xfrm flipH="1">
              <a:off x="4925848" y="3682663"/>
              <a:ext cx="246221" cy="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 flipH="1">
              <a:off x="7223000" y="3682663"/>
              <a:ext cx="246221" cy="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4980091" y="2614910"/>
            <a:ext cx="123110" cy="350482"/>
          </a:xfrm>
          <a:custGeom>
            <a:avLst/>
            <a:gdLst/>
            <a:ahLst/>
            <a:cxnLst/>
            <a:rect l="l" t="t" r="r" b="b"/>
            <a:pathLst>
              <a:path w="374562" h="1066342">
                <a:moveTo>
                  <a:pt x="0" y="0"/>
                </a:moveTo>
                <a:lnTo>
                  <a:pt x="355672" y="0"/>
                </a:lnTo>
                <a:cubicBezTo>
                  <a:pt x="209167" y="84142"/>
                  <a:pt x="106101" y="289323"/>
                  <a:pt x="106101" y="528973"/>
                </a:cubicBezTo>
                <a:cubicBezTo>
                  <a:pt x="106101" y="778468"/>
                  <a:pt x="217809" y="990605"/>
                  <a:pt x="374562" y="1066342"/>
                </a:cubicBezTo>
                <a:lnTo>
                  <a:pt x="0" y="10663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사각형 1"/>
          <p:cNvSpPr/>
          <p:nvPr/>
        </p:nvSpPr>
        <p:spPr>
          <a:xfrm flipH="1">
            <a:off x="7204101" y="2614910"/>
            <a:ext cx="123110" cy="350482"/>
          </a:xfrm>
          <a:custGeom>
            <a:avLst/>
            <a:gdLst/>
            <a:ahLst/>
            <a:cxnLst/>
            <a:rect l="l" t="t" r="r" b="b"/>
            <a:pathLst>
              <a:path w="374562" h="1066342">
                <a:moveTo>
                  <a:pt x="0" y="0"/>
                </a:moveTo>
                <a:lnTo>
                  <a:pt x="355672" y="0"/>
                </a:lnTo>
                <a:cubicBezTo>
                  <a:pt x="209167" y="84142"/>
                  <a:pt x="106101" y="289323"/>
                  <a:pt x="106101" y="528973"/>
                </a:cubicBezTo>
                <a:cubicBezTo>
                  <a:pt x="106101" y="778468"/>
                  <a:pt x="217809" y="990605"/>
                  <a:pt x="374562" y="1066342"/>
                </a:cubicBezTo>
                <a:lnTo>
                  <a:pt x="0" y="10663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873810" y="4143615"/>
            <a:ext cx="28841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  독</a:t>
            </a:r>
            <a:r>
              <a:rPr lang="en-US" altLang="ko-KR" sz="2400" dirty="0" smtClean="0">
                <a:solidFill>
                  <a:prstClr val="black"/>
                </a:solidFill>
              </a:rPr>
              <a:t>_</a:t>
            </a:r>
            <a:r>
              <a:rPr lang="ko-KR" altLang="en-US" sz="2400" dirty="0" smtClean="0">
                <a:solidFill>
                  <a:prstClr val="black"/>
                </a:solidFill>
              </a:rPr>
              <a:t>도</a:t>
            </a:r>
            <a:r>
              <a:rPr lang="en-US" altLang="ko-KR" sz="2400" dirty="0" smtClean="0">
                <a:solidFill>
                  <a:prstClr val="black"/>
                </a:solidFill>
              </a:rPr>
              <a:t>_</a:t>
            </a:r>
            <a:r>
              <a:rPr lang="ko-KR" altLang="en-US" sz="2400" dirty="0" smtClean="0">
                <a:solidFill>
                  <a:prstClr val="black"/>
                </a:solidFill>
              </a:rPr>
              <a:t>는 우</a:t>
            </a:r>
            <a:r>
              <a:rPr lang="en-US" altLang="ko-KR" sz="2400" dirty="0" smtClean="0">
                <a:solidFill>
                  <a:prstClr val="black"/>
                </a:solidFill>
              </a:rPr>
              <a:t>_</a:t>
            </a:r>
            <a:r>
              <a:rPr lang="ko-KR" altLang="en-US" sz="2400" dirty="0" smtClean="0">
                <a:solidFill>
                  <a:prstClr val="black"/>
                </a:solidFill>
              </a:rPr>
              <a:t>리</a:t>
            </a:r>
            <a:r>
              <a:rPr lang="en-US" altLang="ko-KR" sz="2400" dirty="0" smtClean="0">
                <a:solidFill>
                  <a:prstClr val="black"/>
                </a:solidFill>
              </a:rPr>
              <a:t>_</a:t>
            </a:r>
            <a:r>
              <a:rPr lang="ko-KR" altLang="en-US" sz="2400" dirty="0" smtClean="0">
                <a:solidFill>
                  <a:prstClr val="black"/>
                </a:solidFill>
              </a:rPr>
              <a:t>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873810" y="3345453"/>
            <a:ext cx="2358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  독도는 우리땅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5114438" y="3340541"/>
            <a:ext cx="216977" cy="247973"/>
          </a:xfrm>
          <a:custGeom>
            <a:avLst/>
            <a:gdLst>
              <a:gd name="connsiteX0" fmla="*/ 216977 w 216977"/>
              <a:gd name="connsiteY0" fmla="*/ 0 h 247973"/>
              <a:gd name="connsiteX1" fmla="*/ 0 w 216977"/>
              <a:gd name="connsiteY1" fmla="*/ 0 h 247973"/>
              <a:gd name="connsiteX2" fmla="*/ 0 w 216977"/>
              <a:gd name="connsiteY2" fmla="*/ 247973 h 24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977" h="247973">
                <a:moveTo>
                  <a:pt x="216977" y="0"/>
                </a:moveTo>
                <a:lnTo>
                  <a:pt x="0" y="0"/>
                </a:lnTo>
                <a:lnTo>
                  <a:pt x="0" y="24797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 rot="10800000">
            <a:off x="6980327" y="3576285"/>
            <a:ext cx="216977" cy="247973"/>
          </a:xfrm>
          <a:custGeom>
            <a:avLst/>
            <a:gdLst>
              <a:gd name="connsiteX0" fmla="*/ 216977 w 216977"/>
              <a:gd name="connsiteY0" fmla="*/ 0 h 247973"/>
              <a:gd name="connsiteX1" fmla="*/ 0 w 216977"/>
              <a:gd name="connsiteY1" fmla="*/ 0 h 247973"/>
              <a:gd name="connsiteX2" fmla="*/ 0 w 216977"/>
              <a:gd name="connsiteY2" fmla="*/ 247973 h 24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6977" h="247973">
                <a:moveTo>
                  <a:pt x="216977" y="0"/>
                </a:moveTo>
                <a:lnTo>
                  <a:pt x="0" y="0"/>
                </a:lnTo>
                <a:lnTo>
                  <a:pt x="0" y="247973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5560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직사각형 31"/>
          <p:cNvSpPr/>
          <p:nvPr/>
        </p:nvSpPr>
        <p:spPr>
          <a:xfrm>
            <a:off x="5246533" y="1126219"/>
            <a:ext cx="2140330" cy="2308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526940" y="89538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직사각형 4"/>
          <p:cNvSpPr/>
          <p:nvPr/>
        </p:nvSpPr>
        <p:spPr>
          <a:xfrm>
            <a:off x="1403648" y="868106"/>
            <a:ext cx="2376264" cy="51738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26940" y="1685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8" name="직선 연결선 7"/>
          <p:cNvCxnSpPr/>
          <p:nvPr/>
        </p:nvCxnSpPr>
        <p:spPr>
          <a:xfrm>
            <a:off x="1548086" y="1677392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557861" y="2115542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526940" y="24376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" name="모서리가 둥근 직사각형 11"/>
          <p:cNvSpPr/>
          <p:nvPr/>
        </p:nvSpPr>
        <p:spPr>
          <a:xfrm>
            <a:off x="1395899" y="2441868"/>
            <a:ext cx="2376264" cy="449615"/>
          </a:xfrm>
          <a:custGeom>
            <a:avLst/>
            <a:gdLst>
              <a:gd name="connsiteX0" fmla="*/ 91738 w 2376264"/>
              <a:gd name="connsiteY0" fmla="*/ 0 h 449615"/>
              <a:gd name="connsiteX1" fmla="*/ 2284526 w 2376264"/>
              <a:gd name="connsiteY1" fmla="*/ 0 h 449615"/>
              <a:gd name="connsiteX2" fmla="*/ 2376264 w 2376264"/>
              <a:gd name="connsiteY2" fmla="*/ 91738 h 449615"/>
              <a:gd name="connsiteX3" fmla="*/ 2376264 w 2376264"/>
              <a:gd name="connsiteY3" fmla="*/ 449615 h 449615"/>
              <a:gd name="connsiteX4" fmla="*/ 1184569 w 2376264"/>
              <a:gd name="connsiteY4" fmla="*/ 448565 h 449615"/>
              <a:gd name="connsiteX5" fmla="*/ 0 w 2376264"/>
              <a:gd name="connsiteY5" fmla="*/ 449615 h 449615"/>
              <a:gd name="connsiteX6" fmla="*/ 0 w 2376264"/>
              <a:gd name="connsiteY6" fmla="*/ 91738 h 449615"/>
              <a:gd name="connsiteX7" fmla="*/ 91738 w 2376264"/>
              <a:gd name="connsiteY7" fmla="*/ 0 h 449615"/>
              <a:gd name="connsiteX0" fmla="*/ 1184569 w 2376264"/>
              <a:gd name="connsiteY0" fmla="*/ 448565 h 540005"/>
              <a:gd name="connsiteX1" fmla="*/ 0 w 2376264"/>
              <a:gd name="connsiteY1" fmla="*/ 449615 h 540005"/>
              <a:gd name="connsiteX2" fmla="*/ 0 w 2376264"/>
              <a:gd name="connsiteY2" fmla="*/ 91738 h 540005"/>
              <a:gd name="connsiteX3" fmla="*/ 91738 w 2376264"/>
              <a:gd name="connsiteY3" fmla="*/ 0 h 540005"/>
              <a:gd name="connsiteX4" fmla="*/ 2284526 w 2376264"/>
              <a:gd name="connsiteY4" fmla="*/ 0 h 540005"/>
              <a:gd name="connsiteX5" fmla="*/ 2376264 w 2376264"/>
              <a:gd name="connsiteY5" fmla="*/ 91738 h 540005"/>
              <a:gd name="connsiteX6" fmla="*/ 2376264 w 2376264"/>
              <a:gd name="connsiteY6" fmla="*/ 449615 h 540005"/>
              <a:gd name="connsiteX7" fmla="*/ 1276009 w 2376264"/>
              <a:gd name="connsiteY7" fmla="*/ 540005 h 540005"/>
              <a:gd name="connsiteX0" fmla="*/ 0 w 2376264"/>
              <a:gd name="connsiteY0" fmla="*/ 449615 h 540005"/>
              <a:gd name="connsiteX1" fmla="*/ 0 w 2376264"/>
              <a:gd name="connsiteY1" fmla="*/ 91738 h 540005"/>
              <a:gd name="connsiteX2" fmla="*/ 91738 w 2376264"/>
              <a:gd name="connsiteY2" fmla="*/ 0 h 540005"/>
              <a:gd name="connsiteX3" fmla="*/ 2284526 w 2376264"/>
              <a:gd name="connsiteY3" fmla="*/ 0 h 540005"/>
              <a:gd name="connsiteX4" fmla="*/ 2376264 w 2376264"/>
              <a:gd name="connsiteY4" fmla="*/ 91738 h 540005"/>
              <a:gd name="connsiteX5" fmla="*/ 2376264 w 2376264"/>
              <a:gd name="connsiteY5" fmla="*/ 449615 h 540005"/>
              <a:gd name="connsiteX6" fmla="*/ 1276009 w 2376264"/>
              <a:gd name="connsiteY6" fmla="*/ 540005 h 540005"/>
              <a:gd name="connsiteX0" fmla="*/ 0 w 2376264"/>
              <a:gd name="connsiteY0" fmla="*/ 449615 h 449615"/>
              <a:gd name="connsiteX1" fmla="*/ 0 w 2376264"/>
              <a:gd name="connsiteY1" fmla="*/ 91738 h 449615"/>
              <a:gd name="connsiteX2" fmla="*/ 91738 w 2376264"/>
              <a:gd name="connsiteY2" fmla="*/ 0 h 449615"/>
              <a:gd name="connsiteX3" fmla="*/ 2284526 w 2376264"/>
              <a:gd name="connsiteY3" fmla="*/ 0 h 449615"/>
              <a:gd name="connsiteX4" fmla="*/ 2376264 w 2376264"/>
              <a:gd name="connsiteY4" fmla="*/ 91738 h 449615"/>
              <a:gd name="connsiteX5" fmla="*/ 2376264 w 2376264"/>
              <a:gd name="connsiteY5" fmla="*/ 449615 h 449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449615">
                <a:moveTo>
                  <a:pt x="0" y="449615"/>
                </a:moveTo>
                <a:lnTo>
                  <a:pt x="0" y="91738"/>
                </a:lnTo>
                <a:cubicBezTo>
                  <a:pt x="0" y="41073"/>
                  <a:pt x="41073" y="0"/>
                  <a:pt x="91738" y="0"/>
                </a:cubicBezTo>
                <a:lnTo>
                  <a:pt x="2284526" y="0"/>
                </a:lnTo>
                <a:cubicBezTo>
                  <a:pt x="2335191" y="0"/>
                  <a:pt x="2376264" y="41073"/>
                  <a:pt x="2376264" y="91738"/>
                </a:cubicBezTo>
                <a:lnTo>
                  <a:pt x="2376264" y="449615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26940" y="327453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7" name="모서리가 둥근 직사각형 16"/>
          <p:cNvSpPr/>
          <p:nvPr/>
        </p:nvSpPr>
        <p:spPr>
          <a:xfrm>
            <a:off x="1464948" y="3557519"/>
            <a:ext cx="2245223" cy="192777"/>
          </a:xfrm>
          <a:custGeom>
            <a:avLst/>
            <a:gdLst>
              <a:gd name="connsiteX0" fmla="*/ 0 w 2245223"/>
              <a:gd name="connsiteY0" fmla="*/ 658 h 193435"/>
              <a:gd name="connsiteX1" fmla="*/ 1131018 w 2245223"/>
              <a:gd name="connsiteY1" fmla="*/ 0 h 193435"/>
              <a:gd name="connsiteX2" fmla="*/ 2245223 w 2245223"/>
              <a:gd name="connsiteY2" fmla="*/ 658 h 193435"/>
              <a:gd name="connsiteX3" fmla="*/ 2245223 w 2245223"/>
              <a:gd name="connsiteY3" fmla="*/ 121426 h 193435"/>
              <a:gd name="connsiteX4" fmla="*/ 2173214 w 2245223"/>
              <a:gd name="connsiteY4" fmla="*/ 193435 h 193435"/>
              <a:gd name="connsiteX5" fmla="*/ 72009 w 2245223"/>
              <a:gd name="connsiteY5" fmla="*/ 193435 h 193435"/>
              <a:gd name="connsiteX6" fmla="*/ 0 w 2245223"/>
              <a:gd name="connsiteY6" fmla="*/ 121426 h 193435"/>
              <a:gd name="connsiteX7" fmla="*/ 0 w 2245223"/>
              <a:gd name="connsiteY7" fmla="*/ 658 h 193435"/>
              <a:gd name="connsiteX0" fmla="*/ 1131018 w 2245223"/>
              <a:gd name="connsiteY0" fmla="*/ 0 h 193435"/>
              <a:gd name="connsiteX1" fmla="*/ 2245223 w 2245223"/>
              <a:gd name="connsiteY1" fmla="*/ 658 h 193435"/>
              <a:gd name="connsiteX2" fmla="*/ 2245223 w 2245223"/>
              <a:gd name="connsiteY2" fmla="*/ 121426 h 193435"/>
              <a:gd name="connsiteX3" fmla="*/ 2173214 w 2245223"/>
              <a:gd name="connsiteY3" fmla="*/ 193435 h 193435"/>
              <a:gd name="connsiteX4" fmla="*/ 72009 w 2245223"/>
              <a:gd name="connsiteY4" fmla="*/ 193435 h 193435"/>
              <a:gd name="connsiteX5" fmla="*/ 0 w 2245223"/>
              <a:gd name="connsiteY5" fmla="*/ 121426 h 193435"/>
              <a:gd name="connsiteX6" fmla="*/ 0 w 2245223"/>
              <a:gd name="connsiteY6" fmla="*/ 658 h 193435"/>
              <a:gd name="connsiteX7" fmla="*/ 1222458 w 2245223"/>
              <a:gd name="connsiteY7" fmla="*/ 91440 h 193435"/>
              <a:gd name="connsiteX0" fmla="*/ 1131018 w 2245223"/>
              <a:gd name="connsiteY0" fmla="*/ 0 h 193435"/>
              <a:gd name="connsiteX1" fmla="*/ 2245223 w 2245223"/>
              <a:gd name="connsiteY1" fmla="*/ 658 h 193435"/>
              <a:gd name="connsiteX2" fmla="*/ 2245223 w 2245223"/>
              <a:gd name="connsiteY2" fmla="*/ 121426 h 193435"/>
              <a:gd name="connsiteX3" fmla="*/ 2173214 w 2245223"/>
              <a:gd name="connsiteY3" fmla="*/ 193435 h 193435"/>
              <a:gd name="connsiteX4" fmla="*/ 72009 w 2245223"/>
              <a:gd name="connsiteY4" fmla="*/ 193435 h 193435"/>
              <a:gd name="connsiteX5" fmla="*/ 0 w 2245223"/>
              <a:gd name="connsiteY5" fmla="*/ 121426 h 193435"/>
              <a:gd name="connsiteX6" fmla="*/ 0 w 2245223"/>
              <a:gd name="connsiteY6" fmla="*/ 658 h 193435"/>
              <a:gd name="connsiteX0" fmla="*/ 2245223 w 2245223"/>
              <a:gd name="connsiteY0" fmla="*/ 0 h 192777"/>
              <a:gd name="connsiteX1" fmla="*/ 2245223 w 2245223"/>
              <a:gd name="connsiteY1" fmla="*/ 120768 h 192777"/>
              <a:gd name="connsiteX2" fmla="*/ 2173214 w 2245223"/>
              <a:gd name="connsiteY2" fmla="*/ 192777 h 192777"/>
              <a:gd name="connsiteX3" fmla="*/ 72009 w 2245223"/>
              <a:gd name="connsiteY3" fmla="*/ 192777 h 192777"/>
              <a:gd name="connsiteX4" fmla="*/ 0 w 2245223"/>
              <a:gd name="connsiteY4" fmla="*/ 120768 h 192777"/>
              <a:gd name="connsiteX5" fmla="*/ 0 w 2245223"/>
              <a:gd name="connsiteY5" fmla="*/ 0 h 19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5223" h="192777">
                <a:moveTo>
                  <a:pt x="2245223" y="0"/>
                </a:moveTo>
                <a:lnTo>
                  <a:pt x="2245223" y="120768"/>
                </a:lnTo>
                <a:cubicBezTo>
                  <a:pt x="2245223" y="160537"/>
                  <a:pt x="2212983" y="192777"/>
                  <a:pt x="2173214" y="192777"/>
                </a:cubicBezTo>
                <a:lnTo>
                  <a:pt x="72009" y="192777"/>
                </a:lnTo>
                <a:cubicBezTo>
                  <a:pt x="32240" y="192777"/>
                  <a:pt x="0" y="160537"/>
                  <a:pt x="0" y="120768"/>
                </a:cubicBez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26940" y="41579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1" name="자유형 20"/>
          <p:cNvSpPr/>
          <p:nvPr/>
        </p:nvSpPr>
        <p:spPr>
          <a:xfrm>
            <a:off x="1633538" y="4650581"/>
            <a:ext cx="1919287" cy="176213"/>
          </a:xfrm>
          <a:custGeom>
            <a:avLst/>
            <a:gdLst>
              <a:gd name="connsiteX0" fmla="*/ 0 w 1919287"/>
              <a:gd name="connsiteY0" fmla="*/ 0 h 176213"/>
              <a:gd name="connsiteX1" fmla="*/ 1528762 w 1919287"/>
              <a:gd name="connsiteY1" fmla="*/ 0 h 176213"/>
              <a:gd name="connsiteX2" fmla="*/ 1628775 w 1919287"/>
              <a:gd name="connsiteY2" fmla="*/ 176213 h 176213"/>
              <a:gd name="connsiteX3" fmla="*/ 1688306 w 1919287"/>
              <a:gd name="connsiteY3" fmla="*/ 0 h 176213"/>
              <a:gd name="connsiteX4" fmla="*/ 1919287 w 1919287"/>
              <a:gd name="connsiteY4" fmla="*/ 0 h 1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9287" h="176213">
                <a:moveTo>
                  <a:pt x="0" y="0"/>
                </a:moveTo>
                <a:lnTo>
                  <a:pt x="1528762" y="0"/>
                </a:lnTo>
                <a:lnTo>
                  <a:pt x="1628775" y="176213"/>
                </a:lnTo>
                <a:lnTo>
                  <a:pt x="1688306" y="0"/>
                </a:lnTo>
                <a:lnTo>
                  <a:pt x="1919287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526940" y="50645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3" name="직선 연결선 2"/>
          <p:cNvCxnSpPr/>
          <p:nvPr/>
        </p:nvCxnSpPr>
        <p:spPr>
          <a:xfrm>
            <a:off x="1924371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224409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948309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3238821" y="5150049"/>
            <a:ext cx="0" cy="1440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1526940" y="582401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488195" y="5867471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488195" y="6239430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604596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2542243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2619735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588379" y="5775464"/>
            <a:ext cx="0" cy="55731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1488195" y="6285925"/>
            <a:ext cx="22023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직사각형 32"/>
          <p:cNvSpPr/>
          <p:nvPr/>
        </p:nvSpPr>
        <p:spPr>
          <a:xfrm>
            <a:off x="5246533" y="892099"/>
            <a:ext cx="2140330" cy="23083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TextBox 30"/>
          <p:cNvSpPr txBox="1"/>
          <p:nvPr/>
        </p:nvSpPr>
        <p:spPr>
          <a:xfrm>
            <a:off x="5247853" y="86439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246533" y="17079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6" name="타원 35"/>
          <p:cNvSpPr/>
          <p:nvPr/>
        </p:nvSpPr>
        <p:spPr>
          <a:xfrm>
            <a:off x="5023874" y="1572233"/>
            <a:ext cx="2572790" cy="720118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/>
          <p:cNvSpPr txBox="1"/>
          <p:nvPr/>
        </p:nvSpPr>
        <p:spPr>
          <a:xfrm>
            <a:off x="5246533" y="261586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9" name="모서리가 둥근 직사각형 38"/>
          <p:cNvSpPr/>
          <p:nvPr/>
        </p:nvSpPr>
        <p:spPr>
          <a:xfrm>
            <a:off x="5039372" y="2569556"/>
            <a:ext cx="2500454" cy="525107"/>
          </a:xfrm>
          <a:prstGeom prst="round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5458955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5766082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6080189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6481548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774715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7081841" y="2547084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TextBox 45"/>
          <p:cNvSpPr txBox="1"/>
          <p:nvPr/>
        </p:nvSpPr>
        <p:spPr>
          <a:xfrm>
            <a:off x="5246533" y="327453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48" name="직선 연결선 47"/>
          <p:cNvCxnSpPr/>
          <p:nvPr/>
        </p:nvCxnSpPr>
        <p:spPr>
          <a:xfrm flipH="1">
            <a:off x="5580112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 flipH="1">
            <a:off x="5899454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 flipH="1">
            <a:off x="6623645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6929026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flipH="1">
            <a:off x="6218796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flipH="1">
            <a:off x="7234407" y="3649313"/>
            <a:ext cx="72008" cy="7200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5246533" y="4157943"/>
            <a:ext cx="2409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58" name="직선 연결선 57"/>
          <p:cNvCxnSpPr/>
          <p:nvPr/>
        </p:nvCxnSpPr>
        <p:spPr>
          <a:xfrm>
            <a:off x="5659100" y="4207128"/>
            <a:ext cx="0" cy="42949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6004617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6346645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6503698" y="4207128"/>
            <a:ext cx="0" cy="43118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6849216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7177283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5324052" y="4207128"/>
            <a:ext cx="0" cy="42949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7526291" y="4207128"/>
            <a:ext cx="0" cy="420713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Box 68"/>
          <p:cNvSpPr txBox="1"/>
          <p:nvPr/>
        </p:nvSpPr>
        <p:spPr>
          <a:xfrm>
            <a:off x="5276480" y="586654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64" name="직선 연결선 63"/>
          <p:cNvCxnSpPr/>
          <p:nvPr/>
        </p:nvCxnSpPr>
        <p:spPr>
          <a:xfrm>
            <a:off x="6378961" y="6292941"/>
            <a:ext cx="95977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70"/>
          <p:cNvSpPr txBox="1"/>
          <p:nvPr/>
        </p:nvSpPr>
        <p:spPr>
          <a:xfrm>
            <a:off x="5246533" y="5053293"/>
            <a:ext cx="24096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3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2" name="직선 연결선 71"/>
          <p:cNvCxnSpPr/>
          <p:nvPr/>
        </p:nvCxnSpPr>
        <p:spPr>
          <a:xfrm>
            <a:off x="5659373" y="5236005"/>
            <a:ext cx="0" cy="11865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995092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6350184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6494173" y="5236005"/>
            <a:ext cx="0" cy="119117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6839691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7167758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5314527" y="5236005"/>
            <a:ext cx="0" cy="11865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7533096" y="5236005"/>
            <a:ext cx="0" cy="11622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6378961" y="5890826"/>
            <a:ext cx="95977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74634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026934" y="1124247"/>
            <a:ext cx="2140330" cy="22006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1135127" y="1088740"/>
            <a:ext cx="468052" cy="468052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115616" y="1062673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</a:rPr>
              <a:t>독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1576012" y="996121"/>
            <a:ext cx="468052" cy="46805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567175" y="98072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도</a:t>
            </a:r>
          </a:p>
        </p:txBody>
      </p:sp>
      <p:sp>
        <p:nvSpPr>
          <p:cNvPr id="17" name="직사각형 16"/>
          <p:cNvSpPr/>
          <p:nvPr/>
        </p:nvSpPr>
        <p:spPr>
          <a:xfrm>
            <a:off x="1989268" y="1257461"/>
            <a:ext cx="468052" cy="46805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969757" y="123139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</a:rPr>
              <a:t>는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2607555" y="1028208"/>
            <a:ext cx="468052" cy="46805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88044" y="1002141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</a:rPr>
              <a:t>우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3028929" y="934787"/>
            <a:ext cx="468052" cy="46805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020092" y="908720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</a:rPr>
              <a:t>리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464535" y="1006892"/>
            <a:ext cx="468052" cy="46805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452140" y="991499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</a:rPr>
              <a:t>땅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26940" y="28529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" name="자유형 1"/>
          <p:cNvSpPr/>
          <p:nvPr/>
        </p:nvSpPr>
        <p:spPr>
          <a:xfrm>
            <a:off x="1482799" y="286246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4" name="자유형 23"/>
          <p:cNvSpPr/>
          <p:nvPr/>
        </p:nvSpPr>
        <p:spPr>
          <a:xfrm flipV="1">
            <a:off x="1482799" y="321965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5" name="자유형 24"/>
          <p:cNvSpPr/>
          <p:nvPr/>
        </p:nvSpPr>
        <p:spPr>
          <a:xfrm flipH="1">
            <a:off x="3608016" y="286246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 flipH="1" flipV="1">
            <a:off x="3608016" y="3219650"/>
            <a:ext cx="95250" cy="92868"/>
          </a:xfrm>
          <a:custGeom>
            <a:avLst/>
            <a:gdLst>
              <a:gd name="connsiteX0" fmla="*/ 0 w 95250"/>
              <a:gd name="connsiteY0" fmla="*/ 92868 h 92868"/>
              <a:gd name="connsiteX1" fmla="*/ 0 w 95250"/>
              <a:gd name="connsiteY1" fmla="*/ 92868 h 92868"/>
              <a:gd name="connsiteX2" fmla="*/ 0 w 95250"/>
              <a:gd name="connsiteY2" fmla="*/ 0 h 92868"/>
              <a:gd name="connsiteX3" fmla="*/ 95250 w 95250"/>
              <a:gd name="connsiteY3" fmla="*/ 0 h 9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0" h="92868">
                <a:moveTo>
                  <a:pt x="0" y="92868"/>
                </a:moveTo>
                <a:lnTo>
                  <a:pt x="0" y="92868"/>
                </a:lnTo>
                <a:lnTo>
                  <a:pt x="0" y="0"/>
                </a:lnTo>
                <a:lnTo>
                  <a:pt x="9525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450893" y="372142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28" name="자유형 27"/>
          <p:cNvSpPr/>
          <p:nvPr/>
        </p:nvSpPr>
        <p:spPr>
          <a:xfrm>
            <a:off x="1373045" y="3717032"/>
            <a:ext cx="2208509" cy="495945"/>
          </a:xfrm>
          <a:custGeom>
            <a:avLst/>
            <a:gdLst>
              <a:gd name="connsiteX0" fmla="*/ 0 w 2208509"/>
              <a:gd name="connsiteY0" fmla="*/ 15498 h 495945"/>
              <a:gd name="connsiteX1" fmla="*/ 2208509 w 2208509"/>
              <a:gd name="connsiteY1" fmla="*/ 0 h 495945"/>
              <a:gd name="connsiteX2" fmla="*/ 2185261 w 2208509"/>
              <a:gd name="connsiteY2" fmla="*/ 495945 h 495945"/>
              <a:gd name="connsiteX3" fmla="*/ 185980 w 2208509"/>
              <a:gd name="connsiteY3" fmla="*/ 480447 h 495945"/>
              <a:gd name="connsiteX4" fmla="*/ 0 w 2208509"/>
              <a:gd name="connsiteY4" fmla="*/ 15498 h 49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8509" h="495945">
                <a:moveTo>
                  <a:pt x="0" y="15498"/>
                </a:moveTo>
                <a:lnTo>
                  <a:pt x="2208509" y="0"/>
                </a:lnTo>
                <a:lnTo>
                  <a:pt x="2185261" y="495945"/>
                </a:lnTo>
                <a:lnTo>
                  <a:pt x="185980" y="480447"/>
                </a:lnTo>
                <a:lnTo>
                  <a:pt x="0" y="1549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 rot="21388815">
            <a:off x="1309638" y="3702790"/>
            <a:ext cx="2208509" cy="495945"/>
          </a:xfrm>
          <a:custGeom>
            <a:avLst/>
            <a:gdLst>
              <a:gd name="connsiteX0" fmla="*/ 0 w 2208509"/>
              <a:gd name="connsiteY0" fmla="*/ 15498 h 495945"/>
              <a:gd name="connsiteX1" fmla="*/ 2208509 w 2208509"/>
              <a:gd name="connsiteY1" fmla="*/ 0 h 495945"/>
              <a:gd name="connsiteX2" fmla="*/ 2185261 w 2208509"/>
              <a:gd name="connsiteY2" fmla="*/ 495945 h 495945"/>
              <a:gd name="connsiteX3" fmla="*/ 185980 w 2208509"/>
              <a:gd name="connsiteY3" fmla="*/ 480447 h 495945"/>
              <a:gd name="connsiteX4" fmla="*/ 0 w 2208509"/>
              <a:gd name="connsiteY4" fmla="*/ 15498 h 495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8509" h="495945">
                <a:moveTo>
                  <a:pt x="0" y="15498"/>
                </a:moveTo>
                <a:lnTo>
                  <a:pt x="2208509" y="0"/>
                </a:lnTo>
                <a:lnTo>
                  <a:pt x="2185261" y="495945"/>
                </a:lnTo>
                <a:lnTo>
                  <a:pt x="185980" y="480447"/>
                </a:lnTo>
                <a:lnTo>
                  <a:pt x="0" y="1549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367503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직사각형 31"/>
          <p:cNvSpPr/>
          <p:nvPr/>
        </p:nvSpPr>
        <p:spPr>
          <a:xfrm>
            <a:off x="2231601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직사각형 33"/>
          <p:cNvSpPr/>
          <p:nvPr/>
        </p:nvSpPr>
        <p:spPr>
          <a:xfrm>
            <a:off x="2663650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직사각형 35"/>
          <p:cNvSpPr/>
          <p:nvPr/>
        </p:nvSpPr>
        <p:spPr>
          <a:xfrm>
            <a:off x="3095699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3527748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3959797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직사각형 41"/>
          <p:cNvSpPr/>
          <p:nvPr/>
        </p:nvSpPr>
        <p:spPr>
          <a:xfrm>
            <a:off x="935454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직사각형 42"/>
          <p:cNvSpPr/>
          <p:nvPr/>
        </p:nvSpPr>
        <p:spPr>
          <a:xfrm>
            <a:off x="503405" y="4713268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사각형 52"/>
          <p:cNvSpPr/>
          <p:nvPr/>
        </p:nvSpPr>
        <p:spPr>
          <a:xfrm>
            <a:off x="1367503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사각형 54"/>
          <p:cNvSpPr/>
          <p:nvPr/>
        </p:nvSpPr>
        <p:spPr>
          <a:xfrm>
            <a:off x="2231601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3959797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935454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503405" y="5149686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직사각형 70"/>
          <p:cNvSpPr/>
          <p:nvPr/>
        </p:nvSpPr>
        <p:spPr>
          <a:xfrm>
            <a:off x="1367503" y="5580167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직사각형 78"/>
          <p:cNvSpPr/>
          <p:nvPr/>
        </p:nvSpPr>
        <p:spPr>
          <a:xfrm>
            <a:off x="503405" y="5580167"/>
            <a:ext cx="432048" cy="432048"/>
          </a:xfrm>
          <a:prstGeom prst="rect">
            <a:avLst/>
          </a:pr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12861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ㄷ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946310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ㄷ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06923" y="51602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ㅗ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940372" y="51602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mtClean="0">
                <a:solidFill>
                  <a:prstClr val="black"/>
                </a:solidFill>
              </a:rPr>
              <a:t>ㅗ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500985" y="561746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mtClean="0">
                <a:solidFill>
                  <a:prstClr val="black"/>
                </a:solidFill>
              </a:rPr>
              <a:t>ㄱ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79760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ㄴ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73822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>
                <a:solidFill>
                  <a:prstClr val="black"/>
                </a:solidFill>
              </a:rPr>
              <a:t>ㅡ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367884" y="5587771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ㄴ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2252597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ㅇ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246659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ㅜ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668233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ㄹ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3101682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ㅣ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3541069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ㄸ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3968581" y="5154323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ㅇ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968581" y="4744626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>
                <a:solidFill>
                  <a:prstClr val="black"/>
                </a:solidFill>
              </a:rPr>
              <a:t>ㅏ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5026934" y="8826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5038227" y="159712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7" name="그룹 6"/>
          <p:cNvGrpSpPr/>
          <p:nvPr/>
        </p:nvGrpSpPr>
        <p:grpSpPr>
          <a:xfrm>
            <a:off x="4997271" y="2368015"/>
            <a:ext cx="549861" cy="549861"/>
            <a:chOff x="5045749" y="3877165"/>
            <a:chExt cx="549861" cy="549861"/>
          </a:xfrm>
        </p:grpSpPr>
        <p:sp>
          <p:nvSpPr>
            <p:cNvPr id="6" name="타원 5"/>
            <p:cNvSpPr/>
            <p:nvPr/>
          </p:nvSpPr>
          <p:spPr>
            <a:xfrm>
              <a:off x="5045749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5068744" y="388725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독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5562960" y="2368015"/>
            <a:ext cx="549861" cy="549861"/>
            <a:chOff x="5611438" y="3877165"/>
            <a:chExt cx="549861" cy="549861"/>
          </a:xfrm>
        </p:grpSpPr>
        <p:sp>
          <p:nvSpPr>
            <p:cNvPr id="78" name="타원 77"/>
            <p:cNvSpPr/>
            <p:nvPr/>
          </p:nvSpPr>
          <p:spPr>
            <a:xfrm>
              <a:off x="5611438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4560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도</a:t>
              </a: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6128648" y="2368015"/>
            <a:ext cx="549861" cy="549861"/>
            <a:chOff x="6177126" y="3877165"/>
            <a:chExt cx="549861" cy="549861"/>
          </a:xfrm>
        </p:grpSpPr>
        <p:sp>
          <p:nvSpPr>
            <p:cNvPr id="80" name="타원 79"/>
            <p:cNvSpPr/>
            <p:nvPr/>
          </p:nvSpPr>
          <p:spPr>
            <a:xfrm>
              <a:off x="617712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213583" y="38825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는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6872565" y="2368015"/>
            <a:ext cx="549861" cy="549861"/>
            <a:chOff x="6921043" y="3877165"/>
            <a:chExt cx="549861" cy="549861"/>
          </a:xfrm>
        </p:grpSpPr>
        <p:sp>
          <p:nvSpPr>
            <p:cNvPr id="81" name="타원 80"/>
            <p:cNvSpPr/>
            <p:nvPr/>
          </p:nvSpPr>
          <p:spPr>
            <a:xfrm>
              <a:off x="6921043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949751" y="3890266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우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7438253" y="2368015"/>
            <a:ext cx="549861" cy="549861"/>
            <a:chOff x="7486731" y="3877165"/>
            <a:chExt cx="549861" cy="549861"/>
          </a:xfrm>
        </p:grpSpPr>
        <p:sp>
          <p:nvSpPr>
            <p:cNvPr id="82" name="타원 81"/>
            <p:cNvSpPr/>
            <p:nvPr/>
          </p:nvSpPr>
          <p:spPr>
            <a:xfrm>
              <a:off x="7486731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51543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리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8009274" y="2368015"/>
            <a:ext cx="549861" cy="549861"/>
            <a:chOff x="8083416" y="3877165"/>
            <a:chExt cx="549861" cy="549861"/>
          </a:xfrm>
        </p:grpSpPr>
        <p:sp>
          <p:nvSpPr>
            <p:cNvPr id="83" name="타원 82"/>
            <p:cNvSpPr/>
            <p:nvPr/>
          </p:nvSpPr>
          <p:spPr>
            <a:xfrm>
              <a:off x="808341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8119873" y="3905764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땅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104" name="직선 연결선 103"/>
          <p:cNvCxnSpPr/>
          <p:nvPr/>
        </p:nvCxnSpPr>
        <p:spPr>
          <a:xfrm flipH="1">
            <a:off x="4769724" y="1723203"/>
            <a:ext cx="144016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직선 연결선 104"/>
          <p:cNvCxnSpPr/>
          <p:nvPr/>
        </p:nvCxnSpPr>
        <p:spPr>
          <a:xfrm flipH="1">
            <a:off x="4769724" y="1728227"/>
            <a:ext cx="288032" cy="288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직선 연결선 105"/>
          <p:cNvCxnSpPr/>
          <p:nvPr/>
        </p:nvCxnSpPr>
        <p:spPr>
          <a:xfrm flipH="1">
            <a:off x="7278160" y="1867875"/>
            <a:ext cx="144016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직선 연결선 106"/>
          <p:cNvCxnSpPr/>
          <p:nvPr/>
        </p:nvCxnSpPr>
        <p:spPr>
          <a:xfrm flipH="1">
            <a:off x="7124096" y="1728227"/>
            <a:ext cx="288032" cy="28803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Box 107"/>
          <p:cNvSpPr txBox="1"/>
          <p:nvPr/>
        </p:nvSpPr>
        <p:spPr>
          <a:xfrm>
            <a:off x="5023958" y="321297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56" name="직선 연결선 55"/>
          <p:cNvCxnSpPr/>
          <p:nvPr/>
        </p:nvCxnSpPr>
        <p:spPr>
          <a:xfrm>
            <a:off x="5148064" y="3664593"/>
            <a:ext cx="187220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5292080" y="3705251"/>
            <a:ext cx="158417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5472100" y="3745909"/>
            <a:ext cx="1224136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TextBox 110"/>
          <p:cNvSpPr txBox="1"/>
          <p:nvPr/>
        </p:nvSpPr>
        <p:spPr>
          <a:xfrm>
            <a:off x="5023958" y="405306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72" name="그룹 71"/>
          <p:cNvGrpSpPr/>
          <p:nvPr/>
        </p:nvGrpSpPr>
        <p:grpSpPr>
          <a:xfrm>
            <a:off x="7067977" y="4175343"/>
            <a:ext cx="130629" cy="135653"/>
            <a:chOff x="4637314" y="2954215"/>
            <a:chExt cx="130629" cy="135653"/>
          </a:xfrm>
        </p:grpSpPr>
        <p:sp>
          <p:nvSpPr>
            <p:cNvPr id="69" name="자유형 68"/>
            <p:cNvSpPr/>
            <p:nvPr/>
          </p:nvSpPr>
          <p:spPr>
            <a:xfrm>
              <a:off x="4637314" y="2954215"/>
              <a:ext cx="70339" cy="135653"/>
            </a:xfrm>
            <a:custGeom>
              <a:avLst/>
              <a:gdLst>
                <a:gd name="connsiteX0" fmla="*/ 0 w 140677"/>
                <a:gd name="connsiteY0" fmla="*/ 0 h 271305"/>
                <a:gd name="connsiteX1" fmla="*/ 140677 w 140677"/>
                <a:gd name="connsiteY1" fmla="*/ 140677 h 271305"/>
                <a:gd name="connsiteX2" fmla="*/ 10049 w 140677"/>
                <a:gd name="connsiteY2" fmla="*/ 271305 h 27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77" h="271305">
                  <a:moveTo>
                    <a:pt x="0" y="0"/>
                  </a:moveTo>
                  <a:lnTo>
                    <a:pt x="140677" y="140677"/>
                  </a:lnTo>
                  <a:lnTo>
                    <a:pt x="10049" y="271305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자유형 114"/>
            <p:cNvSpPr/>
            <p:nvPr/>
          </p:nvSpPr>
          <p:spPr>
            <a:xfrm>
              <a:off x="4697604" y="2954215"/>
              <a:ext cx="70339" cy="135653"/>
            </a:xfrm>
            <a:custGeom>
              <a:avLst/>
              <a:gdLst>
                <a:gd name="connsiteX0" fmla="*/ 0 w 140677"/>
                <a:gd name="connsiteY0" fmla="*/ 0 h 271305"/>
                <a:gd name="connsiteX1" fmla="*/ 140677 w 140677"/>
                <a:gd name="connsiteY1" fmla="*/ 140677 h 271305"/>
                <a:gd name="connsiteX2" fmla="*/ 10049 w 140677"/>
                <a:gd name="connsiteY2" fmla="*/ 271305 h 27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677" h="271305">
                  <a:moveTo>
                    <a:pt x="0" y="0"/>
                  </a:moveTo>
                  <a:lnTo>
                    <a:pt x="140677" y="140677"/>
                  </a:lnTo>
                  <a:lnTo>
                    <a:pt x="10049" y="271305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5023958" y="48931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4" name="자유형 73"/>
          <p:cNvSpPr/>
          <p:nvPr/>
        </p:nvSpPr>
        <p:spPr>
          <a:xfrm>
            <a:off x="5029447" y="5221625"/>
            <a:ext cx="2286000" cy="114300"/>
          </a:xfrm>
          <a:custGeom>
            <a:avLst/>
            <a:gdLst>
              <a:gd name="connsiteX0" fmla="*/ 0 w 2286000"/>
              <a:gd name="connsiteY0" fmla="*/ 109538 h 114300"/>
              <a:gd name="connsiteX1" fmla="*/ 2062162 w 2286000"/>
              <a:gd name="connsiteY1" fmla="*/ 109538 h 114300"/>
              <a:gd name="connsiteX2" fmla="*/ 2171700 w 2286000"/>
              <a:gd name="connsiteY2" fmla="*/ 0 h 114300"/>
              <a:gd name="connsiteX3" fmla="*/ 2286000 w 2286000"/>
              <a:gd name="connsiteY3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6000" h="114300">
                <a:moveTo>
                  <a:pt x="0" y="109538"/>
                </a:moveTo>
                <a:lnTo>
                  <a:pt x="2062162" y="109538"/>
                </a:lnTo>
                <a:lnTo>
                  <a:pt x="2171700" y="0"/>
                </a:lnTo>
                <a:lnTo>
                  <a:pt x="2286000" y="1143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5023958" y="573325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6" name="모서리가 둥근 직사각형 75"/>
          <p:cNvSpPr/>
          <p:nvPr/>
        </p:nvSpPr>
        <p:spPr>
          <a:xfrm>
            <a:off x="6779927" y="5752168"/>
            <a:ext cx="355013" cy="364376"/>
          </a:xfrm>
          <a:custGeom>
            <a:avLst/>
            <a:gdLst>
              <a:gd name="connsiteX0" fmla="*/ 212747 w 425494"/>
              <a:gd name="connsiteY0" fmla="*/ 327545 h 473137"/>
              <a:gd name="connsiteX1" fmla="*/ 0 w 425494"/>
              <a:gd name="connsiteY1" fmla="*/ 327545 h 473137"/>
              <a:gd name="connsiteX2" fmla="*/ 0 w 425494"/>
              <a:gd name="connsiteY2" fmla="*/ 0 h 473137"/>
              <a:gd name="connsiteX3" fmla="*/ 269474 w 425494"/>
              <a:gd name="connsiteY3" fmla="*/ 0 h 473137"/>
              <a:gd name="connsiteX4" fmla="*/ 425494 w 425494"/>
              <a:gd name="connsiteY4" fmla="*/ 156020 h 473137"/>
              <a:gd name="connsiteX5" fmla="*/ 425494 w 425494"/>
              <a:gd name="connsiteY5" fmla="*/ 473137 h 473137"/>
              <a:gd name="connsiteX6" fmla="*/ 212747 w 425494"/>
              <a:gd name="connsiteY6" fmla="*/ 473137 h 473137"/>
              <a:gd name="connsiteX7" fmla="*/ 304187 w 425494"/>
              <a:gd name="connsiteY7" fmla="*/ 418985 h 473137"/>
              <a:gd name="connsiteX0" fmla="*/ 0 w 425494"/>
              <a:gd name="connsiteY0" fmla="*/ 327545 h 473137"/>
              <a:gd name="connsiteX1" fmla="*/ 0 w 425494"/>
              <a:gd name="connsiteY1" fmla="*/ 0 h 473137"/>
              <a:gd name="connsiteX2" fmla="*/ 269474 w 425494"/>
              <a:gd name="connsiteY2" fmla="*/ 0 h 473137"/>
              <a:gd name="connsiteX3" fmla="*/ 425494 w 425494"/>
              <a:gd name="connsiteY3" fmla="*/ 156020 h 473137"/>
              <a:gd name="connsiteX4" fmla="*/ 425494 w 425494"/>
              <a:gd name="connsiteY4" fmla="*/ 473137 h 473137"/>
              <a:gd name="connsiteX5" fmla="*/ 212747 w 425494"/>
              <a:gd name="connsiteY5" fmla="*/ 473137 h 473137"/>
              <a:gd name="connsiteX6" fmla="*/ 304187 w 425494"/>
              <a:gd name="connsiteY6" fmla="*/ 418985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  <a:gd name="connsiteX4" fmla="*/ 212747 w 425494"/>
              <a:gd name="connsiteY4" fmla="*/ 473137 h 473137"/>
              <a:gd name="connsiteX5" fmla="*/ 304187 w 425494"/>
              <a:gd name="connsiteY5" fmla="*/ 418985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  <a:gd name="connsiteX4" fmla="*/ 212747 w 425494"/>
              <a:gd name="connsiteY4" fmla="*/ 473137 h 473137"/>
              <a:gd name="connsiteX0" fmla="*/ 0 w 425494"/>
              <a:gd name="connsiteY0" fmla="*/ 0 h 473137"/>
              <a:gd name="connsiteX1" fmla="*/ 269474 w 425494"/>
              <a:gd name="connsiteY1" fmla="*/ 0 h 473137"/>
              <a:gd name="connsiteX2" fmla="*/ 425494 w 425494"/>
              <a:gd name="connsiteY2" fmla="*/ 156020 h 473137"/>
              <a:gd name="connsiteX3" fmla="*/ 425494 w 425494"/>
              <a:gd name="connsiteY3" fmla="*/ 473137 h 47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494" h="473137">
                <a:moveTo>
                  <a:pt x="0" y="0"/>
                </a:moveTo>
                <a:lnTo>
                  <a:pt x="269474" y="0"/>
                </a:lnTo>
                <a:cubicBezTo>
                  <a:pt x="355641" y="0"/>
                  <a:pt x="425494" y="69853"/>
                  <a:pt x="425494" y="156020"/>
                </a:cubicBezTo>
                <a:lnTo>
                  <a:pt x="425494" y="473137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8" name="그룹 97"/>
          <p:cNvGrpSpPr/>
          <p:nvPr/>
        </p:nvGrpSpPr>
        <p:grpSpPr>
          <a:xfrm>
            <a:off x="1055249" y="2121683"/>
            <a:ext cx="549861" cy="549861"/>
            <a:chOff x="5045749" y="3877165"/>
            <a:chExt cx="549861" cy="549861"/>
          </a:xfrm>
        </p:grpSpPr>
        <p:sp>
          <p:nvSpPr>
            <p:cNvPr id="100" name="타원 99"/>
            <p:cNvSpPr/>
            <p:nvPr/>
          </p:nvSpPr>
          <p:spPr>
            <a:xfrm>
              <a:off x="5045749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5068744" y="388725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독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3" name="그룹 112"/>
          <p:cNvGrpSpPr/>
          <p:nvPr/>
        </p:nvGrpSpPr>
        <p:grpSpPr>
          <a:xfrm>
            <a:off x="1514389" y="1974084"/>
            <a:ext cx="549861" cy="549861"/>
            <a:chOff x="5611438" y="3877165"/>
            <a:chExt cx="549861" cy="549861"/>
          </a:xfrm>
        </p:grpSpPr>
        <p:sp>
          <p:nvSpPr>
            <p:cNvPr id="114" name="타원 113"/>
            <p:cNvSpPr/>
            <p:nvPr/>
          </p:nvSpPr>
          <p:spPr>
            <a:xfrm>
              <a:off x="5611438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564560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white"/>
                  </a:solidFill>
                </a:rPr>
                <a:t>도</a:t>
              </a: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1932572" y="2179571"/>
            <a:ext cx="549861" cy="549861"/>
            <a:chOff x="6177126" y="3877165"/>
            <a:chExt cx="549861" cy="549861"/>
          </a:xfrm>
        </p:grpSpPr>
        <p:sp>
          <p:nvSpPr>
            <p:cNvPr id="119" name="타원 118"/>
            <p:cNvSpPr/>
            <p:nvPr/>
          </p:nvSpPr>
          <p:spPr>
            <a:xfrm>
              <a:off x="617712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213583" y="38825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는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2715298" y="2115961"/>
            <a:ext cx="549861" cy="549861"/>
            <a:chOff x="6921043" y="3877165"/>
            <a:chExt cx="549861" cy="549861"/>
          </a:xfrm>
        </p:grpSpPr>
        <p:sp>
          <p:nvSpPr>
            <p:cNvPr id="123" name="타원 122"/>
            <p:cNvSpPr/>
            <p:nvPr/>
          </p:nvSpPr>
          <p:spPr>
            <a:xfrm>
              <a:off x="6921043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6949751" y="3890266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우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3104769" y="1938045"/>
            <a:ext cx="549861" cy="549861"/>
            <a:chOff x="7486731" y="3877165"/>
            <a:chExt cx="549861" cy="549861"/>
          </a:xfrm>
        </p:grpSpPr>
        <p:sp>
          <p:nvSpPr>
            <p:cNvPr id="126" name="타원 125"/>
            <p:cNvSpPr/>
            <p:nvPr/>
          </p:nvSpPr>
          <p:spPr>
            <a:xfrm>
              <a:off x="7486731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515439" y="389801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리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3527748" y="2129062"/>
            <a:ext cx="549861" cy="549861"/>
            <a:chOff x="8083416" y="3877165"/>
            <a:chExt cx="549861" cy="549861"/>
          </a:xfrm>
        </p:grpSpPr>
        <p:sp>
          <p:nvSpPr>
            <p:cNvPr id="129" name="타원 128"/>
            <p:cNvSpPr/>
            <p:nvPr/>
          </p:nvSpPr>
          <p:spPr>
            <a:xfrm>
              <a:off x="8083416" y="3877165"/>
              <a:ext cx="549861" cy="54986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8119873" y="3905764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white"/>
                  </a:solidFill>
                </a:rPr>
                <a:t>땅</a:t>
              </a:r>
              <a:endParaRPr lang="ko-KR" altLang="en-US" sz="2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0808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직각 삼각형 34"/>
          <p:cNvSpPr/>
          <p:nvPr/>
        </p:nvSpPr>
        <p:spPr>
          <a:xfrm flipH="1" flipV="1">
            <a:off x="1283442" y="6340361"/>
            <a:ext cx="79151" cy="79151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/>
          <p:cNvSpPr/>
          <p:nvPr/>
        </p:nvSpPr>
        <p:spPr>
          <a:xfrm>
            <a:off x="1373427" y="5758770"/>
            <a:ext cx="2167936" cy="684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394124" y="60934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1403648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1403648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1403648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1403648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5374361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374361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374361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5374361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5374361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5374361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374361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45" name="직사각형 44"/>
          <p:cNvSpPr/>
          <p:nvPr/>
        </p:nvSpPr>
        <p:spPr>
          <a:xfrm>
            <a:off x="1419146" y="591562"/>
            <a:ext cx="2088232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1419146" y="1072010"/>
            <a:ext cx="2088232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 rot="16200000">
            <a:off x="1178922" y="831785"/>
            <a:ext cx="43472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 rot="16200000">
            <a:off x="3310141" y="831785"/>
            <a:ext cx="43472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>
            <a:off x="3474522" y="1593951"/>
            <a:ext cx="326488" cy="326488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자유형 48"/>
          <p:cNvSpPr/>
          <p:nvPr/>
        </p:nvSpPr>
        <p:spPr>
          <a:xfrm>
            <a:off x="1373427" y="1593951"/>
            <a:ext cx="2429198" cy="331839"/>
          </a:xfrm>
          <a:custGeom>
            <a:avLst/>
            <a:gdLst>
              <a:gd name="connsiteX0" fmla="*/ 0 w 2384323"/>
              <a:gd name="connsiteY0" fmla="*/ 331839 h 331839"/>
              <a:gd name="connsiteX1" fmla="*/ 2384323 w 2384323"/>
              <a:gd name="connsiteY1" fmla="*/ 331839 h 331839"/>
              <a:gd name="connsiteX2" fmla="*/ 2384323 w 2384323"/>
              <a:gd name="connsiteY2" fmla="*/ 0 h 33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84323" h="331839">
                <a:moveTo>
                  <a:pt x="0" y="331839"/>
                </a:moveTo>
                <a:lnTo>
                  <a:pt x="2384323" y="331839"/>
                </a:lnTo>
                <a:lnTo>
                  <a:pt x="238432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 flipH="1">
            <a:off x="3435370" y="2276872"/>
            <a:ext cx="144016" cy="14401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293211" y="3087041"/>
            <a:ext cx="432048" cy="432048"/>
          </a:xfrm>
          <a:custGeom>
            <a:avLst/>
            <a:gdLst>
              <a:gd name="connsiteX0" fmla="*/ 144016 w 432048"/>
              <a:gd name="connsiteY0" fmla="*/ 144016 h 432048"/>
              <a:gd name="connsiteX1" fmla="*/ 144016 w 432048"/>
              <a:gd name="connsiteY1" fmla="*/ 432048 h 432048"/>
              <a:gd name="connsiteX2" fmla="*/ 0 w 432048"/>
              <a:gd name="connsiteY2" fmla="*/ 432048 h 432048"/>
              <a:gd name="connsiteX3" fmla="*/ 0 w 432048"/>
              <a:gd name="connsiteY3" fmla="*/ 0 h 432048"/>
              <a:gd name="connsiteX4" fmla="*/ 432048 w 432048"/>
              <a:gd name="connsiteY4" fmla="*/ 0 h 432048"/>
              <a:gd name="connsiteX5" fmla="*/ 432048 w 432048"/>
              <a:gd name="connsiteY5" fmla="*/ 144016 h 432048"/>
              <a:gd name="connsiteX6" fmla="*/ 235456 w 432048"/>
              <a:gd name="connsiteY6" fmla="*/ 235456 h 432048"/>
              <a:gd name="connsiteX0" fmla="*/ 144016 w 432048"/>
              <a:gd name="connsiteY0" fmla="*/ 432048 h 432048"/>
              <a:gd name="connsiteX1" fmla="*/ 0 w 432048"/>
              <a:gd name="connsiteY1" fmla="*/ 432048 h 432048"/>
              <a:gd name="connsiteX2" fmla="*/ 0 w 432048"/>
              <a:gd name="connsiteY2" fmla="*/ 0 h 432048"/>
              <a:gd name="connsiteX3" fmla="*/ 432048 w 432048"/>
              <a:gd name="connsiteY3" fmla="*/ 0 h 432048"/>
              <a:gd name="connsiteX4" fmla="*/ 432048 w 432048"/>
              <a:gd name="connsiteY4" fmla="*/ 144016 h 432048"/>
              <a:gd name="connsiteX5" fmla="*/ 235456 w 432048"/>
              <a:gd name="connsiteY5" fmla="*/ 235456 h 432048"/>
              <a:gd name="connsiteX0" fmla="*/ 144016 w 432048"/>
              <a:gd name="connsiteY0" fmla="*/ 432048 h 432048"/>
              <a:gd name="connsiteX1" fmla="*/ 0 w 432048"/>
              <a:gd name="connsiteY1" fmla="*/ 432048 h 432048"/>
              <a:gd name="connsiteX2" fmla="*/ 0 w 432048"/>
              <a:gd name="connsiteY2" fmla="*/ 0 h 432048"/>
              <a:gd name="connsiteX3" fmla="*/ 432048 w 432048"/>
              <a:gd name="connsiteY3" fmla="*/ 0 h 432048"/>
              <a:gd name="connsiteX4" fmla="*/ 432048 w 432048"/>
              <a:gd name="connsiteY4" fmla="*/ 144016 h 4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048" h="432048">
                <a:moveTo>
                  <a:pt x="144016" y="432048"/>
                </a:moveTo>
                <a:lnTo>
                  <a:pt x="0" y="432048"/>
                </a:lnTo>
                <a:lnTo>
                  <a:pt x="0" y="0"/>
                </a:lnTo>
                <a:lnTo>
                  <a:pt x="432048" y="0"/>
                </a:lnTo>
                <a:lnTo>
                  <a:pt x="432048" y="144016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1379349" y="4068305"/>
            <a:ext cx="2162014" cy="674176"/>
          </a:xfrm>
          <a:custGeom>
            <a:avLst/>
            <a:gdLst>
              <a:gd name="connsiteX0" fmla="*/ 999641 w 2162014"/>
              <a:gd name="connsiteY0" fmla="*/ 511444 h 674176"/>
              <a:gd name="connsiteX1" fmla="*/ 0 w 2162014"/>
              <a:gd name="connsiteY1" fmla="*/ 511444 h 674176"/>
              <a:gd name="connsiteX2" fmla="*/ 0 w 2162014"/>
              <a:gd name="connsiteY2" fmla="*/ 0 h 674176"/>
              <a:gd name="connsiteX3" fmla="*/ 2162014 w 2162014"/>
              <a:gd name="connsiteY3" fmla="*/ 0 h 674176"/>
              <a:gd name="connsiteX4" fmla="*/ 2162014 w 2162014"/>
              <a:gd name="connsiteY4" fmla="*/ 519193 h 674176"/>
              <a:gd name="connsiteX5" fmla="*/ 1340604 w 2162014"/>
              <a:gd name="connsiteY5" fmla="*/ 519193 h 674176"/>
              <a:gd name="connsiteX6" fmla="*/ 999641 w 2162014"/>
              <a:gd name="connsiteY6" fmla="*/ 674176 h 67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2014" h="674176">
                <a:moveTo>
                  <a:pt x="999641" y="511444"/>
                </a:moveTo>
                <a:lnTo>
                  <a:pt x="0" y="511444"/>
                </a:lnTo>
                <a:lnTo>
                  <a:pt x="0" y="0"/>
                </a:lnTo>
                <a:lnTo>
                  <a:pt x="2162014" y="0"/>
                </a:lnTo>
                <a:lnTo>
                  <a:pt x="2162014" y="519193"/>
                </a:lnTo>
                <a:lnTo>
                  <a:pt x="1340604" y="519193"/>
                </a:lnTo>
                <a:lnTo>
                  <a:pt x="999641" y="674176"/>
                </a:lnTo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73427" y="4933572"/>
            <a:ext cx="2167936" cy="51165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TextBox 113"/>
          <p:cNvSpPr txBox="1"/>
          <p:nvPr/>
        </p:nvSpPr>
        <p:spPr>
          <a:xfrm>
            <a:off x="1403648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" name="직각 삼각형 5"/>
          <p:cNvSpPr/>
          <p:nvPr/>
        </p:nvSpPr>
        <p:spPr>
          <a:xfrm flipV="1">
            <a:off x="2483768" y="5459506"/>
            <a:ext cx="1059455" cy="129733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TextBox 116"/>
          <p:cNvSpPr txBox="1"/>
          <p:nvPr/>
        </p:nvSpPr>
        <p:spPr>
          <a:xfrm>
            <a:off x="1403648" y="58022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" name="직사각형 6"/>
          <p:cNvSpPr/>
          <p:nvPr/>
        </p:nvSpPr>
        <p:spPr>
          <a:xfrm>
            <a:off x="1041227" y="5780199"/>
            <a:ext cx="2592288" cy="7200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각 삼각형 7"/>
          <p:cNvSpPr/>
          <p:nvPr/>
        </p:nvSpPr>
        <p:spPr>
          <a:xfrm flipV="1">
            <a:off x="3555365" y="5852207"/>
            <a:ext cx="79151" cy="79151"/>
          </a:xfrm>
          <a:prstGeom prst="rt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1283687" y="6269969"/>
            <a:ext cx="2592288" cy="7200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8"/>
          <p:cNvSpPr/>
          <p:nvPr/>
        </p:nvSpPr>
        <p:spPr>
          <a:xfrm rot="12600000">
            <a:off x="3797056" y="6259953"/>
            <a:ext cx="149186" cy="128608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>
            <a:off x="550810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자유형 38"/>
          <p:cNvSpPr/>
          <p:nvPr/>
        </p:nvSpPr>
        <p:spPr>
          <a:xfrm>
            <a:off x="557100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자유형 39"/>
          <p:cNvSpPr/>
          <p:nvPr/>
        </p:nvSpPr>
        <p:spPr>
          <a:xfrm>
            <a:off x="563390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자유형 40"/>
          <p:cNvSpPr/>
          <p:nvPr/>
        </p:nvSpPr>
        <p:spPr>
          <a:xfrm>
            <a:off x="569679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자유형 41"/>
          <p:cNvSpPr/>
          <p:nvPr/>
        </p:nvSpPr>
        <p:spPr>
          <a:xfrm>
            <a:off x="575969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자유형 42"/>
          <p:cNvSpPr/>
          <p:nvPr/>
        </p:nvSpPr>
        <p:spPr>
          <a:xfrm>
            <a:off x="582259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자유형 43"/>
          <p:cNvSpPr/>
          <p:nvPr/>
        </p:nvSpPr>
        <p:spPr>
          <a:xfrm>
            <a:off x="588549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자유형 45"/>
          <p:cNvSpPr/>
          <p:nvPr/>
        </p:nvSpPr>
        <p:spPr>
          <a:xfrm>
            <a:off x="594839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자유형 47"/>
          <p:cNvSpPr/>
          <p:nvPr/>
        </p:nvSpPr>
        <p:spPr>
          <a:xfrm>
            <a:off x="601128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자유형 49"/>
          <p:cNvSpPr/>
          <p:nvPr/>
        </p:nvSpPr>
        <p:spPr>
          <a:xfrm>
            <a:off x="607418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자유형 50"/>
          <p:cNvSpPr/>
          <p:nvPr/>
        </p:nvSpPr>
        <p:spPr>
          <a:xfrm>
            <a:off x="613708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자유형 51"/>
          <p:cNvSpPr/>
          <p:nvPr/>
        </p:nvSpPr>
        <p:spPr>
          <a:xfrm>
            <a:off x="619998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자유형 52"/>
          <p:cNvSpPr/>
          <p:nvPr/>
        </p:nvSpPr>
        <p:spPr>
          <a:xfrm>
            <a:off x="626288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자유형 54"/>
          <p:cNvSpPr/>
          <p:nvPr/>
        </p:nvSpPr>
        <p:spPr>
          <a:xfrm>
            <a:off x="632577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자유형 55"/>
          <p:cNvSpPr/>
          <p:nvPr/>
        </p:nvSpPr>
        <p:spPr>
          <a:xfrm>
            <a:off x="638867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자유형 56"/>
          <p:cNvSpPr/>
          <p:nvPr/>
        </p:nvSpPr>
        <p:spPr>
          <a:xfrm>
            <a:off x="645157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자유형 57"/>
          <p:cNvSpPr/>
          <p:nvPr/>
        </p:nvSpPr>
        <p:spPr>
          <a:xfrm>
            <a:off x="651447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자유형 58"/>
          <p:cNvSpPr/>
          <p:nvPr/>
        </p:nvSpPr>
        <p:spPr>
          <a:xfrm>
            <a:off x="657737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자유형 59"/>
          <p:cNvSpPr/>
          <p:nvPr/>
        </p:nvSpPr>
        <p:spPr>
          <a:xfrm>
            <a:off x="664026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자유형 60"/>
          <p:cNvSpPr/>
          <p:nvPr/>
        </p:nvSpPr>
        <p:spPr>
          <a:xfrm>
            <a:off x="670316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자유형 61"/>
          <p:cNvSpPr/>
          <p:nvPr/>
        </p:nvSpPr>
        <p:spPr>
          <a:xfrm>
            <a:off x="676606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자유형 62"/>
          <p:cNvSpPr/>
          <p:nvPr/>
        </p:nvSpPr>
        <p:spPr>
          <a:xfrm>
            <a:off x="682896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자유형 63"/>
          <p:cNvSpPr/>
          <p:nvPr/>
        </p:nvSpPr>
        <p:spPr>
          <a:xfrm>
            <a:off x="689186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자유형 64"/>
          <p:cNvSpPr/>
          <p:nvPr/>
        </p:nvSpPr>
        <p:spPr>
          <a:xfrm>
            <a:off x="695475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자유형 65"/>
          <p:cNvSpPr/>
          <p:nvPr/>
        </p:nvSpPr>
        <p:spPr>
          <a:xfrm>
            <a:off x="7017656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자유형 66"/>
          <p:cNvSpPr/>
          <p:nvPr/>
        </p:nvSpPr>
        <p:spPr>
          <a:xfrm>
            <a:off x="7080554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자유형 67"/>
          <p:cNvSpPr/>
          <p:nvPr/>
        </p:nvSpPr>
        <p:spPr>
          <a:xfrm>
            <a:off x="7143452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자유형 68"/>
          <p:cNvSpPr/>
          <p:nvPr/>
        </p:nvSpPr>
        <p:spPr>
          <a:xfrm>
            <a:off x="7206350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자유형 69"/>
          <p:cNvSpPr/>
          <p:nvPr/>
        </p:nvSpPr>
        <p:spPr>
          <a:xfrm>
            <a:off x="7269248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자유형 70"/>
          <p:cNvSpPr/>
          <p:nvPr/>
        </p:nvSpPr>
        <p:spPr>
          <a:xfrm>
            <a:off x="7332141" y="1955378"/>
            <a:ext cx="60082" cy="118766"/>
          </a:xfrm>
          <a:custGeom>
            <a:avLst/>
            <a:gdLst>
              <a:gd name="connsiteX0" fmla="*/ 0 w 102394"/>
              <a:gd name="connsiteY0" fmla="*/ 0 h 202407"/>
              <a:gd name="connsiteX1" fmla="*/ 102394 w 102394"/>
              <a:gd name="connsiteY1" fmla="*/ 102394 h 202407"/>
              <a:gd name="connsiteX2" fmla="*/ 2381 w 102394"/>
              <a:gd name="connsiteY2" fmla="*/ 202407 h 20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4" h="202407">
                <a:moveTo>
                  <a:pt x="0" y="0"/>
                </a:moveTo>
                <a:lnTo>
                  <a:pt x="102394" y="102394"/>
                </a:lnTo>
                <a:lnTo>
                  <a:pt x="2381" y="202407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 rot="5400000">
            <a:off x="7271350" y="2278223"/>
            <a:ext cx="122980" cy="118766"/>
            <a:chOff x="5162823" y="1955378"/>
            <a:chExt cx="122980" cy="118766"/>
          </a:xfrm>
        </p:grpSpPr>
        <p:sp>
          <p:nvSpPr>
            <p:cNvPr id="72" name="자유형 71"/>
            <p:cNvSpPr/>
            <p:nvPr/>
          </p:nvSpPr>
          <p:spPr>
            <a:xfrm>
              <a:off x="5162823" y="1955378"/>
              <a:ext cx="60082" cy="118766"/>
            </a:xfrm>
            <a:custGeom>
              <a:avLst/>
              <a:gdLst>
                <a:gd name="connsiteX0" fmla="*/ 0 w 102394"/>
                <a:gd name="connsiteY0" fmla="*/ 0 h 202407"/>
                <a:gd name="connsiteX1" fmla="*/ 102394 w 102394"/>
                <a:gd name="connsiteY1" fmla="*/ 102394 h 202407"/>
                <a:gd name="connsiteX2" fmla="*/ 2381 w 102394"/>
                <a:gd name="connsiteY2" fmla="*/ 202407 h 20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4" h="202407">
                  <a:moveTo>
                    <a:pt x="0" y="0"/>
                  </a:moveTo>
                  <a:lnTo>
                    <a:pt x="102394" y="102394"/>
                  </a:lnTo>
                  <a:lnTo>
                    <a:pt x="2381" y="202407"/>
                  </a:lnTo>
                </a:path>
              </a:pathLst>
            </a:cu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자유형 72"/>
            <p:cNvSpPr/>
            <p:nvPr/>
          </p:nvSpPr>
          <p:spPr>
            <a:xfrm>
              <a:off x="5225721" y="1955378"/>
              <a:ext cx="60082" cy="118766"/>
            </a:xfrm>
            <a:custGeom>
              <a:avLst/>
              <a:gdLst>
                <a:gd name="connsiteX0" fmla="*/ 0 w 102394"/>
                <a:gd name="connsiteY0" fmla="*/ 0 h 202407"/>
                <a:gd name="connsiteX1" fmla="*/ 102394 w 102394"/>
                <a:gd name="connsiteY1" fmla="*/ 102394 h 202407"/>
                <a:gd name="connsiteX2" fmla="*/ 2381 w 102394"/>
                <a:gd name="connsiteY2" fmla="*/ 202407 h 20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394" h="202407">
                  <a:moveTo>
                    <a:pt x="0" y="0"/>
                  </a:moveTo>
                  <a:lnTo>
                    <a:pt x="102394" y="102394"/>
                  </a:lnTo>
                  <a:lnTo>
                    <a:pt x="2381" y="202407"/>
                  </a:lnTo>
                </a:path>
              </a:pathLst>
            </a:cu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" name="타원 11"/>
          <p:cNvSpPr/>
          <p:nvPr/>
        </p:nvSpPr>
        <p:spPr>
          <a:xfrm>
            <a:off x="5304410" y="3134143"/>
            <a:ext cx="382778" cy="401049"/>
          </a:xfrm>
          <a:custGeom>
            <a:avLst/>
            <a:gdLst/>
            <a:ahLst/>
            <a:cxnLst/>
            <a:rect l="l" t="t" r="r" b="b"/>
            <a:pathLst>
              <a:path w="765556" h="802097">
                <a:moveTo>
                  <a:pt x="445816" y="0"/>
                </a:moveTo>
                <a:cubicBezTo>
                  <a:pt x="571460" y="0"/>
                  <a:pt x="684965" y="51976"/>
                  <a:pt x="765556" y="136031"/>
                </a:cubicBezTo>
                <a:cubicBezTo>
                  <a:pt x="692141" y="79339"/>
                  <a:pt x="599935" y="46496"/>
                  <a:pt x="500059" y="46496"/>
                </a:cubicBezTo>
                <a:cubicBezTo>
                  <a:pt x="253842" y="46496"/>
                  <a:pt x="54243" y="246095"/>
                  <a:pt x="54243" y="492312"/>
                </a:cubicBezTo>
                <a:cubicBezTo>
                  <a:pt x="54243" y="612885"/>
                  <a:pt x="102109" y="722279"/>
                  <a:pt x="180319" y="802097"/>
                </a:cubicBezTo>
                <a:cubicBezTo>
                  <a:pt x="70511" y="722030"/>
                  <a:pt x="0" y="592157"/>
                  <a:pt x="0" y="445816"/>
                </a:cubicBezTo>
                <a:cubicBezTo>
                  <a:pt x="0" y="199599"/>
                  <a:pt x="199599" y="0"/>
                  <a:pt x="4458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5601043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직사각형 74"/>
          <p:cNvSpPr/>
          <p:nvPr/>
        </p:nvSpPr>
        <p:spPr>
          <a:xfrm>
            <a:off x="5906651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직사각형 75"/>
          <p:cNvSpPr/>
          <p:nvPr/>
        </p:nvSpPr>
        <p:spPr>
          <a:xfrm>
            <a:off x="6219536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직사각형 76"/>
          <p:cNvSpPr/>
          <p:nvPr/>
        </p:nvSpPr>
        <p:spPr>
          <a:xfrm>
            <a:off x="6619737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직사각형 77"/>
          <p:cNvSpPr/>
          <p:nvPr/>
        </p:nvSpPr>
        <p:spPr>
          <a:xfrm>
            <a:off x="6908370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7218830" y="4024954"/>
            <a:ext cx="45719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이등변 삼각형 2"/>
          <p:cNvSpPr/>
          <p:nvPr/>
        </p:nvSpPr>
        <p:spPr>
          <a:xfrm rot="19800000" flipH="1">
            <a:off x="5304882" y="4823866"/>
            <a:ext cx="138955" cy="119789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19800000" flipH="1">
            <a:off x="5462447" y="4823867"/>
            <a:ext cx="138955" cy="119789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1/2 액자 13"/>
          <p:cNvSpPr/>
          <p:nvPr/>
        </p:nvSpPr>
        <p:spPr>
          <a:xfrm rot="8100000">
            <a:off x="5128545" y="5957592"/>
            <a:ext cx="216024" cy="216024"/>
          </a:xfrm>
          <a:prstGeom prst="halfFrame">
            <a:avLst>
              <a:gd name="adj1" fmla="val 13604"/>
              <a:gd name="adj2" fmla="val 1270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1" name="1/2 액자 80"/>
          <p:cNvSpPr/>
          <p:nvPr/>
        </p:nvSpPr>
        <p:spPr>
          <a:xfrm rot="8100000">
            <a:off x="5058803" y="5957592"/>
            <a:ext cx="216024" cy="216024"/>
          </a:xfrm>
          <a:prstGeom prst="halfFrame">
            <a:avLst>
              <a:gd name="adj1" fmla="val 13604"/>
              <a:gd name="adj2" fmla="val 12707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2" name="자유형 81"/>
          <p:cNvSpPr/>
          <p:nvPr/>
        </p:nvSpPr>
        <p:spPr>
          <a:xfrm rot="5400000">
            <a:off x="7374546" y="480700"/>
            <a:ext cx="282824" cy="247471"/>
          </a:xfrm>
          <a:custGeom>
            <a:avLst/>
            <a:gdLst>
              <a:gd name="connsiteX0" fmla="*/ 0 w 309966"/>
              <a:gd name="connsiteY0" fmla="*/ 139485 h 271220"/>
              <a:gd name="connsiteX1" fmla="*/ 178230 w 309966"/>
              <a:gd name="connsiteY1" fmla="*/ 0 h 271220"/>
              <a:gd name="connsiteX2" fmla="*/ 309966 w 309966"/>
              <a:gd name="connsiteY2" fmla="*/ 271220 h 271220"/>
              <a:gd name="connsiteX3" fmla="*/ 0 w 309966"/>
              <a:gd name="connsiteY3" fmla="*/ 139485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66" h="271220">
                <a:moveTo>
                  <a:pt x="0" y="139485"/>
                </a:moveTo>
                <a:lnTo>
                  <a:pt x="178230" y="0"/>
                </a:lnTo>
                <a:lnTo>
                  <a:pt x="309966" y="271220"/>
                </a:lnTo>
                <a:lnTo>
                  <a:pt x="0" y="1394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0756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자유형 15"/>
          <p:cNvSpPr/>
          <p:nvPr/>
        </p:nvSpPr>
        <p:spPr>
          <a:xfrm>
            <a:off x="5358479" y="4335109"/>
            <a:ext cx="2217301" cy="345861"/>
          </a:xfrm>
          <a:custGeom>
            <a:avLst/>
            <a:gdLst>
              <a:gd name="connsiteX0" fmla="*/ 0 w 2217301"/>
              <a:gd name="connsiteY0" fmla="*/ 0 h 345861"/>
              <a:gd name="connsiteX1" fmla="*/ 2217301 w 2217301"/>
              <a:gd name="connsiteY1" fmla="*/ 113708 h 345861"/>
              <a:gd name="connsiteX2" fmla="*/ 1857227 w 2217301"/>
              <a:gd name="connsiteY2" fmla="*/ 345861 h 345861"/>
              <a:gd name="connsiteX3" fmla="*/ 33165 w 2217301"/>
              <a:gd name="connsiteY3" fmla="*/ 293745 h 345861"/>
              <a:gd name="connsiteX4" fmla="*/ 0 w 2217301"/>
              <a:gd name="connsiteY4" fmla="*/ 0 h 345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7301" h="345861">
                <a:moveTo>
                  <a:pt x="0" y="0"/>
                </a:moveTo>
                <a:lnTo>
                  <a:pt x="2217301" y="113708"/>
                </a:lnTo>
                <a:lnTo>
                  <a:pt x="1857227" y="345861"/>
                </a:lnTo>
                <a:lnTo>
                  <a:pt x="33165" y="293745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>
            <a:off x="5358479" y="3984510"/>
            <a:ext cx="2122545" cy="611179"/>
          </a:xfrm>
          <a:custGeom>
            <a:avLst/>
            <a:gdLst>
              <a:gd name="connsiteX0" fmla="*/ 0 w 2122545"/>
              <a:gd name="connsiteY0" fmla="*/ 161086 h 611179"/>
              <a:gd name="connsiteX1" fmla="*/ 156348 w 2122545"/>
              <a:gd name="connsiteY1" fmla="*/ 611179 h 611179"/>
              <a:gd name="connsiteX2" fmla="*/ 2042002 w 2122545"/>
              <a:gd name="connsiteY2" fmla="*/ 506947 h 611179"/>
              <a:gd name="connsiteX3" fmla="*/ 2122545 w 2122545"/>
              <a:gd name="connsiteY3" fmla="*/ 0 h 611179"/>
              <a:gd name="connsiteX4" fmla="*/ 0 w 2122545"/>
              <a:gd name="connsiteY4" fmla="*/ 161086 h 6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2545" h="611179">
                <a:moveTo>
                  <a:pt x="0" y="161086"/>
                </a:moveTo>
                <a:lnTo>
                  <a:pt x="156348" y="611179"/>
                </a:lnTo>
                <a:lnTo>
                  <a:pt x="2042002" y="506947"/>
                </a:lnTo>
                <a:lnTo>
                  <a:pt x="2122545" y="0"/>
                </a:lnTo>
                <a:lnTo>
                  <a:pt x="0" y="16108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172779" y="4068250"/>
            <a:ext cx="2226699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TextBox 117"/>
          <p:cNvSpPr txBox="1"/>
          <p:nvPr/>
        </p:nvSpPr>
        <p:spPr>
          <a:xfrm>
            <a:off x="5374361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374361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374361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5374361" y="32029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5374361" y="40682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5374361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374361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15" name="그룹 14"/>
          <p:cNvGrpSpPr/>
          <p:nvPr/>
        </p:nvGrpSpPr>
        <p:grpSpPr>
          <a:xfrm>
            <a:off x="899592" y="729782"/>
            <a:ext cx="285766" cy="216024"/>
            <a:chOff x="5058803" y="5957592"/>
            <a:chExt cx="285766" cy="216024"/>
          </a:xfrm>
        </p:grpSpPr>
        <p:sp>
          <p:nvSpPr>
            <p:cNvPr id="14" name="1/2 액자 13"/>
            <p:cNvSpPr/>
            <p:nvPr/>
          </p:nvSpPr>
          <p:spPr>
            <a:xfrm rot="8100000">
              <a:off x="5128545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1" name="1/2 액자 80"/>
            <p:cNvSpPr/>
            <p:nvPr/>
          </p:nvSpPr>
          <p:spPr>
            <a:xfrm rot="8100000">
              <a:off x="5058803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1236314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1236314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36314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214336" y="405570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236314" y="493357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1236314" y="579889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4" name="그룹 93"/>
          <p:cNvGrpSpPr/>
          <p:nvPr/>
        </p:nvGrpSpPr>
        <p:grpSpPr>
          <a:xfrm>
            <a:off x="3263083" y="729782"/>
            <a:ext cx="285766" cy="216024"/>
            <a:chOff x="5058803" y="5957592"/>
            <a:chExt cx="285766" cy="216024"/>
          </a:xfrm>
        </p:grpSpPr>
        <p:sp>
          <p:nvSpPr>
            <p:cNvPr id="95" name="1/2 액자 94"/>
            <p:cNvSpPr/>
            <p:nvPr/>
          </p:nvSpPr>
          <p:spPr>
            <a:xfrm rot="8100000">
              <a:off x="5128545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6" name="1/2 액자 95"/>
            <p:cNvSpPr/>
            <p:nvPr/>
          </p:nvSpPr>
          <p:spPr>
            <a:xfrm rot="8100000">
              <a:off x="5058803" y="5957592"/>
              <a:ext cx="216024" cy="216024"/>
            </a:xfrm>
            <a:prstGeom prst="halfFrame">
              <a:avLst>
                <a:gd name="adj1" fmla="val 13604"/>
                <a:gd name="adj2" fmla="val 12707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27" name="사다리꼴 26"/>
          <p:cNvSpPr/>
          <p:nvPr/>
        </p:nvSpPr>
        <p:spPr>
          <a:xfrm rot="5400000" flipH="1">
            <a:off x="1938695" y="669455"/>
            <a:ext cx="720081" cy="2078206"/>
          </a:xfrm>
          <a:custGeom>
            <a:avLst/>
            <a:gdLst/>
            <a:ahLst/>
            <a:cxnLst/>
            <a:rect l="l" t="t" r="r" b="b"/>
            <a:pathLst>
              <a:path w="720081" h="2078206">
                <a:moveTo>
                  <a:pt x="720081" y="1039103"/>
                </a:moveTo>
                <a:lnTo>
                  <a:pt x="720080" y="1039103"/>
                </a:lnTo>
                <a:lnTo>
                  <a:pt x="540060" y="0"/>
                </a:lnTo>
                <a:lnTo>
                  <a:pt x="180020" y="0"/>
                </a:lnTo>
                <a:lnTo>
                  <a:pt x="0" y="1039103"/>
                </a:lnTo>
                <a:lnTo>
                  <a:pt x="1" y="1039103"/>
                </a:lnTo>
                <a:lnTo>
                  <a:pt x="180021" y="2078206"/>
                </a:lnTo>
                <a:lnTo>
                  <a:pt x="540061" y="2078206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1098949" y="2216422"/>
            <a:ext cx="2396007" cy="720082"/>
          </a:xfrm>
          <a:custGeom>
            <a:avLst/>
            <a:gdLst/>
            <a:ahLst/>
            <a:cxnLst/>
            <a:rect l="l" t="t" r="r" b="b"/>
            <a:pathLst>
              <a:path w="2396007" h="720082">
                <a:moveTo>
                  <a:pt x="1199787" y="0"/>
                </a:moveTo>
                <a:lnTo>
                  <a:pt x="1199787" y="1"/>
                </a:lnTo>
                <a:lnTo>
                  <a:pt x="2238890" y="180022"/>
                </a:lnTo>
                <a:lnTo>
                  <a:pt x="2238890" y="182330"/>
                </a:lnTo>
                <a:cubicBezTo>
                  <a:pt x="2327554" y="192777"/>
                  <a:pt x="2396007" y="268415"/>
                  <a:pt x="2396007" y="360041"/>
                </a:cubicBezTo>
                <a:cubicBezTo>
                  <a:pt x="2396007" y="451667"/>
                  <a:pt x="2327554" y="527305"/>
                  <a:pt x="2238890" y="537752"/>
                </a:cubicBezTo>
                <a:lnTo>
                  <a:pt x="2238890" y="540062"/>
                </a:lnTo>
                <a:lnTo>
                  <a:pt x="1199787" y="720082"/>
                </a:lnTo>
                <a:lnTo>
                  <a:pt x="1199787" y="720081"/>
                </a:lnTo>
                <a:lnTo>
                  <a:pt x="160684" y="540061"/>
                </a:lnTo>
                <a:lnTo>
                  <a:pt x="160684" y="538112"/>
                </a:lnTo>
                <a:cubicBezTo>
                  <a:pt x="70304" y="529333"/>
                  <a:pt x="0" y="452897"/>
                  <a:pt x="0" y="360041"/>
                </a:cubicBezTo>
                <a:cubicBezTo>
                  <a:pt x="0" y="267185"/>
                  <a:pt x="70304" y="190749"/>
                  <a:pt x="160684" y="181970"/>
                </a:cubicBezTo>
                <a:lnTo>
                  <a:pt x="160684" y="180020"/>
                </a:lnTo>
                <a:close/>
              </a:path>
            </a:pathLst>
          </a:cu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1126439" y="3202928"/>
            <a:ext cx="2418102" cy="577239"/>
            <a:chOff x="1309810" y="2039669"/>
            <a:chExt cx="2418102" cy="577239"/>
          </a:xfrm>
        </p:grpSpPr>
        <p:sp>
          <p:nvSpPr>
            <p:cNvPr id="31" name="TextBox 30"/>
            <p:cNvSpPr txBox="1"/>
            <p:nvPr/>
          </p:nvSpPr>
          <p:spPr>
            <a:xfrm rot="360000">
              <a:off x="1309810" y="2053891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 rot="360000">
              <a:off x="1677460" y="203966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 rot="360000">
              <a:off x="1992036" y="2155243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는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 rot="360000">
              <a:off x="2550309" y="2135917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우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 rot="360000">
              <a:off x="2891662" y="2128168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리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 rot="360000">
              <a:off x="3235469" y="2098262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</p:grpSp>
      <p:sp>
        <p:nvSpPr>
          <p:cNvPr id="5" name="자유형 4"/>
          <p:cNvSpPr/>
          <p:nvPr/>
        </p:nvSpPr>
        <p:spPr>
          <a:xfrm>
            <a:off x="1220886" y="4105353"/>
            <a:ext cx="77491" cy="387458"/>
          </a:xfrm>
          <a:custGeom>
            <a:avLst/>
            <a:gdLst>
              <a:gd name="connsiteX0" fmla="*/ 77491 w 77491"/>
              <a:gd name="connsiteY0" fmla="*/ 0 h 387458"/>
              <a:gd name="connsiteX1" fmla="*/ 0 w 77491"/>
              <a:gd name="connsiteY1" fmla="*/ 0 h 387458"/>
              <a:gd name="connsiteX2" fmla="*/ 0 w 77491"/>
              <a:gd name="connsiteY2" fmla="*/ 387458 h 387458"/>
              <a:gd name="connsiteX3" fmla="*/ 77491 w 77491"/>
              <a:gd name="connsiteY3" fmla="*/ 387458 h 38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91" h="387458">
                <a:moveTo>
                  <a:pt x="77491" y="0"/>
                </a:moveTo>
                <a:lnTo>
                  <a:pt x="0" y="0"/>
                </a:lnTo>
                <a:lnTo>
                  <a:pt x="0" y="387458"/>
                </a:lnTo>
                <a:lnTo>
                  <a:pt x="77491" y="387458"/>
                </a:lnTo>
              </a:path>
            </a:pathLst>
          </a:cu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자유형 38"/>
          <p:cNvSpPr/>
          <p:nvPr/>
        </p:nvSpPr>
        <p:spPr>
          <a:xfrm flipH="1">
            <a:off x="3281510" y="4105353"/>
            <a:ext cx="77491" cy="387458"/>
          </a:xfrm>
          <a:custGeom>
            <a:avLst/>
            <a:gdLst>
              <a:gd name="connsiteX0" fmla="*/ 77491 w 77491"/>
              <a:gd name="connsiteY0" fmla="*/ 0 h 387458"/>
              <a:gd name="connsiteX1" fmla="*/ 0 w 77491"/>
              <a:gd name="connsiteY1" fmla="*/ 0 h 387458"/>
              <a:gd name="connsiteX2" fmla="*/ 0 w 77491"/>
              <a:gd name="connsiteY2" fmla="*/ 387458 h 387458"/>
              <a:gd name="connsiteX3" fmla="*/ 77491 w 77491"/>
              <a:gd name="connsiteY3" fmla="*/ 387458 h 38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491" h="387458">
                <a:moveTo>
                  <a:pt x="77491" y="0"/>
                </a:moveTo>
                <a:lnTo>
                  <a:pt x="0" y="0"/>
                </a:lnTo>
                <a:lnTo>
                  <a:pt x="0" y="387458"/>
                </a:lnTo>
                <a:lnTo>
                  <a:pt x="77491" y="387458"/>
                </a:lnTo>
              </a:path>
            </a:pathLst>
          </a:cu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2499365" y="5267153"/>
            <a:ext cx="0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2502331" y="5267153"/>
            <a:ext cx="0" cy="144016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>
            <a:off x="1295260" y="5370247"/>
            <a:ext cx="115212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2548108" y="5370247"/>
            <a:ext cx="77214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/>
          <p:cNvSpPr/>
          <p:nvPr/>
        </p:nvSpPr>
        <p:spPr>
          <a:xfrm>
            <a:off x="1329373" y="6221017"/>
            <a:ext cx="1919965" cy="107209"/>
          </a:xfrm>
          <a:custGeom>
            <a:avLst/>
            <a:gdLst/>
            <a:ahLst/>
            <a:cxnLst/>
            <a:rect l="l" t="t" r="r" b="b"/>
            <a:pathLst>
              <a:path w="3714517" h="429922">
                <a:moveTo>
                  <a:pt x="0" y="0"/>
                </a:moveTo>
                <a:cubicBezTo>
                  <a:pt x="306344" y="183969"/>
                  <a:pt x="1022569" y="313006"/>
                  <a:pt x="1857258" y="313006"/>
                </a:cubicBezTo>
                <a:cubicBezTo>
                  <a:pt x="2691948" y="313006"/>
                  <a:pt x="3408172" y="183969"/>
                  <a:pt x="3714517" y="0"/>
                </a:cubicBezTo>
                <a:cubicBezTo>
                  <a:pt x="3518775" y="246772"/>
                  <a:pt x="2761460" y="429922"/>
                  <a:pt x="1857258" y="429922"/>
                </a:cubicBezTo>
                <a:cubicBezTo>
                  <a:pt x="953057" y="429922"/>
                  <a:pt x="195742" y="246772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자유형 18"/>
          <p:cNvSpPr/>
          <p:nvPr/>
        </p:nvSpPr>
        <p:spPr>
          <a:xfrm>
            <a:off x="5191932" y="643180"/>
            <a:ext cx="2417735" cy="441702"/>
          </a:xfrm>
          <a:custGeom>
            <a:avLst/>
            <a:gdLst>
              <a:gd name="connsiteX0" fmla="*/ 240223 w 2417735"/>
              <a:gd name="connsiteY0" fmla="*/ 0 h 441702"/>
              <a:gd name="connsiteX1" fmla="*/ 123986 w 2417735"/>
              <a:gd name="connsiteY1" fmla="*/ 0 h 441702"/>
              <a:gd name="connsiteX2" fmla="*/ 0 w 2417735"/>
              <a:gd name="connsiteY2" fmla="*/ 441702 h 441702"/>
              <a:gd name="connsiteX3" fmla="*/ 2417735 w 2417735"/>
              <a:gd name="connsiteY3" fmla="*/ 441702 h 44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7735" h="441702">
                <a:moveTo>
                  <a:pt x="240223" y="0"/>
                </a:moveTo>
                <a:lnTo>
                  <a:pt x="123986" y="0"/>
                </a:lnTo>
                <a:lnTo>
                  <a:pt x="0" y="441702"/>
                </a:lnTo>
                <a:lnTo>
                  <a:pt x="2417735" y="44170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8" name="그룹 37"/>
          <p:cNvGrpSpPr/>
          <p:nvPr/>
        </p:nvGrpSpPr>
        <p:grpSpPr>
          <a:xfrm>
            <a:off x="5443036" y="1907759"/>
            <a:ext cx="1962751" cy="256800"/>
            <a:chOff x="5483513" y="1933950"/>
            <a:chExt cx="1962751" cy="256800"/>
          </a:xfrm>
        </p:grpSpPr>
        <p:sp>
          <p:nvSpPr>
            <p:cNvPr id="22" name="자유형 21"/>
            <p:cNvSpPr/>
            <p:nvPr/>
          </p:nvSpPr>
          <p:spPr>
            <a:xfrm>
              <a:off x="5483513" y="1937670"/>
              <a:ext cx="1962751" cy="246699"/>
            </a:xfrm>
            <a:custGeom>
              <a:avLst/>
              <a:gdLst>
                <a:gd name="connsiteX0" fmla="*/ 0 w 3448048"/>
                <a:gd name="connsiteY0" fmla="*/ 0 h 433387"/>
                <a:gd name="connsiteX1" fmla="*/ 433387 w 3448048"/>
                <a:gd name="connsiteY1" fmla="*/ 433387 h 433387"/>
                <a:gd name="connsiteX2" fmla="*/ 864393 w 3448048"/>
                <a:gd name="connsiteY2" fmla="*/ 2381 h 433387"/>
                <a:gd name="connsiteX3" fmla="*/ 1295399 w 3448048"/>
                <a:gd name="connsiteY3" fmla="*/ 433387 h 433387"/>
                <a:gd name="connsiteX4" fmla="*/ 1726405 w 3448048"/>
                <a:gd name="connsiteY4" fmla="*/ 2381 h 433387"/>
                <a:gd name="connsiteX5" fmla="*/ 2157411 w 3448048"/>
                <a:gd name="connsiteY5" fmla="*/ 433387 h 433387"/>
                <a:gd name="connsiteX6" fmla="*/ 2588417 w 3448048"/>
                <a:gd name="connsiteY6" fmla="*/ 2381 h 433387"/>
                <a:gd name="connsiteX7" fmla="*/ 3019423 w 3448048"/>
                <a:gd name="connsiteY7" fmla="*/ 433387 h 433387"/>
                <a:gd name="connsiteX8" fmla="*/ 3448048 w 3448048"/>
                <a:gd name="connsiteY8" fmla="*/ 476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48048" h="433387">
                  <a:moveTo>
                    <a:pt x="0" y="0"/>
                  </a:moveTo>
                  <a:lnTo>
                    <a:pt x="433387" y="433387"/>
                  </a:lnTo>
                  <a:lnTo>
                    <a:pt x="864393" y="2381"/>
                  </a:lnTo>
                  <a:lnTo>
                    <a:pt x="1295399" y="433387"/>
                  </a:lnTo>
                  <a:lnTo>
                    <a:pt x="1726405" y="2381"/>
                  </a:lnTo>
                  <a:lnTo>
                    <a:pt x="2157411" y="433387"/>
                  </a:lnTo>
                  <a:lnTo>
                    <a:pt x="2588417" y="2381"/>
                  </a:lnTo>
                  <a:lnTo>
                    <a:pt x="3019423" y="433387"/>
                  </a:lnTo>
                  <a:lnTo>
                    <a:pt x="3448048" y="4762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자유형 36"/>
            <p:cNvSpPr/>
            <p:nvPr/>
          </p:nvSpPr>
          <p:spPr>
            <a:xfrm>
              <a:off x="5728891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자유형 68"/>
            <p:cNvSpPr/>
            <p:nvPr/>
          </p:nvSpPr>
          <p:spPr>
            <a:xfrm>
              <a:off x="6217047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자유형 69"/>
            <p:cNvSpPr/>
            <p:nvPr/>
          </p:nvSpPr>
          <p:spPr>
            <a:xfrm>
              <a:off x="6707584" y="1933950"/>
              <a:ext cx="290910" cy="256800"/>
            </a:xfrm>
            <a:custGeom>
              <a:avLst/>
              <a:gdLst>
                <a:gd name="connsiteX0" fmla="*/ 0 w 283369"/>
                <a:gd name="connsiteY0" fmla="*/ 238125 h 238125"/>
                <a:gd name="connsiteX1" fmla="*/ 85725 w 283369"/>
                <a:gd name="connsiteY1" fmla="*/ 238125 h 238125"/>
                <a:gd name="connsiteX2" fmla="*/ 283369 w 283369"/>
                <a:gd name="connsiteY2" fmla="*/ 40481 h 238125"/>
                <a:gd name="connsiteX3" fmla="*/ 242888 w 283369"/>
                <a:gd name="connsiteY3" fmla="*/ 0 h 238125"/>
                <a:gd name="connsiteX4" fmla="*/ 0 w 283369"/>
                <a:gd name="connsiteY4" fmla="*/ 238125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369" h="238125">
                  <a:moveTo>
                    <a:pt x="0" y="238125"/>
                  </a:moveTo>
                  <a:lnTo>
                    <a:pt x="85725" y="238125"/>
                  </a:lnTo>
                  <a:lnTo>
                    <a:pt x="283369" y="40481"/>
                  </a:lnTo>
                  <a:lnTo>
                    <a:pt x="242888" y="0"/>
                  </a:lnTo>
                  <a:lnTo>
                    <a:pt x="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자유형 2"/>
          <p:cNvSpPr/>
          <p:nvPr/>
        </p:nvSpPr>
        <p:spPr>
          <a:xfrm>
            <a:off x="5508625" y="3118935"/>
            <a:ext cx="1873045" cy="147484"/>
          </a:xfrm>
          <a:custGeom>
            <a:avLst/>
            <a:gdLst>
              <a:gd name="connsiteX0" fmla="*/ 0 w 1873045"/>
              <a:gd name="connsiteY0" fmla="*/ 147484 h 147484"/>
              <a:gd name="connsiteX1" fmla="*/ 865238 w 1873045"/>
              <a:gd name="connsiteY1" fmla="*/ 0 h 147484"/>
              <a:gd name="connsiteX2" fmla="*/ 1873045 w 1873045"/>
              <a:gd name="connsiteY2" fmla="*/ 142568 h 147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3045" h="147484">
                <a:moveTo>
                  <a:pt x="0" y="147484"/>
                </a:moveTo>
                <a:lnTo>
                  <a:pt x="865238" y="0"/>
                </a:lnTo>
                <a:lnTo>
                  <a:pt x="1873045" y="142568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5230788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 flipH="1">
            <a:off x="5091485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flipH="1">
            <a:off x="4962898" y="2453036"/>
            <a:ext cx="144016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5489673" y="5420645"/>
            <a:ext cx="189716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직사각형 20"/>
          <p:cNvSpPr/>
          <p:nvPr/>
        </p:nvSpPr>
        <p:spPr>
          <a:xfrm>
            <a:off x="6502002" y="5395237"/>
            <a:ext cx="900000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이등변 삼각형 1"/>
          <p:cNvSpPr/>
          <p:nvPr/>
        </p:nvSpPr>
        <p:spPr>
          <a:xfrm>
            <a:off x="5302796" y="6112142"/>
            <a:ext cx="108312" cy="93372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flipV="1">
            <a:off x="5302796" y="5910765"/>
            <a:ext cx="108312" cy="93372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1367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폭발 1 7"/>
          <p:cNvSpPr/>
          <p:nvPr/>
        </p:nvSpPr>
        <p:spPr>
          <a:xfrm>
            <a:off x="5220071" y="3857402"/>
            <a:ext cx="3045564" cy="1296144"/>
          </a:xfrm>
          <a:custGeom>
            <a:avLst/>
            <a:gdLst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4627 w 21600"/>
              <a:gd name="connsiteY20" fmla="*/ 7617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3722 w 21600"/>
              <a:gd name="connsiteY18" fmla="*/ 11775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380 w 21600"/>
              <a:gd name="connsiteY3" fmla="*/ 4457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490 w 21600"/>
              <a:gd name="connsiteY3" fmla="*/ 2778 h 21600"/>
              <a:gd name="connsiteX4" fmla="*/ 16702 w 21600"/>
              <a:gd name="connsiteY4" fmla="*/ 7315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  <a:gd name="connsiteX0" fmla="*/ 10800 w 21600"/>
              <a:gd name="connsiteY0" fmla="*/ 5800 h 21600"/>
              <a:gd name="connsiteX1" fmla="*/ 14522 w 21600"/>
              <a:gd name="connsiteY1" fmla="*/ 0 h 21600"/>
              <a:gd name="connsiteX2" fmla="*/ 14155 w 21600"/>
              <a:gd name="connsiteY2" fmla="*/ 5325 h 21600"/>
              <a:gd name="connsiteX3" fmla="*/ 18490 w 21600"/>
              <a:gd name="connsiteY3" fmla="*/ 2778 h 21600"/>
              <a:gd name="connsiteX4" fmla="*/ 17471 w 21600"/>
              <a:gd name="connsiteY4" fmla="*/ 6669 h 21600"/>
              <a:gd name="connsiteX5" fmla="*/ 21097 w 21600"/>
              <a:gd name="connsiteY5" fmla="*/ 8137 h 21600"/>
              <a:gd name="connsiteX6" fmla="*/ 17607 w 21600"/>
              <a:gd name="connsiteY6" fmla="*/ 10475 h 21600"/>
              <a:gd name="connsiteX7" fmla="*/ 21600 w 21600"/>
              <a:gd name="connsiteY7" fmla="*/ 13290 h 21600"/>
              <a:gd name="connsiteX8" fmla="*/ 16837 w 21600"/>
              <a:gd name="connsiteY8" fmla="*/ 12942 h 21600"/>
              <a:gd name="connsiteX9" fmla="*/ 18145 w 21600"/>
              <a:gd name="connsiteY9" fmla="*/ 18095 h 21600"/>
              <a:gd name="connsiteX10" fmla="*/ 14020 w 21600"/>
              <a:gd name="connsiteY10" fmla="*/ 14457 h 21600"/>
              <a:gd name="connsiteX11" fmla="*/ 13247 w 21600"/>
              <a:gd name="connsiteY11" fmla="*/ 19737 h 21600"/>
              <a:gd name="connsiteX12" fmla="*/ 10532 w 21600"/>
              <a:gd name="connsiteY12" fmla="*/ 14935 h 21600"/>
              <a:gd name="connsiteX13" fmla="*/ 8485 w 21600"/>
              <a:gd name="connsiteY13" fmla="*/ 21600 h 21600"/>
              <a:gd name="connsiteX14" fmla="*/ 7715 w 21600"/>
              <a:gd name="connsiteY14" fmla="*/ 15627 h 21600"/>
              <a:gd name="connsiteX15" fmla="*/ 4762 w 21600"/>
              <a:gd name="connsiteY15" fmla="*/ 17617 h 21600"/>
              <a:gd name="connsiteX16" fmla="*/ 5667 w 21600"/>
              <a:gd name="connsiteY16" fmla="*/ 13937 h 21600"/>
              <a:gd name="connsiteX17" fmla="*/ 135 w 21600"/>
              <a:gd name="connsiteY17" fmla="*/ 14587 h 21600"/>
              <a:gd name="connsiteX18" fmla="*/ 2985 w 21600"/>
              <a:gd name="connsiteY18" fmla="*/ 11904 h 21600"/>
              <a:gd name="connsiteX19" fmla="*/ 0 w 21600"/>
              <a:gd name="connsiteY19" fmla="*/ 8615 h 21600"/>
              <a:gd name="connsiteX20" fmla="*/ 3663 w 21600"/>
              <a:gd name="connsiteY20" fmla="*/ 7100 h 21600"/>
              <a:gd name="connsiteX21" fmla="*/ 370 w 21600"/>
              <a:gd name="connsiteY21" fmla="*/ 2295 h 21600"/>
              <a:gd name="connsiteX22" fmla="*/ 7312 w 21600"/>
              <a:gd name="connsiteY22" fmla="*/ 6320 h 21600"/>
              <a:gd name="connsiteX23" fmla="*/ 8352 w 21600"/>
              <a:gd name="connsiteY23" fmla="*/ 2295 h 21600"/>
              <a:gd name="connsiteX24" fmla="*/ 10800 w 21600"/>
              <a:gd name="connsiteY24" fmla="*/ 5800 h 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600" h="21600">
                <a:moveTo>
                  <a:pt x="10800" y="5800"/>
                </a:moveTo>
                <a:lnTo>
                  <a:pt x="14522" y="0"/>
                </a:lnTo>
                <a:cubicBezTo>
                  <a:pt x="14400" y="1775"/>
                  <a:pt x="14277" y="3550"/>
                  <a:pt x="14155" y="5325"/>
                </a:cubicBezTo>
                <a:lnTo>
                  <a:pt x="18490" y="2778"/>
                </a:lnTo>
                <a:lnTo>
                  <a:pt x="17471" y="6669"/>
                </a:lnTo>
                <a:lnTo>
                  <a:pt x="21097" y="8137"/>
                </a:lnTo>
                <a:lnTo>
                  <a:pt x="17607" y="10475"/>
                </a:lnTo>
                <a:lnTo>
                  <a:pt x="21600" y="13290"/>
                </a:lnTo>
                <a:lnTo>
                  <a:pt x="16837" y="12942"/>
                </a:lnTo>
                <a:lnTo>
                  <a:pt x="18145" y="18095"/>
                </a:lnTo>
                <a:lnTo>
                  <a:pt x="14020" y="14457"/>
                </a:lnTo>
                <a:lnTo>
                  <a:pt x="13247" y="19737"/>
                </a:lnTo>
                <a:lnTo>
                  <a:pt x="10532" y="14935"/>
                </a:lnTo>
                <a:lnTo>
                  <a:pt x="8485" y="21600"/>
                </a:lnTo>
                <a:cubicBezTo>
                  <a:pt x="8228" y="19609"/>
                  <a:pt x="7972" y="17618"/>
                  <a:pt x="7715" y="15627"/>
                </a:cubicBezTo>
                <a:lnTo>
                  <a:pt x="4762" y="17617"/>
                </a:lnTo>
                <a:lnTo>
                  <a:pt x="5667" y="13937"/>
                </a:lnTo>
                <a:lnTo>
                  <a:pt x="135" y="14587"/>
                </a:lnTo>
                <a:lnTo>
                  <a:pt x="2985" y="11904"/>
                </a:lnTo>
                <a:lnTo>
                  <a:pt x="0" y="8615"/>
                </a:lnTo>
                <a:lnTo>
                  <a:pt x="3663" y="7100"/>
                </a:lnTo>
                <a:lnTo>
                  <a:pt x="370" y="2295"/>
                </a:lnTo>
                <a:lnTo>
                  <a:pt x="7312" y="6320"/>
                </a:lnTo>
                <a:lnTo>
                  <a:pt x="8352" y="2295"/>
                </a:lnTo>
                <a:lnTo>
                  <a:pt x="10800" y="580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모서리가 둥근 직사각형 56"/>
          <p:cNvSpPr/>
          <p:nvPr/>
        </p:nvSpPr>
        <p:spPr>
          <a:xfrm>
            <a:off x="5464050" y="1586081"/>
            <a:ext cx="2140330" cy="503695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32732" y="368660"/>
            <a:ext cx="2366601" cy="1004138"/>
          </a:xfrm>
          <a:custGeom>
            <a:avLst/>
            <a:gdLst/>
            <a:ahLst/>
            <a:cxnLst/>
            <a:rect l="l" t="t" r="r" b="b"/>
            <a:pathLst>
              <a:path w="2366601" h="1004138">
                <a:moveTo>
                  <a:pt x="1631588" y="0"/>
                </a:moveTo>
                <a:cubicBezTo>
                  <a:pt x="1765728" y="0"/>
                  <a:pt x="1880830" y="81507"/>
                  <a:pt x="1930051" y="197706"/>
                </a:cubicBezTo>
                <a:cubicBezTo>
                  <a:pt x="1938406" y="195467"/>
                  <a:pt x="1946975" y="195128"/>
                  <a:pt x="1955624" y="195128"/>
                </a:cubicBezTo>
                <a:cubicBezTo>
                  <a:pt x="2129878" y="195128"/>
                  <a:pt x="2272006" y="332673"/>
                  <a:pt x="2278249" y="505164"/>
                </a:cubicBezTo>
                <a:cubicBezTo>
                  <a:pt x="2332337" y="537169"/>
                  <a:pt x="2366601" y="596626"/>
                  <a:pt x="2366601" y="664087"/>
                </a:cubicBezTo>
                <a:cubicBezTo>
                  <a:pt x="2366601" y="771757"/>
                  <a:pt x="2279318" y="859040"/>
                  <a:pt x="2171648" y="859040"/>
                </a:cubicBezTo>
                <a:cubicBezTo>
                  <a:pt x="2131399" y="859040"/>
                  <a:pt x="2093999" y="846843"/>
                  <a:pt x="2064957" y="822950"/>
                </a:cubicBezTo>
                <a:cubicBezTo>
                  <a:pt x="2031108" y="836476"/>
                  <a:pt x="1994151" y="843200"/>
                  <a:pt x="1955624" y="843200"/>
                </a:cubicBezTo>
                <a:cubicBezTo>
                  <a:pt x="1933720" y="843200"/>
                  <a:pt x="1912324" y="841027"/>
                  <a:pt x="1891791" y="836128"/>
                </a:cubicBezTo>
                <a:cubicBezTo>
                  <a:pt x="1843399" y="885218"/>
                  <a:pt x="1776111" y="915574"/>
                  <a:pt x="1701733" y="915574"/>
                </a:cubicBezTo>
                <a:cubicBezTo>
                  <a:pt x="1650076" y="915574"/>
                  <a:pt x="1601839" y="900932"/>
                  <a:pt x="1561373" y="874884"/>
                </a:cubicBezTo>
                <a:cubicBezTo>
                  <a:pt x="1515254" y="952571"/>
                  <a:pt x="1430356" y="1004138"/>
                  <a:pt x="1333414" y="1004138"/>
                </a:cubicBezTo>
                <a:cubicBezTo>
                  <a:pt x="1221793" y="1004138"/>
                  <a:pt x="1126140" y="935771"/>
                  <a:pt x="1086246" y="838544"/>
                </a:cubicBezTo>
                <a:cubicBezTo>
                  <a:pt x="1071319" y="841832"/>
                  <a:pt x="1055845" y="843201"/>
                  <a:pt x="1040050" y="843201"/>
                </a:cubicBezTo>
                <a:cubicBezTo>
                  <a:pt x="941993" y="843201"/>
                  <a:pt x="856259" y="790440"/>
                  <a:pt x="810608" y="711214"/>
                </a:cubicBezTo>
                <a:cubicBezTo>
                  <a:pt x="758837" y="750922"/>
                  <a:pt x="693771" y="773305"/>
                  <a:pt x="623476" y="773305"/>
                </a:cubicBezTo>
                <a:lnTo>
                  <a:pt x="604949" y="771356"/>
                </a:lnTo>
                <a:cubicBezTo>
                  <a:pt x="556688" y="825470"/>
                  <a:pt x="486312" y="859040"/>
                  <a:pt x="408095" y="859040"/>
                </a:cubicBezTo>
                <a:cubicBezTo>
                  <a:pt x="289429" y="859040"/>
                  <a:pt x="188811" y="781772"/>
                  <a:pt x="155017" y="674408"/>
                </a:cubicBezTo>
                <a:cubicBezTo>
                  <a:pt x="63332" y="632540"/>
                  <a:pt x="0" y="539899"/>
                  <a:pt x="0" y="432466"/>
                </a:cubicBezTo>
                <a:cubicBezTo>
                  <a:pt x="0" y="284729"/>
                  <a:pt x="119765" y="164964"/>
                  <a:pt x="267502" y="164964"/>
                </a:cubicBezTo>
                <a:cubicBezTo>
                  <a:pt x="320153" y="164964"/>
                  <a:pt x="369251" y="180175"/>
                  <a:pt x="410302" y="206978"/>
                </a:cubicBezTo>
                <a:cubicBezTo>
                  <a:pt x="466516" y="155722"/>
                  <a:pt x="541435" y="125233"/>
                  <a:pt x="623476" y="125233"/>
                </a:cubicBezTo>
                <a:cubicBezTo>
                  <a:pt x="700409" y="125233"/>
                  <a:pt x="771080" y="152044"/>
                  <a:pt x="825735" y="197972"/>
                </a:cubicBezTo>
                <a:cubicBezTo>
                  <a:pt x="873776" y="131726"/>
                  <a:pt x="951939" y="89124"/>
                  <a:pt x="1040051" y="89124"/>
                </a:cubicBezTo>
                <a:cubicBezTo>
                  <a:pt x="1120776" y="89124"/>
                  <a:pt x="1193150" y="124882"/>
                  <a:pt x="1241332" y="182173"/>
                </a:cubicBezTo>
                <a:cubicBezTo>
                  <a:pt x="1277356" y="163400"/>
                  <a:pt x="1317507" y="151599"/>
                  <a:pt x="1360044" y="148113"/>
                </a:cubicBezTo>
                <a:cubicBezTo>
                  <a:pt x="1417368" y="58852"/>
                  <a:pt x="1517605" y="0"/>
                  <a:pt x="1631588" y="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089603" y="5021650"/>
            <a:ext cx="2294289" cy="727676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직사각형 36"/>
          <p:cNvSpPr/>
          <p:nvPr/>
        </p:nvSpPr>
        <p:spPr>
          <a:xfrm>
            <a:off x="1125966" y="4029796"/>
            <a:ext cx="1136933" cy="452843"/>
          </a:xfrm>
          <a:custGeom>
            <a:avLst/>
            <a:gdLst/>
            <a:ahLst/>
            <a:cxnLst/>
            <a:rect l="l" t="t" r="r" b="b"/>
            <a:pathLst>
              <a:path w="1136933" h="452843">
                <a:moveTo>
                  <a:pt x="0" y="0"/>
                </a:moveTo>
                <a:lnTo>
                  <a:pt x="1136933" y="0"/>
                </a:lnTo>
                <a:lnTo>
                  <a:pt x="1004685" y="452843"/>
                </a:lnTo>
                <a:lnTo>
                  <a:pt x="0" y="45284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64050" y="59474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460889" y="158302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97567" y="60696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197567" y="14722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197567" y="233760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97567" y="324731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97567" y="516805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19" name="직선 연결선 18"/>
          <p:cNvCxnSpPr/>
          <p:nvPr/>
        </p:nvCxnSpPr>
        <p:spPr>
          <a:xfrm>
            <a:off x="1331640" y="606962"/>
            <a:ext cx="18722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1331640" y="1066267"/>
            <a:ext cx="18722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331640" y="1474868"/>
            <a:ext cx="1872208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1331640" y="1934173"/>
            <a:ext cx="1872208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자유형 2"/>
          <p:cNvSpPr/>
          <p:nvPr/>
        </p:nvSpPr>
        <p:spPr>
          <a:xfrm>
            <a:off x="1197567" y="2096852"/>
            <a:ext cx="508000" cy="327660"/>
          </a:xfrm>
          <a:custGeom>
            <a:avLst/>
            <a:gdLst>
              <a:gd name="connsiteX0" fmla="*/ 0 w 508000"/>
              <a:gd name="connsiteY0" fmla="*/ 327660 h 327660"/>
              <a:gd name="connsiteX1" fmla="*/ 66040 w 508000"/>
              <a:gd name="connsiteY1" fmla="*/ 111760 h 327660"/>
              <a:gd name="connsiteX2" fmla="*/ 220980 w 508000"/>
              <a:gd name="connsiteY2" fmla="*/ 190500 h 327660"/>
              <a:gd name="connsiteX3" fmla="*/ 345440 w 508000"/>
              <a:gd name="connsiteY3" fmla="*/ 0 h 327660"/>
              <a:gd name="connsiteX4" fmla="*/ 508000 w 508000"/>
              <a:gd name="connsiteY4" fmla="*/ 266700 h 32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000" h="327660">
                <a:moveTo>
                  <a:pt x="0" y="327660"/>
                </a:moveTo>
                <a:lnTo>
                  <a:pt x="66040" y="111760"/>
                </a:lnTo>
                <a:lnTo>
                  <a:pt x="220980" y="190500"/>
                </a:lnTo>
                <a:lnTo>
                  <a:pt x="345440" y="0"/>
                </a:lnTo>
                <a:lnTo>
                  <a:pt x="508000" y="2667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3298116" y="3328095"/>
            <a:ext cx="697820" cy="264160"/>
            <a:chOff x="920251" y="3328095"/>
            <a:chExt cx="288032" cy="264160"/>
          </a:xfrm>
        </p:grpSpPr>
        <p:cxnSp>
          <p:nvCxnSpPr>
            <p:cNvPr id="29" name="직선 연결선 28"/>
            <p:cNvCxnSpPr/>
            <p:nvPr/>
          </p:nvCxnSpPr>
          <p:spPr>
            <a:xfrm>
              <a:off x="920251" y="332809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920251" y="346017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920251" y="359225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511012" y="3328095"/>
            <a:ext cx="697820" cy="264160"/>
            <a:chOff x="920251" y="3328095"/>
            <a:chExt cx="288032" cy="264160"/>
          </a:xfrm>
        </p:grpSpPr>
        <p:cxnSp>
          <p:nvCxnSpPr>
            <p:cNvPr id="33" name="직선 연결선 32"/>
            <p:cNvCxnSpPr/>
            <p:nvPr/>
          </p:nvCxnSpPr>
          <p:spPr>
            <a:xfrm>
              <a:off x="920251" y="332809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>
              <a:off x="920251" y="346017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>
              <a:off x="920251" y="3592255"/>
              <a:ext cx="28803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직사각형 36"/>
          <p:cNvSpPr/>
          <p:nvPr/>
        </p:nvSpPr>
        <p:spPr>
          <a:xfrm flipH="1" flipV="1">
            <a:off x="2146822" y="4163652"/>
            <a:ext cx="1136933" cy="452843"/>
          </a:xfrm>
          <a:custGeom>
            <a:avLst/>
            <a:gdLst/>
            <a:ahLst/>
            <a:cxnLst/>
            <a:rect l="l" t="t" r="r" b="b"/>
            <a:pathLst>
              <a:path w="1136933" h="452843">
                <a:moveTo>
                  <a:pt x="0" y="0"/>
                </a:moveTo>
                <a:lnTo>
                  <a:pt x="1136933" y="0"/>
                </a:lnTo>
                <a:lnTo>
                  <a:pt x="1004685" y="452843"/>
                </a:lnTo>
                <a:lnTo>
                  <a:pt x="0" y="45284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101563" y="4005064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prstClr val="white"/>
                </a:solidFill>
              </a:rPr>
              <a:t>독도는</a:t>
            </a:r>
          </a:p>
        </p:txBody>
      </p:sp>
      <p:sp>
        <p:nvSpPr>
          <p:cNvPr id="41" name="직사각형 40"/>
          <p:cNvSpPr/>
          <p:nvPr/>
        </p:nvSpPr>
        <p:spPr>
          <a:xfrm>
            <a:off x="2206605" y="4149452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>
                <a:solidFill>
                  <a:prstClr val="white"/>
                </a:solidFill>
              </a:rPr>
              <a:t>우리땅</a:t>
            </a:r>
            <a:endParaRPr lang="ko-KR" altLang="en-US" sz="2400" dirty="0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474061" y="5603919"/>
            <a:ext cx="573084" cy="181764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2987675" y="5786390"/>
            <a:ext cx="286542" cy="9088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433054" y="1549107"/>
            <a:ext cx="2196000" cy="576000"/>
          </a:xfrm>
          <a:prstGeom prst="roundRect">
            <a:avLst/>
          </a:prstGeom>
          <a:noFill/>
          <a:ln w="127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220072" y="2375706"/>
            <a:ext cx="265329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b="1" dirty="0" smtClean="0">
                <a:solidFill>
                  <a:prstClr val="black"/>
                </a:solidFill>
              </a:rPr>
              <a:t>독도</a:t>
            </a:r>
            <a:r>
              <a:rPr lang="ko-KR" altLang="en-US" sz="2400" dirty="0" smtClean="0">
                <a:solidFill>
                  <a:prstClr val="black"/>
                </a:solidFill>
              </a:rPr>
              <a:t>는 </a:t>
            </a:r>
            <a:r>
              <a:rPr lang="ko-KR" altLang="en-US" sz="3200" b="1" dirty="0" smtClean="0">
                <a:solidFill>
                  <a:prstClr val="black"/>
                </a:solidFill>
              </a:rPr>
              <a:t>우리땅</a:t>
            </a:r>
            <a:endParaRPr lang="ko-KR" altLang="en-US" sz="3200" b="1" dirty="0">
              <a:solidFill>
                <a:prstClr val="black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436096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독</a:t>
            </a:r>
            <a:endParaRPr lang="ko-KR" altLang="en-US" sz="2400" dirty="0"/>
          </a:p>
        </p:txBody>
      </p:sp>
      <p:sp>
        <p:nvSpPr>
          <p:cNvPr id="50" name="TextBox 49"/>
          <p:cNvSpPr txBox="1"/>
          <p:nvPr/>
        </p:nvSpPr>
        <p:spPr>
          <a:xfrm>
            <a:off x="5766930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도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086662" y="3277374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는</a:t>
            </a:r>
            <a:endParaRPr lang="ko-KR" altLang="en-US" sz="2400" dirty="0"/>
          </a:p>
        </p:txBody>
      </p:sp>
      <p:sp>
        <p:nvSpPr>
          <p:cNvPr id="56" name="TextBox 55"/>
          <p:cNvSpPr txBox="1"/>
          <p:nvPr/>
        </p:nvSpPr>
        <p:spPr>
          <a:xfrm>
            <a:off x="6479564" y="3221459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우</a:t>
            </a:r>
            <a:endParaRPr lang="ko-KR" altLang="en-US" sz="2400" dirty="0"/>
          </a:p>
        </p:txBody>
      </p:sp>
      <p:sp>
        <p:nvSpPr>
          <p:cNvPr id="64" name="TextBox 63"/>
          <p:cNvSpPr txBox="1"/>
          <p:nvPr/>
        </p:nvSpPr>
        <p:spPr>
          <a:xfrm>
            <a:off x="6807320" y="3157942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리</a:t>
            </a:r>
            <a:endParaRPr lang="ko-KR" altLang="en-US" sz="2400" dirty="0"/>
          </a:p>
        </p:txBody>
      </p:sp>
      <p:sp>
        <p:nvSpPr>
          <p:cNvPr id="67" name="TextBox 66"/>
          <p:cNvSpPr txBox="1"/>
          <p:nvPr/>
        </p:nvSpPr>
        <p:spPr>
          <a:xfrm>
            <a:off x="7132672" y="3211313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땅</a:t>
            </a:r>
            <a:endParaRPr lang="ko-KR" altLang="en-US" sz="2400" dirty="0"/>
          </a:p>
        </p:txBody>
      </p:sp>
      <p:sp>
        <p:nvSpPr>
          <p:cNvPr id="2" name="타원 1"/>
          <p:cNvSpPr/>
          <p:nvPr/>
        </p:nvSpPr>
        <p:spPr>
          <a:xfrm>
            <a:off x="6682532" y="3200693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7000247" y="3092207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타원 68"/>
          <p:cNvSpPr/>
          <p:nvPr/>
        </p:nvSpPr>
        <p:spPr>
          <a:xfrm>
            <a:off x="7317962" y="3154199"/>
            <a:ext cx="55510" cy="5551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/>
          <p:cNvSpPr txBox="1"/>
          <p:nvPr/>
        </p:nvSpPr>
        <p:spPr>
          <a:xfrm>
            <a:off x="5624624" y="422081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b="1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" name="직사각형 5"/>
          <p:cNvSpPr/>
          <p:nvPr/>
        </p:nvSpPr>
        <p:spPr>
          <a:xfrm>
            <a:off x="5532504" y="5393237"/>
            <a:ext cx="2200099" cy="53367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TextBox 48"/>
          <p:cNvSpPr txBox="1"/>
          <p:nvPr/>
        </p:nvSpPr>
        <p:spPr>
          <a:xfrm>
            <a:off x="5564855" y="541560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" name="직각 삼각형 6"/>
          <p:cNvSpPr/>
          <p:nvPr/>
        </p:nvSpPr>
        <p:spPr>
          <a:xfrm rot="5400000">
            <a:off x="7732603" y="5694801"/>
            <a:ext cx="232109" cy="232109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21226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1120575" y="850820"/>
            <a:ext cx="2294313" cy="54868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직사각형 50"/>
          <p:cNvSpPr/>
          <p:nvPr/>
        </p:nvSpPr>
        <p:spPr>
          <a:xfrm>
            <a:off x="2259982" y="850820"/>
            <a:ext cx="1000375" cy="54868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1197567" y="88171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197567" y="174704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자유형 9"/>
          <p:cNvSpPr/>
          <p:nvPr/>
        </p:nvSpPr>
        <p:spPr>
          <a:xfrm>
            <a:off x="1123627" y="1739346"/>
            <a:ext cx="2309248" cy="472698"/>
          </a:xfrm>
          <a:custGeom>
            <a:avLst/>
            <a:gdLst>
              <a:gd name="connsiteX0" fmla="*/ 0 w 2309248"/>
              <a:gd name="connsiteY0" fmla="*/ 472698 h 472698"/>
              <a:gd name="connsiteX1" fmla="*/ 0 w 2309248"/>
              <a:gd name="connsiteY1" fmla="*/ 0 h 472698"/>
              <a:gd name="connsiteX2" fmla="*/ 2309248 w 2309248"/>
              <a:gd name="connsiteY2" fmla="*/ 0 h 47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9248" h="472698">
                <a:moveTo>
                  <a:pt x="0" y="472698"/>
                </a:moveTo>
                <a:lnTo>
                  <a:pt x="0" y="0"/>
                </a:lnTo>
                <a:lnTo>
                  <a:pt x="2309248" y="0"/>
                </a:lnTo>
              </a:path>
            </a:pathLst>
          </a:cu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TextBox 53"/>
          <p:cNvSpPr txBox="1"/>
          <p:nvPr/>
        </p:nvSpPr>
        <p:spPr>
          <a:xfrm>
            <a:off x="1197567" y="257620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6" name="그룹 95"/>
          <p:cNvGrpSpPr/>
          <p:nvPr/>
        </p:nvGrpSpPr>
        <p:grpSpPr>
          <a:xfrm>
            <a:off x="5474856" y="4147647"/>
            <a:ext cx="2309248" cy="45719"/>
            <a:chOff x="1123627" y="3045909"/>
            <a:chExt cx="2309248" cy="45719"/>
          </a:xfrm>
        </p:grpSpPr>
        <p:cxnSp>
          <p:nvCxnSpPr>
            <p:cNvPr id="17" name="직선 연결선 16"/>
            <p:cNvCxnSpPr/>
            <p:nvPr/>
          </p:nvCxnSpPr>
          <p:spPr>
            <a:xfrm>
              <a:off x="1123627" y="3084359"/>
              <a:ext cx="230924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직사각형 17"/>
            <p:cNvSpPr/>
            <p:nvPr/>
          </p:nvSpPr>
          <p:spPr>
            <a:xfrm>
              <a:off x="1285823" y="3045909"/>
              <a:ext cx="607060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2312677" y="3045909"/>
              <a:ext cx="933394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1197567" y="358359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98" name="그룹 97"/>
          <p:cNvGrpSpPr/>
          <p:nvPr/>
        </p:nvGrpSpPr>
        <p:grpSpPr>
          <a:xfrm>
            <a:off x="5467107" y="2231566"/>
            <a:ext cx="2309248" cy="84463"/>
            <a:chOff x="1123627" y="3991788"/>
            <a:chExt cx="2309248" cy="84463"/>
          </a:xfrm>
        </p:grpSpPr>
        <p:cxnSp>
          <p:nvCxnSpPr>
            <p:cNvPr id="66" name="직선 연결선 65"/>
            <p:cNvCxnSpPr/>
            <p:nvPr/>
          </p:nvCxnSpPr>
          <p:spPr>
            <a:xfrm>
              <a:off x="1123627" y="4076251"/>
              <a:ext cx="230924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1592903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>
              <a:off x="1904847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>
              <a:off x="2219172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>
              <a:off x="2312041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>
              <a:off x="2621603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29097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32526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1271434" y="3991788"/>
              <a:ext cx="0" cy="83294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/>
          <p:cNvSpPr txBox="1"/>
          <p:nvPr/>
        </p:nvSpPr>
        <p:spPr>
          <a:xfrm>
            <a:off x="1213065" y="457548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8" name="직선 연결선 77"/>
          <p:cNvCxnSpPr/>
          <p:nvPr/>
        </p:nvCxnSpPr>
        <p:spPr>
          <a:xfrm>
            <a:off x="1123627" y="4608864"/>
            <a:ext cx="2309248" cy="0"/>
          </a:xfrm>
          <a:prstGeom prst="line">
            <a:avLst/>
          </a:pr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1220814" y="4519091"/>
            <a:ext cx="0" cy="50405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3328583" y="4519091"/>
            <a:ext cx="0" cy="50405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1213065" y="555962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5" name="타원 54"/>
          <p:cNvSpPr/>
          <p:nvPr/>
        </p:nvSpPr>
        <p:spPr>
          <a:xfrm>
            <a:off x="1090662" y="5431948"/>
            <a:ext cx="2376264" cy="458202"/>
          </a:xfrm>
          <a:custGeom>
            <a:avLst/>
            <a:gdLst/>
            <a:ahLst/>
            <a:cxnLst/>
            <a:rect l="l" t="t" r="r" b="b"/>
            <a:pathLst>
              <a:path w="2376264" h="578002">
                <a:moveTo>
                  <a:pt x="1188132" y="0"/>
                </a:moveTo>
                <a:cubicBezTo>
                  <a:pt x="1844319" y="0"/>
                  <a:pt x="2376264" y="204350"/>
                  <a:pt x="2376264" y="456429"/>
                </a:cubicBezTo>
                <a:cubicBezTo>
                  <a:pt x="2376264" y="498757"/>
                  <a:pt x="2361266" y="539739"/>
                  <a:pt x="2332323" y="578002"/>
                </a:cubicBezTo>
                <a:cubicBezTo>
                  <a:pt x="2337752" y="561097"/>
                  <a:pt x="2340260" y="543750"/>
                  <a:pt x="2340260" y="526171"/>
                </a:cubicBezTo>
                <a:cubicBezTo>
                  <a:pt x="2340260" y="274092"/>
                  <a:pt x="1824435" y="69742"/>
                  <a:pt x="1188132" y="69742"/>
                </a:cubicBezTo>
                <a:cubicBezTo>
                  <a:pt x="551829" y="69742"/>
                  <a:pt x="36004" y="274092"/>
                  <a:pt x="36004" y="526171"/>
                </a:cubicBezTo>
                <a:cubicBezTo>
                  <a:pt x="36004" y="543750"/>
                  <a:pt x="38513" y="561097"/>
                  <a:pt x="43942" y="578002"/>
                </a:cubicBezTo>
                <a:cubicBezTo>
                  <a:pt x="14999" y="539739"/>
                  <a:pt x="0" y="498757"/>
                  <a:pt x="0" y="456429"/>
                </a:cubicBezTo>
                <a:cubicBezTo>
                  <a:pt x="0" y="204350"/>
                  <a:pt x="531945" y="0"/>
                  <a:pt x="11881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TextBox 81"/>
          <p:cNvSpPr txBox="1"/>
          <p:nvPr/>
        </p:nvSpPr>
        <p:spPr>
          <a:xfrm>
            <a:off x="5537093" y="182763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537093" y="369362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552591" y="462662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5552591" y="555962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537093" y="89463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8" name="직사각형 87"/>
          <p:cNvSpPr/>
          <p:nvPr/>
        </p:nvSpPr>
        <p:spPr>
          <a:xfrm>
            <a:off x="5387163" y="751016"/>
            <a:ext cx="2368687" cy="779894"/>
          </a:xfrm>
          <a:custGeom>
            <a:avLst/>
            <a:gdLst/>
            <a:ahLst/>
            <a:cxnLst/>
            <a:rect l="l" t="t" r="r" b="b"/>
            <a:pathLst>
              <a:path w="2368687" h="779894">
                <a:moveTo>
                  <a:pt x="1184343" y="0"/>
                </a:moveTo>
                <a:cubicBezTo>
                  <a:pt x="1365315" y="0"/>
                  <a:pt x="1527943" y="50038"/>
                  <a:pt x="1638954" y="131056"/>
                </a:cubicBezTo>
                <a:lnTo>
                  <a:pt x="2368687" y="131056"/>
                </a:lnTo>
                <a:lnTo>
                  <a:pt x="2368687" y="648838"/>
                </a:lnTo>
                <a:lnTo>
                  <a:pt x="1638954" y="648838"/>
                </a:lnTo>
                <a:cubicBezTo>
                  <a:pt x="1527943" y="729856"/>
                  <a:pt x="1365315" y="779894"/>
                  <a:pt x="1184343" y="779894"/>
                </a:cubicBezTo>
                <a:cubicBezTo>
                  <a:pt x="1003371" y="779894"/>
                  <a:pt x="840744" y="729856"/>
                  <a:pt x="729733" y="648838"/>
                </a:cubicBezTo>
                <a:lnTo>
                  <a:pt x="0" y="648838"/>
                </a:lnTo>
                <a:lnTo>
                  <a:pt x="0" y="131056"/>
                </a:lnTo>
                <a:lnTo>
                  <a:pt x="729733" y="131056"/>
                </a:lnTo>
                <a:cubicBezTo>
                  <a:pt x="840744" y="50038"/>
                  <a:pt x="1003371" y="0"/>
                  <a:pt x="1184343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7" name="그룹 96"/>
          <p:cNvGrpSpPr/>
          <p:nvPr/>
        </p:nvGrpSpPr>
        <p:grpSpPr>
          <a:xfrm>
            <a:off x="1070779" y="3538024"/>
            <a:ext cx="2362096" cy="522729"/>
            <a:chOff x="5387335" y="1801100"/>
            <a:chExt cx="2362096" cy="522729"/>
          </a:xfrm>
        </p:grpSpPr>
        <p:sp>
          <p:nvSpPr>
            <p:cNvPr id="90" name="자유형 89"/>
            <p:cNvSpPr/>
            <p:nvPr/>
          </p:nvSpPr>
          <p:spPr>
            <a:xfrm>
              <a:off x="5387335" y="1851131"/>
              <a:ext cx="2309248" cy="472698"/>
            </a:xfrm>
            <a:custGeom>
              <a:avLst/>
              <a:gdLst>
                <a:gd name="connsiteX0" fmla="*/ 0 w 2309248"/>
                <a:gd name="connsiteY0" fmla="*/ 472698 h 472698"/>
                <a:gd name="connsiteX1" fmla="*/ 0 w 2309248"/>
                <a:gd name="connsiteY1" fmla="*/ 0 h 472698"/>
                <a:gd name="connsiteX2" fmla="*/ 2309248 w 2309248"/>
                <a:gd name="connsiteY2" fmla="*/ 0 h 4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9248" h="472698">
                  <a:moveTo>
                    <a:pt x="0" y="472698"/>
                  </a:moveTo>
                  <a:lnTo>
                    <a:pt x="0" y="0"/>
                  </a:lnTo>
                  <a:lnTo>
                    <a:pt x="2309248" y="0"/>
                  </a:lnTo>
                </a:path>
              </a:pathLst>
            </a:cu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1" name="자유형 90"/>
            <p:cNvSpPr/>
            <p:nvPr/>
          </p:nvSpPr>
          <p:spPr>
            <a:xfrm>
              <a:off x="5440183" y="1801100"/>
              <a:ext cx="2309248" cy="472698"/>
            </a:xfrm>
            <a:custGeom>
              <a:avLst/>
              <a:gdLst>
                <a:gd name="connsiteX0" fmla="*/ 0 w 2309248"/>
                <a:gd name="connsiteY0" fmla="*/ 472698 h 472698"/>
                <a:gd name="connsiteX1" fmla="*/ 0 w 2309248"/>
                <a:gd name="connsiteY1" fmla="*/ 0 h 472698"/>
                <a:gd name="connsiteX2" fmla="*/ 2309248 w 2309248"/>
                <a:gd name="connsiteY2" fmla="*/ 0 h 47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9248" h="472698">
                  <a:moveTo>
                    <a:pt x="0" y="472698"/>
                  </a:moveTo>
                  <a:lnTo>
                    <a:pt x="0" y="0"/>
                  </a:lnTo>
                  <a:lnTo>
                    <a:pt x="2309248" y="0"/>
                  </a:lnTo>
                </a:path>
              </a:pathLst>
            </a:custGeom>
            <a:ln w="2857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537538" y="2754726"/>
            <a:ext cx="2190909" cy="530258"/>
            <a:chOff x="5597641" y="2753486"/>
            <a:chExt cx="2190909" cy="530258"/>
          </a:xfrm>
        </p:grpSpPr>
        <p:sp>
          <p:nvSpPr>
            <p:cNvPr id="94" name="자유형 93"/>
            <p:cNvSpPr/>
            <p:nvPr/>
          </p:nvSpPr>
          <p:spPr>
            <a:xfrm>
              <a:off x="5621613" y="2778919"/>
              <a:ext cx="2166937" cy="504825"/>
            </a:xfrm>
            <a:custGeom>
              <a:avLst/>
              <a:gdLst>
                <a:gd name="connsiteX0" fmla="*/ 0 w 2166937"/>
                <a:gd name="connsiteY0" fmla="*/ 0 h 504825"/>
                <a:gd name="connsiteX1" fmla="*/ 0 w 2166937"/>
                <a:gd name="connsiteY1" fmla="*/ 431006 h 504825"/>
                <a:gd name="connsiteX2" fmla="*/ 73818 w 2166937"/>
                <a:gd name="connsiteY2" fmla="*/ 504825 h 504825"/>
                <a:gd name="connsiteX3" fmla="*/ 2166937 w 2166937"/>
                <a:gd name="connsiteY3" fmla="*/ 504825 h 504825"/>
                <a:gd name="connsiteX4" fmla="*/ 2090737 w 2166937"/>
                <a:gd name="connsiteY4" fmla="*/ 431006 h 504825"/>
                <a:gd name="connsiteX5" fmla="*/ 2090737 w 2166937"/>
                <a:gd name="connsiteY5" fmla="*/ 0 h 504825"/>
                <a:gd name="connsiteX6" fmla="*/ 0 w 2166937"/>
                <a:gd name="connsiteY6" fmla="*/ 0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6937" h="504825">
                  <a:moveTo>
                    <a:pt x="0" y="0"/>
                  </a:moveTo>
                  <a:lnTo>
                    <a:pt x="0" y="431006"/>
                  </a:lnTo>
                  <a:lnTo>
                    <a:pt x="73818" y="504825"/>
                  </a:lnTo>
                  <a:lnTo>
                    <a:pt x="2166937" y="504825"/>
                  </a:lnTo>
                  <a:lnTo>
                    <a:pt x="2090737" y="431006"/>
                  </a:lnTo>
                  <a:lnTo>
                    <a:pt x="20907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597641" y="2753486"/>
              <a:ext cx="214033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schemeClr val="bg1"/>
                  </a:solidFill>
                </a:rPr>
                <a:t>독도는 우리땅</a:t>
              </a:r>
            </a:p>
          </p:txBody>
        </p:sp>
      </p:grpSp>
      <p:sp>
        <p:nvSpPr>
          <p:cNvPr id="99" name="자유형 98"/>
          <p:cNvSpPr/>
          <p:nvPr/>
        </p:nvSpPr>
        <p:spPr>
          <a:xfrm>
            <a:off x="1123627" y="2553007"/>
            <a:ext cx="2309248" cy="472698"/>
          </a:xfrm>
          <a:custGeom>
            <a:avLst/>
            <a:gdLst>
              <a:gd name="connsiteX0" fmla="*/ 0 w 2309248"/>
              <a:gd name="connsiteY0" fmla="*/ 472698 h 472698"/>
              <a:gd name="connsiteX1" fmla="*/ 0 w 2309248"/>
              <a:gd name="connsiteY1" fmla="*/ 0 h 472698"/>
              <a:gd name="connsiteX2" fmla="*/ 2309248 w 2309248"/>
              <a:gd name="connsiteY2" fmla="*/ 0 h 47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9248" h="472698">
                <a:moveTo>
                  <a:pt x="0" y="472698"/>
                </a:moveTo>
                <a:lnTo>
                  <a:pt x="0" y="0"/>
                </a:lnTo>
                <a:lnTo>
                  <a:pt x="2309248" y="0"/>
                </a:lnTo>
              </a:path>
            </a:pathLst>
          </a:custGeom>
          <a:ln w="127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각 삼각형 99"/>
          <p:cNvSpPr/>
          <p:nvPr/>
        </p:nvSpPr>
        <p:spPr>
          <a:xfrm rot="5400000">
            <a:off x="1123533" y="2553007"/>
            <a:ext cx="130865" cy="130865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5488309" y="4600145"/>
            <a:ext cx="2261340" cy="53367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>
            <a:off x="5495681" y="4496711"/>
            <a:ext cx="2129007" cy="97819"/>
          </a:xfrm>
          <a:prstGeom prst="rt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대각선 방향의 모서리가 잘린 사각형 3"/>
          <p:cNvSpPr/>
          <p:nvPr/>
        </p:nvSpPr>
        <p:spPr>
          <a:xfrm>
            <a:off x="5455036" y="5534747"/>
            <a:ext cx="2300813" cy="549023"/>
          </a:xfrm>
          <a:prstGeom prst="snip2DiagRect">
            <a:avLst>
              <a:gd name="adj1" fmla="val 0"/>
              <a:gd name="adj2" fmla="val 33297"/>
            </a:avLst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29088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직사각형 161"/>
          <p:cNvSpPr/>
          <p:nvPr/>
        </p:nvSpPr>
        <p:spPr>
          <a:xfrm>
            <a:off x="5415781" y="5877272"/>
            <a:ext cx="2180555" cy="56520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3" name="직선 연결선 72"/>
          <p:cNvCxnSpPr/>
          <p:nvPr/>
        </p:nvCxnSpPr>
        <p:spPr>
          <a:xfrm>
            <a:off x="5133778" y="2600604"/>
            <a:ext cx="432048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그룹 58"/>
          <p:cNvGrpSpPr/>
          <p:nvPr/>
        </p:nvGrpSpPr>
        <p:grpSpPr>
          <a:xfrm>
            <a:off x="5371231" y="555823"/>
            <a:ext cx="2305817" cy="495946"/>
            <a:chOff x="5364088" y="959958"/>
            <a:chExt cx="2305817" cy="495946"/>
          </a:xfrm>
        </p:grpSpPr>
        <p:sp>
          <p:nvSpPr>
            <p:cNvPr id="51" name="타원 50"/>
            <p:cNvSpPr/>
            <p:nvPr/>
          </p:nvSpPr>
          <p:spPr>
            <a:xfrm>
              <a:off x="5364088" y="959958"/>
              <a:ext cx="687784" cy="49594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>
              <a:off x="6982121" y="959958"/>
              <a:ext cx="687784" cy="49594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54"/>
            <p:cNvSpPr/>
            <p:nvPr/>
          </p:nvSpPr>
          <p:spPr>
            <a:xfrm>
              <a:off x="5768596" y="959958"/>
              <a:ext cx="687784" cy="49594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타원 56"/>
            <p:cNvSpPr/>
            <p:nvPr/>
          </p:nvSpPr>
          <p:spPr>
            <a:xfrm>
              <a:off x="6577612" y="959958"/>
              <a:ext cx="687784" cy="495946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55"/>
            <p:cNvSpPr/>
            <p:nvPr/>
          </p:nvSpPr>
          <p:spPr>
            <a:xfrm>
              <a:off x="6173104" y="959958"/>
              <a:ext cx="687784" cy="495946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직사각형 46"/>
          <p:cNvSpPr/>
          <p:nvPr/>
        </p:nvSpPr>
        <p:spPr>
          <a:xfrm>
            <a:off x="1497947" y="5956423"/>
            <a:ext cx="2122744" cy="4320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자유형 41"/>
          <p:cNvSpPr/>
          <p:nvPr/>
        </p:nvSpPr>
        <p:spPr>
          <a:xfrm>
            <a:off x="2200428" y="3056150"/>
            <a:ext cx="1530520" cy="655238"/>
          </a:xfrm>
          <a:custGeom>
            <a:avLst/>
            <a:gdLst>
              <a:gd name="connsiteX0" fmla="*/ 1530520 w 1530520"/>
              <a:gd name="connsiteY0" fmla="*/ 645459 h 655238"/>
              <a:gd name="connsiteX1" fmla="*/ 0 w 1530520"/>
              <a:gd name="connsiteY1" fmla="*/ 655238 h 655238"/>
              <a:gd name="connsiteX2" fmla="*/ 200483 w 1530520"/>
              <a:gd name="connsiteY2" fmla="*/ 171144 h 655238"/>
              <a:gd name="connsiteX3" fmla="*/ 1432723 w 1530520"/>
              <a:gd name="connsiteY3" fmla="*/ 0 h 655238"/>
              <a:gd name="connsiteX4" fmla="*/ 1530520 w 1530520"/>
              <a:gd name="connsiteY4" fmla="*/ 645459 h 65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0520" h="655238">
                <a:moveTo>
                  <a:pt x="1530520" y="645459"/>
                </a:moveTo>
                <a:lnTo>
                  <a:pt x="0" y="655238"/>
                </a:lnTo>
                <a:lnTo>
                  <a:pt x="200483" y="171144"/>
                </a:lnTo>
                <a:lnTo>
                  <a:pt x="1432723" y="0"/>
                </a:lnTo>
                <a:lnTo>
                  <a:pt x="1530520" y="645459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자유형 36"/>
          <p:cNvSpPr/>
          <p:nvPr/>
        </p:nvSpPr>
        <p:spPr>
          <a:xfrm>
            <a:off x="1531763" y="3111335"/>
            <a:ext cx="1140031" cy="629392"/>
          </a:xfrm>
          <a:custGeom>
            <a:avLst/>
            <a:gdLst>
              <a:gd name="connsiteX0" fmla="*/ 0 w 1140031"/>
              <a:gd name="connsiteY0" fmla="*/ 83127 h 629392"/>
              <a:gd name="connsiteX1" fmla="*/ 35626 w 1140031"/>
              <a:gd name="connsiteY1" fmla="*/ 629392 h 629392"/>
              <a:gd name="connsiteX2" fmla="*/ 914400 w 1140031"/>
              <a:gd name="connsiteY2" fmla="*/ 534390 h 629392"/>
              <a:gd name="connsiteX3" fmla="*/ 1140031 w 1140031"/>
              <a:gd name="connsiteY3" fmla="*/ 0 h 629392"/>
              <a:gd name="connsiteX4" fmla="*/ 0 w 1140031"/>
              <a:gd name="connsiteY4" fmla="*/ 83127 h 62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31" h="629392">
                <a:moveTo>
                  <a:pt x="0" y="83127"/>
                </a:moveTo>
                <a:lnTo>
                  <a:pt x="35626" y="629392"/>
                </a:lnTo>
                <a:lnTo>
                  <a:pt x="914400" y="534390"/>
                </a:lnTo>
                <a:lnTo>
                  <a:pt x="1140031" y="0"/>
                </a:lnTo>
                <a:lnTo>
                  <a:pt x="0" y="8312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대각선 방향의 모서리가 잘린 사각형 18"/>
          <p:cNvSpPr/>
          <p:nvPr/>
        </p:nvSpPr>
        <p:spPr>
          <a:xfrm>
            <a:off x="1447942" y="673100"/>
            <a:ext cx="2273680" cy="401182"/>
          </a:xfrm>
          <a:prstGeom prst="snip2DiagRect">
            <a:avLst>
              <a:gd name="adj1" fmla="val 0"/>
              <a:gd name="adj2" fmla="val 33297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대각선 방향의 모서리가 잘린 사각형 17"/>
          <p:cNvSpPr/>
          <p:nvPr/>
        </p:nvSpPr>
        <p:spPr>
          <a:xfrm>
            <a:off x="1392233" y="485950"/>
            <a:ext cx="2300813" cy="549023"/>
          </a:xfrm>
          <a:prstGeom prst="snip2DiagRect">
            <a:avLst>
              <a:gd name="adj1" fmla="val 0"/>
              <a:gd name="adj2" fmla="val 33297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49556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95566" y="14440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95566" y="2339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95566" y="416983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495566" y="50254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95566" y="59207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5600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456006" y="14440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456006" y="32347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56006" y="41300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456006" y="50254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56006" y="59207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grpSp>
        <p:nvGrpSpPr>
          <p:cNvPr id="27" name="그룹 26"/>
          <p:cNvGrpSpPr/>
          <p:nvPr/>
        </p:nvGrpSpPr>
        <p:grpSpPr>
          <a:xfrm>
            <a:off x="1425300" y="1530415"/>
            <a:ext cx="67579" cy="328786"/>
            <a:chOff x="1130852" y="1576909"/>
            <a:chExt cx="67579" cy="328786"/>
          </a:xfrm>
        </p:grpSpPr>
        <p:cxnSp>
          <p:nvCxnSpPr>
            <p:cNvPr id="24" name="직선 연결선 23"/>
            <p:cNvCxnSpPr/>
            <p:nvPr/>
          </p:nvCxnSpPr>
          <p:spPr>
            <a:xfrm>
              <a:off x="113085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>
              <a:off x="116464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>
              <a:off x="1198431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3618310" y="1530415"/>
            <a:ext cx="67579" cy="328786"/>
            <a:chOff x="1130852" y="1576909"/>
            <a:chExt cx="67579" cy="328786"/>
          </a:xfrm>
        </p:grpSpPr>
        <p:cxnSp>
          <p:nvCxnSpPr>
            <p:cNvPr id="29" name="직선 연결선 28"/>
            <p:cNvCxnSpPr/>
            <p:nvPr/>
          </p:nvCxnSpPr>
          <p:spPr>
            <a:xfrm>
              <a:off x="113085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1164642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>
              <a:off x="1198431" y="1576909"/>
              <a:ext cx="0" cy="328786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" name="직사각형 31"/>
          <p:cNvSpPr/>
          <p:nvPr/>
        </p:nvSpPr>
        <p:spPr>
          <a:xfrm>
            <a:off x="2277699" y="2318561"/>
            <a:ext cx="576064" cy="36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1485109" y="3182845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</a:t>
            </a:r>
          </a:p>
        </p:txBody>
      </p:sp>
      <p:sp>
        <p:nvSpPr>
          <p:cNvPr id="36" name="직사각형 35"/>
          <p:cNvSpPr/>
          <p:nvPr/>
        </p:nvSpPr>
        <p:spPr>
          <a:xfrm>
            <a:off x="2580429" y="3178746"/>
            <a:ext cx="1107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우리땅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1495566" y="4180076"/>
            <a:ext cx="2122744" cy="432048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이등변 삼각형 43"/>
          <p:cNvSpPr/>
          <p:nvPr/>
        </p:nvSpPr>
        <p:spPr>
          <a:xfrm>
            <a:off x="1495566" y="4005064"/>
            <a:ext cx="2122744" cy="125016"/>
          </a:xfrm>
          <a:prstGeom prst="triangle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6" name="직선 연결선 45"/>
          <p:cNvCxnSpPr/>
          <p:nvPr/>
        </p:nvCxnSpPr>
        <p:spPr>
          <a:xfrm>
            <a:off x="2550980" y="5064175"/>
            <a:ext cx="0" cy="2308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직각 삼각형 47"/>
          <p:cNvSpPr/>
          <p:nvPr/>
        </p:nvSpPr>
        <p:spPr>
          <a:xfrm flipH="1" flipV="1">
            <a:off x="1501319" y="6388471"/>
            <a:ext cx="544930" cy="10801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양쪽 모서리가 잘린 사각형 59"/>
          <p:cNvSpPr/>
          <p:nvPr/>
        </p:nvSpPr>
        <p:spPr>
          <a:xfrm flipV="1">
            <a:off x="5551540" y="1419919"/>
            <a:ext cx="1908000" cy="72008"/>
          </a:xfrm>
          <a:prstGeom prst="snip2SameRect">
            <a:avLst>
              <a:gd name="adj1" fmla="val 0"/>
              <a:gd name="adj2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5453625" y="2339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cxnSp>
        <p:nvCxnSpPr>
          <p:cNvPr id="74" name="직선 연결선 73"/>
          <p:cNvCxnSpPr/>
          <p:nvPr/>
        </p:nvCxnSpPr>
        <p:spPr>
          <a:xfrm>
            <a:off x="7461921" y="2533417"/>
            <a:ext cx="432048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이등변 삼각형 74"/>
          <p:cNvSpPr/>
          <p:nvPr/>
        </p:nvSpPr>
        <p:spPr>
          <a:xfrm flipV="1">
            <a:off x="5827089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이등변 삼각형 75"/>
          <p:cNvSpPr/>
          <p:nvPr/>
        </p:nvSpPr>
        <p:spPr>
          <a:xfrm flipV="1">
            <a:off x="6127127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이등변 삼각형 76"/>
          <p:cNvSpPr/>
          <p:nvPr/>
        </p:nvSpPr>
        <p:spPr>
          <a:xfrm flipV="1">
            <a:off x="6851027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이등변 삼각형 77"/>
          <p:cNvSpPr/>
          <p:nvPr/>
        </p:nvSpPr>
        <p:spPr>
          <a:xfrm flipV="1">
            <a:off x="7141539" y="3314617"/>
            <a:ext cx="60616" cy="11438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5436096" y="4077072"/>
            <a:ext cx="2232248" cy="576064"/>
          </a:xfrm>
          <a:prstGeom prst="roundRect">
            <a:avLst/>
          </a:prstGeom>
          <a:noFill/>
          <a:ln w="12700"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/>
          <p:cNvSpPr/>
          <p:nvPr/>
        </p:nvSpPr>
        <p:spPr>
          <a:xfrm>
            <a:off x="5539733" y="405423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직사각형 80"/>
          <p:cNvSpPr/>
          <p:nvPr/>
        </p:nvSpPr>
        <p:spPr>
          <a:xfrm>
            <a:off x="7518552" y="405423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5530209" y="463170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7509028" y="463170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/>
          <p:cNvSpPr/>
          <p:nvPr/>
        </p:nvSpPr>
        <p:spPr>
          <a:xfrm>
            <a:off x="7647013" y="4182457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/>
          <p:cNvSpPr/>
          <p:nvPr/>
        </p:nvSpPr>
        <p:spPr>
          <a:xfrm>
            <a:off x="7647013" y="4490170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/>
          <p:cNvSpPr/>
          <p:nvPr/>
        </p:nvSpPr>
        <p:spPr>
          <a:xfrm>
            <a:off x="5415781" y="4180076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/>
          <p:cNvSpPr/>
          <p:nvPr/>
        </p:nvSpPr>
        <p:spPr>
          <a:xfrm>
            <a:off x="5415781" y="4513980"/>
            <a:ext cx="45719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1" name="그룹 160"/>
          <p:cNvGrpSpPr/>
          <p:nvPr/>
        </p:nvGrpSpPr>
        <p:grpSpPr>
          <a:xfrm>
            <a:off x="5507526" y="5004164"/>
            <a:ext cx="2036853" cy="72008"/>
            <a:chOff x="5512288" y="5481517"/>
            <a:chExt cx="2036853" cy="72008"/>
          </a:xfrm>
        </p:grpSpPr>
        <p:cxnSp>
          <p:nvCxnSpPr>
            <p:cNvPr id="89" name="직선 연결선 88"/>
            <p:cNvCxnSpPr/>
            <p:nvPr/>
          </p:nvCxnSpPr>
          <p:spPr>
            <a:xfrm>
              <a:off x="551228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554461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557695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560928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564161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567394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70627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73860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577093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580326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83559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586792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0026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593259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596492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599725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602958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606191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609424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>
              <a:off x="612657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>
              <a:off x="615890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>
              <a:off x="619123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>
              <a:off x="622357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625590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628823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632056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635289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638522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641755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644988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648221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651454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>
              <a:off x="654688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>
              <a:off x="657921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>
              <a:off x="661154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>
              <a:off x="664387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>
              <a:off x="667620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>
              <a:off x="670853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>
              <a:off x="674086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677319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680552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683785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687019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690252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693485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696718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>
              <a:off x="699951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703184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706417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709650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712883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6116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719350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22583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7258162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7290493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7322824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355155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7387486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7419817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7452148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7484479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7516810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7549141" y="5481517"/>
              <a:ext cx="0" cy="7200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직각 삼각형 162"/>
          <p:cNvSpPr/>
          <p:nvPr/>
        </p:nvSpPr>
        <p:spPr>
          <a:xfrm rot="5400000">
            <a:off x="5404199" y="5862986"/>
            <a:ext cx="174153" cy="17415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직각 삼각형 163"/>
          <p:cNvSpPr/>
          <p:nvPr/>
        </p:nvSpPr>
        <p:spPr>
          <a:xfrm rot="16200000" flipV="1">
            <a:off x="5404199" y="6283945"/>
            <a:ext cx="174153" cy="174153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7" name="그룹 166"/>
          <p:cNvGrpSpPr/>
          <p:nvPr/>
        </p:nvGrpSpPr>
        <p:grpSpPr>
          <a:xfrm flipH="1">
            <a:off x="7437527" y="5862986"/>
            <a:ext cx="174153" cy="595112"/>
            <a:chOff x="4861274" y="5862986"/>
            <a:chExt cx="174153" cy="595112"/>
          </a:xfrm>
        </p:grpSpPr>
        <p:sp>
          <p:nvSpPr>
            <p:cNvPr id="165" name="직각 삼각형 164"/>
            <p:cNvSpPr/>
            <p:nvPr/>
          </p:nvSpPr>
          <p:spPr>
            <a:xfrm rot="5400000">
              <a:off x="4861274" y="5862986"/>
              <a:ext cx="174153" cy="174153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직각 삼각형 165"/>
            <p:cNvSpPr/>
            <p:nvPr/>
          </p:nvSpPr>
          <p:spPr>
            <a:xfrm rot="16200000" flipV="1">
              <a:off x="4861274" y="6283945"/>
              <a:ext cx="174153" cy="174153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9154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평행 사변형 64"/>
          <p:cNvSpPr/>
          <p:nvPr/>
        </p:nvSpPr>
        <p:spPr>
          <a:xfrm>
            <a:off x="6655870" y="4942497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평행 사변형 54"/>
          <p:cNvSpPr/>
          <p:nvPr/>
        </p:nvSpPr>
        <p:spPr>
          <a:xfrm>
            <a:off x="5076056" y="2181599"/>
            <a:ext cx="936104" cy="40567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평행 사변형 12"/>
          <p:cNvSpPr/>
          <p:nvPr/>
        </p:nvSpPr>
        <p:spPr>
          <a:xfrm>
            <a:off x="5076056" y="2240868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028352" y="6138008"/>
            <a:ext cx="2448272" cy="54333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495566" y="5486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495566" y="14275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495566" y="2306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95566" y="40640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95566" y="49429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95566" y="318523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18" name="자유형 17"/>
          <p:cNvSpPr/>
          <p:nvPr/>
        </p:nvSpPr>
        <p:spPr>
          <a:xfrm>
            <a:off x="1179875" y="635431"/>
            <a:ext cx="288032" cy="271220"/>
          </a:xfrm>
          <a:custGeom>
            <a:avLst/>
            <a:gdLst>
              <a:gd name="connsiteX0" fmla="*/ 255722 w 255722"/>
              <a:gd name="connsiteY0" fmla="*/ 0 h 271220"/>
              <a:gd name="connsiteX1" fmla="*/ 255722 w 255722"/>
              <a:gd name="connsiteY1" fmla="*/ 271220 h 271220"/>
              <a:gd name="connsiteX2" fmla="*/ 0 w 255722"/>
              <a:gd name="connsiteY2" fmla="*/ 271220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722" h="271220">
                <a:moveTo>
                  <a:pt x="255722" y="0"/>
                </a:moveTo>
                <a:lnTo>
                  <a:pt x="255722" y="271220"/>
                </a:lnTo>
                <a:lnTo>
                  <a:pt x="0" y="27122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자유형 18"/>
          <p:cNvSpPr/>
          <p:nvPr/>
        </p:nvSpPr>
        <p:spPr>
          <a:xfrm>
            <a:off x="1220887" y="681927"/>
            <a:ext cx="288032" cy="271220"/>
          </a:xfrm>
          <a:custGeom>
            <a:avLst/>
            <a:gdLst>
              <a:gd name="connsiteX0" fmla="*/ 255722 w 255722"/>
              <a:gd name="connsiteY0" fmla="*/ 0 h 271220"/>
              <a:gd name="connsiteX1" fmla="*/ 255722 w 255722"/>
              <a:gd name="connsiteY1" fmla="*/ 271220 h 271220"/>
              <a:gd name="connsiteX2" fmla="*/ 0 w 255722"/>
              <a:gd name="connsiteY2" fmla="*/ 271220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5722" h="271220">
                <a:moveTo>
                  <a:pt x="255722" y="0"/>
                </a:moveTo>
                <a:lnTo>
                  <a:pt x="255722" y="271220"/>
                </a:lnTo>
                <a:lnTo>
                  <a:pt x="0" y="27122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1463373" y="1430899"/>
            <a:ext cx="2600037" cy="493682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이등변 삼각형 20"/>
          <p:cNvSpPr/>
          <p:nvPr/>
        </p:nvSpPr>
        <p:spPr>
          <a:xfrm flipV="1">
            <a:off x="3724647" y="1604758"/>
            <a:ext cx="187295" cy="161461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/>
          <p:cNvCxnSpPr/>
          <p:nvPr/>
        </p:nvCxnSpPr>
        <p:spPr>
          <a:xfrm>
            <a:off x="3611627" y="2384436"/>
            <a:ext cx="271289" cy="28803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3643645" y="3310408"/>
            <a:ext cx="216024" cy="216024"/>
            <a:chOff x="683568" y="3222902"/>
            <a:chExt cx="360040" cy="360040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683568" y="3402922"/>
              <a:ext cx="36004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 rot="5400000">
              <a:off x="683568" y="3402922"/>
              <a:ext cx="36004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1/2 액자 24"/>
          <p:cNvSpPr/>
          <p:nvPr/>
        </p:nvSpPr>
        <p:spPr>
          <a:xfrm>
            <a:off x="1421771" y="397180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1/2 액자 25"/>
          <p:cNvSpPr/>
          <p:nvPr/>
        </p:nvSpPr>
        <p:spPr>
          <a:xfrm>
            <a:off x="1421771" y="487845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1/2 액자 26"/>
          <p:cNvSpPr/>
          <p:nvPr/>
        </p:nvSpPr>
        <p:spPr>
          <a:xfrm flipH="1" flipV="1">
            <a:off x="3476624" y="5159611"/>
            <a:ext cx="267284" cy="267284"/>
          </a:xfrm>
          <a:prstGeom prst="halfFram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495566" y="58217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prstClr val="black"/>
                </a:solidFill>
              </a:rPr>
              <a:t>독도는 우리땅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248961" y="5486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black"/>
                </a:solidFill>
              </a:rPr>
              <a:t>독도는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248961" y="2306380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311407" y="479008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mtClean="0">
                <a:solidFill>
                  <a:prstClr val="black"/>
                </a:solidFill>
              </a:rPr>
              <a:t>우리</a:t>
            </a:r>
            <a:r>
              <a:rPr lang="ko-KR" altLang="en-US" sz="2400">
                <a:solidFill>
                  <a:prstClr val="black"/>
                </a:solidFill>
              </a:rPr>
              <a:t>땅</a:t>
            </a:r>
            <a:endParaRPr lang="ko-KR" altLang="en-US" sz="2400" dirty="0">
              <a:solidFill>
                <a:prstClr val="black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6304975" y="548680"/>
            <a:ext cx="45719" cy="360881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4814798" y="1412776"/>
            <a:ext cx="2801282" cy="471241"/>
            <a:chOff x="4814798" y="1898329"/>
            <a:chExt cx="2801282" cy="471241"/>
          </a:xfrm>
        </p:grpSpPr>
        <p:sp>
          <p:nvSpPr>
            <p:cNvPr id="41" name="TextBox 40"/>
            <p:cNvSpPr txBox="1"/>
            <p:nvPr/>
          </p:nvSpPr>
          <p:spPr>
            <a:xfrm>
              <a:off x="481479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270046" y="1907905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>
                  <a:solidFill>
                    <a:prstClr val="black"/>
                  </a:solidFill>
                </a:rPr>
                <a:t>도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73965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는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23448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우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681024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리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123637" y="1898329"/>
              <a:ext cx="4924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400" dirty="0" smtClean="0">
                  <a:solidFill>
                    <a:prstClr val="black"/>
                  </a:solidFill>
                </a:rPr>
                <a:t>땅</a:t>
              </a:r>
              <a:endParaRPr lang="ko-KR" altLang="en-US" sz="2400" dirty="0">
                <a:solidFill>
                  <a:prstClr val="black"/>
                </a:solidFill>
              </a:endParaRPr>
            </a:p>
          </p:txBody>
        </p:sp>
      </p:grpSp>
      <p:sp>
        <p:nvSpPr>
          <p:cNvPr id="11" name="직사각형 10"/>
          <p:cNvSpPr/>
          <p:nvPr/>
        </p:nvSpPr>
        <p:spPr>
          <a:xfrm>
            <a:off x="5138000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1" name="직사각형 50"/>
          <p:cNvSpPr/>
          <p:nvPr/>
        </p:nvSpPr>
        <p:spPr>
          <a:xfrm>
            <a:off x="5599638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2" name="직사각형 51"/>
          <p:cNvSpPr/>
          <p:nvPr/>
        </p:nvSpPr>
        <p:spPr>
          <a:xfrm>
            <a:off x="6087910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3" name="직사각형 52"/>
          <p:cNvSpPr/>
          <p:nvPr/>
        </p:nvSpPr>
        <p:spPr>
          <a:xfrm>
            <a:off x="6540671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4" name="직사각형 53"/>
          <p:cNvSpPr/>
          <p:nvPr/>
        </p:nvSpPr>
        <p:spPr>
          <a:xfrm>
            <a:off x="6993433" y="1501558"/>
            <a:ext cx="31736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dirty="0"/>
              <a:t>■</a:t>
            </a:r>
          </a:p>
        </p:txBody>
      </p:sp>
      <p:sp>
        <p:nvSpPr>
          <p:cNvPr id="56" name="평행 사변형 55"/>
          <p:cNvSpPr/>
          <p:nvPr/>
        </p:nvSpPr>
        <p:spPr>
          <a:xfrm>
            <a:off x="5004048" y="3066501"/>
            <a:ext cx="1008112" cy="635333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평행 사변형 56"/>
          <p:cNvSpPr/>
          <p:nvPr/>
        </p:nvSpPr>
        <p:spPr>
          <a:xfrm>
            <a:off x="5076056" y="3125771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/>
          <p:cNvSpPr txBox="1"/>
          <p:nvPr/>
        </p:nvSpPr>
        <p:spPr>
          <a:xfrm>
            <a:off x="5248961" y="3191283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59" name="평행 사변형 58"/>
          <p:cNvSpPr/>
          <p:nvPr/>
        </p:nvSpPr>
        <p:spPr>
          <a:xfrm>
            <a:off x="4968654" y="3969104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평행 사변형 59"/>
          <p:cNvSpPr/>
          <p:nvPr/>
        </p:nvSpPr>
        <p:spPr>
          <a:xfrm>
            <a:off x="5076056" y="4051970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TextBox 60"/>
          <p:cNvSpPr txBox="1"/>
          <p:nvPr/>
        </p:nvSpPr>
        <p:spPr>
          <a:xfrm>
            <a:off x="5248961" y="41174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2" name="평행 사변형 61"/>
          <p:cNvSpPr/>
          <p:nvPr/>
        </p:nvSpPr>
        <p:spPr>
          <a:xfrm>
            <a:off x="4968654" y="4942497"/>
            <a:ext cx="1008112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평행 사변형 62"/>
          <p:cNvSpPr/>
          <p:nvPr/>
        </p:nvSpPr>
        <p:spPr>
          <a:xfrm>
            <a:off x="5076056" y="5025363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TextBox 63"/>
          <p:cNvSpPr txBox="1"/>
          <p:nvPr/>
        </p:nvSpPr>
        <p:spPr>
          <a:xfrm>
            <a:off x="5248961" y="509087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7" name="평행 사변형 66"/>
          <p:cNvSpPr/>
          <p:nvPr/>
        </p:nvSpPr>
        <p:spPr>
          <a:xfrm>
            <a:off x="4968654" y="5839199"/>
            <a:ext cx="2695328" cy="732444"/>
          </a:xfrm>
          <a:prstGeom prst="parallelogram">
            <a:avLst>
              <a:gd name="adj" fmla="val 34202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평행 사변형 67"/>
          <p:cNvSpPr/>
          <p:nvPr/>
        </p:nvSpPr>
        <p:spPr>
          <a:xfrm>
            <a:off x="5076056" y="5922065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/>
          <p:cNvSpPr txBox="1"/>
          <p:nvPr/>
        </p:nvSpPr>
        <p:spPr>
          <a:xfrm>
            <a:off x="5248961" y="5987577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</p:spTree>
    <p:extLst>
      <p:ext uri="{BB962C8B-B14F-4D97-AF65-F5344CB8AC3E}">
        <p14:creationId xmlns:p14="http://schemas.microsoft.com/office/powerpoint/2010/main" val="2842696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591780" y="1052736"/>
            <a:ext cx="3960440" cy="3960440"/>
          </a:xfrm>
          <a:prstGeom prst="donut">
            <a:avLst>
              <a:gd name="adj" fmla="val 10588"/>
            </a:avLst>
          </a:prstGeom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3296659" y="3740119"/>
            <a:ext cx="252028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3099696" y="2340423"/>
            <a:ext cx="9733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 smtClean="0">
                <a:solidFill>
                  <a:prstClr val="black"/>
                </a:solidFill>
              </a:rPr>
              <a:t>2012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96905" y="3906850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2012. 9. 24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51169" y="2771346"/>
            <a:ext cx="30476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b="1" spc="-150" dirty="0" smtClean="0">
                <a:solidFill>
                  <a:prstClr val="black"/>
                </a:solidFill>
              </a:rPr>
              <a:t>한국경제 리포트</a:t>
            </a:r>
            <a:endParaRPr lang="en-US" altLang="ko-KR" sz="3200" b="1" spc="-150" dirty="0" smtClean="0">
              <a:solidFill>
                <a:prstClr val="black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5439" y="6093296"/>
            <a:ext cx="2115316" cy="365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1569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855838" y="1556792"/>
            <a:ext cx="7416824" cy="1512168"/>
          </a:xfrm>
          <a:prstGeom prst="roundRect">
            <a:avLst>
              <a:gd name="adj" fmla="val 9108"/>
            </a:avLst>
          </a:prstGeom>
          <a:solidFill>
            <a:schemeClr val="bg1"/>
          </a:solidFill>
          <a:ln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572085" y="1844824"/>
            <a:ext cx="59843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꿈</a:t>
            </a:r>
            <a:r>
              <a:rPr lang="ko-KR" altLang="en-US" sz="4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과 </a:t>
            </a:r>
            <a:r>
              <a:rPr lang="ko-KR" altLang="en-US" sz="5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희망</a:t>
            </a:r>
            <a:r>
              <a:rPr lang="ko-KR" altLang="en-US" sz="4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의 도시</a:t>
            </a:r>
            <a:r>
              <a:rPr lang="en-US" altLang="ko-KR" sz="4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, </a:t>
            </a:r>
            <a:r>
              <a:rPr lang="ko-KR" altLang="en-US" sz="5400" dirty="0" smtClean="0">
                <a:solidFill>
                  <a:prstClr val="black">
                    <a:lumMod val="65000"/>
                    <a:lumOff val="35000"/>
                  </a:prstClr>
                </a:solidFill>
                <a:latin typeface="08서울남산체 B" pitchFamily="18" charset="-127"/>
                <a:ea typeface="08서울남산체 B" pitchFamily="18" charset="-127"/>
              </a:rPr>
              <a:t>광명</a:t>
            </a:r>
            <a:endParaRPr lang="ko-KR" altLang="en-US" sz="5400" dirty="0">
              <a:solidFill>
                <a:prstClr val="black">
                  <a:lumMod val="65000"/>
                  <a:lumOff val="35000"/>
                </a:prstClr>
              </a:solidFill>
              <a:latin typeface="08서울남산체 B" pitchFamily="18" charset="-127"/>
              <a:ea typeface="08서울남산체 B" pitchFamily="18" charset="-127"/>
            </a:endParaRPr>
          </a:p>
        </p:txBody>
      </p:sp>
      <p:grpSp>
        <p:nvGrpSpPr>
          <p:cNvPr id="10" name="그룹 9"/>
          <p:cNvGrpSpPr/>
          <p:nvPr/>
        </p:nvGrpSpPr>
        <p:grpSpPr>
          <a:xfrm>
            <a:off x="1951214" y="2472502"/>
            <a:ext cx="210329" cy="210329"/>
            <a:chOff x="1960804" y="3212976"/>
            <a:chExt cx="210329" cy="210329"/>
          </a:xfrm>
        </p:grpSpPr>
        <p:sp>
          <p:nvSpPr>
            <p:cNvPr id="7" name="직각 삼각형 6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그룹 10"/>
          <p:cNvGrpSpPr/>
          <p:nvPr/>
        </p:nvGrpSpPr>
        <p:grpSpPr>
          <a:xfrm>
            <a:off x="3368704" y="2472502"/>
            <a:ext cx="210329" cy="210329"/>
            <a:chOff x="1960804" y="3212976"/>
            <a:chExt cx="210329" cy="210329"/>
          </a:xfrm>
        </p:grpSpPr>
        <p:sp>
          <p:nvSpPr>
            <p:cNvPr id="12" name="직각 삼각형 11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3" name="직선 연결선 12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그룹 13"/>
          <p:cNvGrpSpPr/>
          <p:nvPr/>
        </p:nvGrpSpPr>
        <p:grpSpPr>
          <a:xfrm>
            <a:off x="3888790" y="2472502"/>
            <a:ext cx="210329" cy="210329"/>
            <a:chOff x="1960804" y="3212976"/>
            <a:chExt cx="210329" cy="210329"/>
          </a:xfrm>
        </p:grpSpPr>
        <p:sp>
          <p:nvSpPr>
            <p:cNvPr id="15" name="직각 삼각형 14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6" name="직선 연결선 15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그룹 16"/>
          <p:cNvGrpSpPr/>
          <p:nvPr/>
        </p:nvGrpSpPr>
        <p:grpSpPr>
          <a:xfrm>
            <a:off x="6523213" y="2472502"/>
            <a:ext cx="210329" cy="210329"/>
            <a:chOff x="1960804" y="3212976"/>
            <a:chExt cx="210329" cy="210329"/>
          </a:xfrm>
        </p:grpSpPr>
        <p:sp>
          <p:nvSpPr>
            <p:cNvPr id="18" name="직각 삼각형 17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7148677" y="2472502"/>
            <a:ext cx="210329" cy="210329"/>
            <a:chOff x="1960804" y="3212976"/>
            <a:chExt cx="210329" cy="210329"/>
          </a:xfrm>
        </p:grpSpPr>
        <p:sp>
          <p:nvSpPr>
            <p:cNvPr id="21" name="직각 삼각형 20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2" name="직선 연결선 21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" name="직선 연결선 4"/>
          <p:cNvCxnSpPr/>
          <p:nvPr/>
        </p:nvCxnSpPr>
        <p:spPr>
          <a:xfrm>
            <a:off x="250825" y="476672"/>
            <a:ext cx="8642350" cy="0"/>
          </a:xfrm>
          <a:prstGeom prst="line">
            <a:avLst/>
          </a:prstGeom>
          <a:ln w="57150">
            <a:solidFill>
              <a:schemeClr val="tx1">
                <a:lumMod val="85000"/>
                <a:lumOff val="1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243075" y="6381328"/>
            <a:ext cx="8642350" cy="0"/>
          </a:xfrm>
          <a:prstGeom prst="line">
            <a:avLst/>
          </a:prstGeom>
          <a:ln w="57150">
            <a:solidFill>
              <a:schemeClr val="tx1">
                <a:lumMod val="85000"/>
                <a:lumOff val="1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9722" y="4869160"/>
            <a:ext cx="844556" cy="1159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87599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직사각형 46"/>
          <p:cNvSpPr/>
          <p:nvPr/>
        </p:nvSpPr>
        <p:spPr>
          <a:xfrm>
            <a:off x="5313482" y="4849128"/>
            <a:ext cx="2374110" cy="488693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직사각형 73"/>
          <p:cNvSpPr/>
          <p:nvPr/>
        </p:nvSpPr>
        <p:spPr>
          <a:xfrm>
            <a:off x="1111616" y="2676344"/>
            <a:ext cx="2380264" cy="680648"/>
          </a:xfrm>
          <a:custGeom>
            <a:avLst/>
            <a:gdLst/>
            <a:ahLst/>
            <a:cxnLst/>
            <a:rect l="l" t="t" r="r" b="b"/>
            <a:pathLst>
              <a:path w="2380264" h="680648">
                <a:moveTo>
                  <a:pt x="0" y="0"/>
                </a:moveTo>
                <a:lnTo>
                  <a:pt x="2304256" y="0"/>
                </a:lnTo>
                <a:lnTo>
                  <a:pt x="2380264" y="68580"/>
                </a:lnTo>
                <a:lnTo>
                  <a:pt x="2304256" y="68580"/>
                </a:lnTo>
                <a:lnTo>
                  <a:pt x="2304256" y="612068"/>
                </a:lnTo>
                <a:lnTo>
                  <a:pt x="76008" y="612068"/>
                </a:lnTo>
                <a:lnTo>
                  <a:pt x="76008" y="680648"/>
                </a:lnTo>
                <a:lnTo>
                  <a:pt x="0" y="612068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평행 사변형 54"/>
          <p:cNvSpPr/>
          <p:nvPr/>
        </p:nvSpPr>
        <p:spPr>
          <a:xfrm>
            <a:off x="1007604" y="65127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평행 사변형 12"/>
          <p:cNvSpPr/>
          <p:nvPr/>
        </p:nvSpPr>
        <p:spPr>
          <a:xfrm>
            <a:off x="1086727" y="651274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259632" y="71678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66" name="평행 사변형 65"/>
          <p:cNvSpPr/>
          <p:nvPr/>
        </p:nvSpPr>
        <p:spPr>
          <a:xfrm>
            <a:off x="1007604" y="166480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평행 사변형 69"/>
          <p:cNvSpPr/>
          <p:nvPr/>
        </p:nvSpPr>
        <p:spPr>
          <a:xfrm>
            <a:off x="1086727" y="1664804"/>
            <a:ext cx="2478080" cy="576064"/>
          </a:xfrm>
          <a:prstGeom prst="parallelogram">
            <a:avLst>
              <a:gd name="adj" fmla="val 34202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1259632" y="173031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2" name="평행 사변형 71"/>
          <p:cNvSpPr/>
          <p:nvPr/>
        </p:nvSpPr>
        <p:spPr>
          <a:xfrm>
            <a:off x="3311860" y="1664804"/>
            <a:ext cx="388929" cy="576063"/>
          </a:xfrm>
          <a:prstGeom prst="parallelogram">
            <a:avLst>
              <a:gd name="adj" fmla="val 50373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1187624" y="2744924"/>
            <a:ext cx="230425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TextBox 72"/>
          <p:cNvSpPr txBox="1"/>
          <p:nvPr/>
        </p:nvSpPr>
        <p:spPr>
          <a:xfrm>
            <a:off x="1279542" y="281845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6" name="직사각형 75"/>
          <p:cNvSpPr/>
          <p:nvPr/>
        </p:nvSpPr>
        <p:spPr>
          <a:xfrm>
            <a:off x="1187624" y="3759301"/>
            <a:ext cx="230425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1279542" y="3832829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78" name="직사각형 77"/>
          <p:cNvSpPr/>
          <p:nvPr/>
        </p:nvSpPr>
        <p:spPr>
          <a:xfrm>
            <a:off x="1187624" y="4356440"/>
            <a:ext cx="2304256" cy="80672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직사각형 78"/>
          <p:cNvSpPr/>
          <p:nvPr/>
        </p:nvSpPr>
        <p:spPr>
          <a:xfrm>
            <a:off x="762066" y="4833156"/>
            <a:ext cx="3143080" cy="612068"/>
          </a:xfrm>
          <a:custGeom>
            <a:avLst/>
            <a:gdLst/>
            <a:ahLst/>
            <a:cxnLst/>
            <a:rect l="l" t="t" r="r" b="b"/>
            <a:pathLst>
              <a:path w="3143080" h="612068">
                <a:moveTo>
                  <a:pt x="5022" y="0"/>
                </a:moveTo>
                <a:lnTo>
                  <a:pt x="3138058" y="0"/>
                </a:lnTo>
                <a:lnTo>
                  <a:pt x="2681518" y="304360"/>
                </a:lnTo>
                <a:lnTo>
                  <a:pt x="3143080" y="612068"/>
                </a:lnTo>
                <a:lnTo>
                  <a:pt x="0" y="612068"/>
                </a:lnTo>
                <a:lnTo>
                  <a:pt x="461562" y="304360"/>
                </a:lnTo>
                <a:close/>
              </a:path>
            </a:pathLst>
          </a:cu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TextBox 79"/>
          <p:cNvSpPr txBox="1"/>
          <p:nvPr/>
        </p:nvSpPr>
        <p:spPr>
          <a:xfrm>
            <a:off x="1279542" y="4906684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279542" y="5886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grpSp>
        <p:nvGrpSpPr>
          <p:cNvPr id="35" name="그룹 34"/>
          <p:cNvGrpSpPr/>
          <p:nvPr/>
        </p:nvGrpSpPr>
        <p:grpSpPr>
          <a:xfrm>
            <a:off x="3239160" y="5697252"/>
            <a:ext cx="321604" cy="541213"/>
            <a:chOff x="5436096" y="3573016"/>
            <a:chExt cx="321604" cy="541213"/>
          </a:xfrm>
        </p:grpSpPr>
        <p:sp>
          <p:nvSpPr>
            <p:cNvPr id="17" name="타원 16"/>
            <p:cNvSpPr/>
            <p:nvPr/>
          </p:nvSpPr>
          <p:spPr>
            <a:xfrm>
              <a:off x="5436096" y="3573016"/>
              <a:ext cx="321604" cy="541213"/>
            </a:xfrm>
            <a:custGeom>
              <a:avLst/>
              <a:gdLst>
                <a:gd name="connsiteX0" fmla="*/ 0 w 321604"/>
                <a:gd name="connsiteY0" fmla="*/ 0 h 541213"/>
                <a:gd name="connsiteX1" fmla="*/ 1 w 321604"/>
                <a:gd name="connsiteY1" fmla="*/ 0 h 541213"/>
                <a:gd name="connsiteX2" fmla="*/ 321604 w 321604"/>
                <a:gd name="connsiteY2" fmla="*/ 321603 h 541213"/>
                <a:gd name="connsiteX3" fmla="*/ 233842 w 321604"/>
                <a:gd name="connsiteY3" fmla="*/ 541213 h 541213"/>
                <a:gd name="connsiteX4" fmla="*/ 0 w 321604"/>
                <a:gd name="connsiteY4" fmla="*/ 307371 h 541213"/>
                <a:gd name="connsiteX5" fmla="*/ 0 w 321604"/>
                <a:gd name="connsiteY5" fmla="*/ 0 h 541213"/>
                <a:gd name="connsiteX0" fmla="*/ 0 w 321604"/>
                <a:gd name="connsiteY0" fmla="*/ 307371 h 541213"/>
                <a:gd name="connsiteX1" fmla="*/ 0 w 321604"/>
                <a:gd name="connsiteY1" fmla="*/ 0 h 541213"/>
                <a:gd name="connsiteX2" fmla="*/ 1 w 321604"/>
                <a:gd name="connsiteY2" fmla="*/ 0 h 541213"/>
                <a:gd name="connsiteX3" fmla="*/ 321604 w 321604"/>
                <a:gd name="connsiteY3" fmla="*/ 321603 h 541213"/>
                <a:gd name="connsiteX4" fmla="*/ 233842 w 321604"/>
                <a:gd name="connsiteY4" fmla="*/ 541213 h 541213"/>
                <a:gd name="connsiteX5" fmla="*/ 91440 w 321604"/>
                <a:gd name="connsiteY5" fmla="*/ 398811 h 541213"/>
                <a:gd name="connsiteX0" fmla="*/ 0 w 321604"/>
                <a:gd name="connsiteY0" fmla="*/ 307371 h 541213"/>
                <a:gd name="connsiteX1" fmla="*/ 0 w 321604"/>
                <a:gd name="connsiteY1" fmla="*/ 0 h 541213"/>
                <a:gd name="connsiteX2" fmla="*/ 1 w 321604"/>
                <a:gd name="connsiteY2" fmla="*/ 0 h 541213"/>
                <a:gd name="connsiteX3" fmla="*/ 321604 w 321604"/>
                <a:gd name="connsiteY3" fmla="*/ 321603 h 541213"/>
                <a:gd name="connsiteX4" fmla="*/ 233842 w 321604"/>
                <a:gd name="connsiteY4" fmla="*/ 541213 h 541213"/>
                <a:gd name="connsiteX0" fmla="*/ 0 w 321604"/>
                <a:gd name="connsiteY0" fmla="*/ 0 h 541213"/>
                <a:gd name="connsiteX1" fmla="*/ 1 w 321604"/>
                <a:gd name="connsiteY1" fmla="*/ 0 h 541213"/>
                <a:gd name="connsiteX2" fmla="*/ 321604 w 321604"/>
                <a:gd name="connsiteY2" fmla="*/ 321603 h 541213"/>
                <a:gd name="connsiteX3" fmla="*/ 233842 w 321604"/>
                <a:gd name="connsiteY3" fmla="*/ 541213 h 5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604" h="541213">
                  <a:moveTo>
                    <a:pt x="0" y="0"/>
                  </a:moveTo>
                  <a:lnTo>
                    <a:pt x="1" y="0"/>
                  </a:lnTo>
                  <a:cubicBezTo>
                    <a:pt x="177617" y="0"/>
                    <a:pt x="321604" y="143987"/>
                    <a:pt x="321604" y="321603"/>
                  </a:cubicBezTo>
                  <a:cubicBezTo>
                    <a:pt x="321604" y="406782"/>
                    <a:pt x="288489" y="484227"/>
                    <a:pt x="233842" y="541213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3" name="타원 82"/>
            <p:cNvSpPr/>
            <p:nvPr/>
          </p:nvSpPr>
          <p:spPr>
            <a:xfrm>
              <a:off x="5436096" y="3645024"/>
              <a:ext cx="249686" cy="418444"/>
            </a:xfrm>
            <a:custGeom>
              <a:avLst/>
              <a:gdLst>
                <a:gd name="connsiteX0" fmla="*/ 0 w 249686"/>
                <a:gd name="connsiteY0" fmla="*/ 235456 h 418444"/>
                <a:gd name="connsiteX1" fmla="*/ 0 w 249686"/>
                <a:gd name="connsiteY1" fmla="*/ 0 h 418444"/>
                <a:gd name="connsiteX2" fmla="*/ 249686 w 249686"/>
                <a:gd name="connsiteY2" fmla="*/ 249687 h 418444"/>
                <a:gd name="connsiteX3" fmla="*/ 182988 w 249686"/>
                <a:gd name="connsiteY3" fmla="*/ 418444 h 418444"/>
                <a:gd name="connsiteX4" fmla="*/ 91440 w 249686"/>
                <a:gd name="connsiteY4" fmla="*/ 326896 h 418444"/>
                <a:gd name="connsiteX0" fmla="*/ 0 w 249686"/>
                <a:gd name="connsiteY0" fmla="*/ 0 h 418444"/>
                <a:gd name="connsiteX1" fmla="*/ 249686 w 249686"/>
                <a:gd name="connsiteY1" fmla="*/ 249687 h 418444"/>
                <a:gd name="connsiteX2" fmla="*/ 182988 w 249686"/>
                <a:gd name="connsiteY2" fmla="*/ 418444 h 418444"/>
                <a:gd name="connsiteX3" fmla="*/ 91440 w 249686"/>
                <a:gd name="connsiteY3" fmla="*/ 326896 h 418444"/>
                <a:gd name="connsiteX0" fmla="*/ 0 w 249686"/>
                <a:gd name="connsiteY0" fmla="*/ 0 h 418444"/>
                <a:gd name="connsiteX1" fmla="*/ 249686 w 249686"/>
                <a:gd name="connsiteY1" fmla="*/ 249687 h 418444"/>
                <a:gd name="connsiteX2" fmla="*/ 182988 w 249686"/>
                <a:gd name="connsiteY2" fmla="*/ 418444 h 418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686" h="418444">
                  <a:moveTo>
                    <a:pt x="0" y="0"/>
                  </a:moveTo>
                  <a:cubicBezTo>
                    <a:pt x="137898" y="1"/>
                    <a:pt x="249686" y="111790"/>
                    <a:pt x="249686" y="249687"/>
                  </a:cubicBezTo>
                  <a:cubicBezTo>
                    <a:pt x="249686" y="315005"/>
                    <a:pt x="224605" y="374465"/>
                    <a:pt x="182988" y="418444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4" name="타원 83"/>
            <p:cNvSpPr/>
            <p:nvPr/>
          </p:nvSpPr>
          <p:spPr>
            <a:xfrm>
              <a:off x="5436096" y="3717032"/>
              <a:ext cx="174907" cy="283744"/>
            </a:xfrm>
            <a:custGeom>
              <a:avLst/>
              <a:gdLst>
                <a:gd name="connsiteX0" fmla="*/ 5714 w 174907"/>
                <a:gd name="connsiteY0" fmla="*/ 0 h 283744"/>
                <a:gd name="connsiteX1" fmla="*/ 174907 w 174907"/>
                <a:gd name="connsiteY1" fmla="*/ 169193 h 283744"/>
                <a:gd name="connsiteX2" fmla="*/ 128782 w 174907"/>
                <a:gd name="connsiteY2" fmla="*/ 283744 h 283744"/>
                <a:gd name="connsiteX3" fmla="*/ 0 w 174907"/>
                <a:gd name="connsiteY3" fmla="*/ 154962 h 283744"/>
                <a:gd name="connsiteX4" fmla="*/ 0 w 174907"/>
                <a:gd name="connsiteY4" fmla="*/ 1154 h 283744"/>
                <a:gd name="connsiteX5" fmla="*/ 5714 w 174907"/>
                <a:gd name="connsiteY5" fmla="*/ 0 h 283744"/>
                <a:gd name="connsiteX0" fmla="*/ 0 w 174907"/>
                <a:gd name="connsiteY0" fmla="*/ 154962 h 283744"/>
                <a:gd name="connsiteX1" fmla="*/ 0 w 174907"/>
                <a:gd name="connsiteY1" fmla="*/ 1154 h 283744"/>
                <a:gd name="connsiteX2" fmla="*/ 5714 w 174907"/>
                <a:gd name="connsiteY2" fmla="*/ 0 h 283744"/>
                <a:gd name="connsiteX3" fmla="*/ 174907 w 174907"/>
                <a:gd name="connsiteY3" fmla="*/ 169193 h 283744"/>
                <a:gd name="connsiteX4" fmla="*/ 128782 w 174907"/>
                <a:gd name="connsiteY4" fmla="*/ 283744 h 283744"/>
                <a:gd name="connsiteX5" fmla="*/ 91440 w 174907"/>
                <a:gd name="connsiteY5" fmla="*/ 246402 h 283744"/>
                <a:gd name="connsiteX0" fmla="*/ 0 w 174907"/>
                <a:gd name="connsiteY0" fmla="*/ 1154 h 283744"/>
                <a:gd name="connsiteX1" fmla="*/ 5714 w 174907"/>
                <a:gd name="connsiteY1" fmla="*/ 0 h 283744"/>
                <a:gd name="connsiteX2" fmla="*/ 174907 w 174907"/>
                <a:gd name="connsiteY2" fmla="*/ 169193 h 283744"/>
                <a:gd name="connsiteX3" fmla="*/ 128782 w 174907"/>
                <a:gd name="connsiteY3" fmla="*/ 283744 h 283744"/>
                <a:gd name="connsiteX4" fmla="*/ 91440 w 174907"/>
                <a:gd name="connsiteY4" fmla="*/ 246402 h 283744"/>
                <a:gd name="connsiteX0" fmla="*/ 0 w 174907"/>
                <a:gd name="connsiteY0" fmla="*/ 1154 h 283744"/>
                <a:gd name="connsiteX1" fmla="*/ 5714 w 174907"/>
                <a:gd name="connsiteY1" fmla="*/ 0 h 283744"/>
                <a:gd name="connsiteX2" fmla="*/ 174907 w 174907"/>
                <a:gd name="connsiteY2" fmla="*/ 169193 h 283744"/>
                <a:gd name="connsiteX3" fmla="*/ 128782 w 174907"/>
                <a:gd name="connsiteY3" fmla="*/ 283744 h 28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4907" h="283744">
                  <a:moveTo>
                    <a:pt x="0" y="1154"/>
                  </a:moveTo>
                  <a:cubicBezTo>
                    <a:pt x="1874" y="32"/>
                    <a:pt x="3790" y="0"/>
                    <a:pt x="5714" y="0"/>
                  </a:cubicBezTo>
                  <a:cubicBezTo>
                    <a:pt x="99157" y="0"/>
                    <a:pt x="174907" y="75750"/>
                    <a:pt x="174907" y="169193"/>
                  </a:cubicBezTo>
                  <a:cubicBezTo>
                    <a:pt x="174907" y="213735"/>
                    <a:pt x="157696" y="254256"/>
                    <a:pt x="128782" y="283744"/>
                  </a:cubicBez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모서리가 둥근 직사각형 35"/>
          <p:cNvSpPr/>
          <p:nvPr/>
        </p:nvSpPr>
        <p:spPr>
          <a:xfrm>
            <a:off x="5292080" y="645317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TextBox 93"/>
          <p:cNvSpPr txBox="1"/>
          <p:nvPr/>
        </p:nvSpPr>
        <p:spPr>
          <a:xfrm>
            <a:off x="5453852" y="70790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5292080" y="1604105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모서리가 둥근 직사각형 96"/>
          <p:cNvSpPr/>
          <p:nvPr/>
        </p:nvSpPr>
        <p:spPr>
          <a:xfrm>
            <a:off x="5292080" y="1892307"/>
            <a:ext cx="2448272" cy="299776"/>
          </a:xfrm>
          <a:custGeom>
            <a:avLst/>
            <a:gdLst/>
            <a:ahLst/>
            <a:cxnLst/>
            <a:rect l="l" t="t" r="r" b="b"/>
            <a:pathLst>
              <a:path w="2448272" h="299776">
                <a:moveTo>
                  <a:pt x="515" y="0"/>
                </a:moveTo>
                <a:lnTo>
                  <a:pt x="2447758" y="0"/>
                </a:lnTo>
                <a:cubicBezTo>
                  <a:pt x="2448258" y="1693"/>
                  <a:pt x="2448272" y="3397"/>
                  <a:pt x="2448272" y="5105"/>
                </a:cubicBezTo>
                <a:lnTo>
                  <a:pt x="2448272" y="6469"/>
                </a:lnTo>
                <a:cubicBezTo>
                  <a:pt x="2448272" y="168458"/>
                  <a:pt x="2316954" y="299776"/>
                  <a:pt x="2154965" y="299776"/>
                </a:cubicBezTo>
                <a:lnTo>
                  <a:pt x="293307" y="299776"/>
                </a:lnTo>
                <a:cubicBezTo>
                  <a:pt x="131318" y="299776"/>
                  <a:pt x="0" y="168458"/>
                  <a:pt x="0" y="6469"/>
                </a:cubicBezTo>
                <a:lnTo>
                  <a:pt x="0" y="5105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5453852" y="166669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98" name="모서리가 둥근 직사각형 97"/>
          <p:cNvSpPr/>
          <p:nvPr/>
        </p:nvSpPr>
        <p:spPr>
          <a:xfrm>
            <a:off x="5292080" y="2700454"/>
            <a:ext cx="244827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모서리가 둥근 직사각형 99"/>
          <p:cNvSpPr/>
          <p:nvPr/>
        </p:nvSpPr>
        <p:spPr>
          <a:xfrm>
            <a:off x="5292081" y="2700454"/>
            <a:ext cx="1262685" cy="587978"/>
          </a:xfrm>
          <a:custGeom>
            <a:avLst/>
            <a:gdLst/>
            <a:ahLst/>
            <a:cxnLst/>
            <a:rect l="l" t="t" r="r" b="b"/>
            <a:pathLst>
              <a:path w="1262685" h="587978">
                <a:moveTo>
                  <a:pt x="293307" y="0"/>
                </a:moveTo>
                <a:lnTo>
                  <a:pt x="1262685" y="0"/>
                </a:lnTo>
                <a:lnTo>
                  <a:pt x="1115691" y="587978"/>
                </a:lnTo>
                <a:lnTo>
                  <a:pt x="293307" y="587978"/>
                </a:lnTo>
                <a:cubicBezTo>
                  <a:pt x="131318" y="587978"/>
                  <a:pt x="0" y="456660"/>
                  <a:pt x="0" y="294671"/>
                </a:cubicBezTo>
                <a:lnTo>
                  <a:pt x="0" y="293307"/>
                </a:lnTo>
                <a:cubicBezTo>
                  <a:pt x="0" y="131318"/>
                  <a:pt x="131318" y="0"/>
                  <a:pt x="293307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TextBox 98"/>
          <p:cNvSpPr txBox="1"/>
          <p:nvPr/>
        </p:nvSpPr>
        <p:spPr>
          <a:xfrm>
            <a:off x="5453852" y="276304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5468561" y="486264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cxnSp>
        <p:nvCxnSpPr>
          <p:cNvPr id="46" name="직선 연결선 45"/>
          <p:cNvCxnSpPr/>
          <p:nvPr/>
        </p:nvCxnSpPr>
        <p:spPr>
          <a:xfrm>
            <a:off x="5313482" y="4797152"/>
            <a:ext cx="2374110" cy="0"/>
          </a:xfrm>
          <a:prstGeom prst="line">
            <a:avLst/>
          </a:prstGeom>
          <a:ln w="1905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직선 연결선 102"/>
          <p:cNvCxnSpPr/>
          <p:nvPr/>
        </p:nvCxnSpPr>
        <p:spPr>
          <a:xfrm>
            <a:off x="5313482" y="5389824"/>
            <a:ext cx="2374110" cy="0"/>
          </a:xfrm>
          <a:prstGeom prst="line">
            <a:avLst/>
          </a:prstGeom>
          <a:ln w="1905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모서리가 둥근 직사각형 103"/>
          <p:cNvSpPr/>
          <p:nvPr/>
        </p:nvSpPr>
        <p:spPr>
          <a:xfrm>
            <a:off x="5292080" y="3769130"/>
            <a:ext cx="2808312" cy="587978"/>
          </a:xfrm>
          <a:prstGeom prst="roundRect">
            <a:avLst>
              <a:gd name="adj" fmla="val 49884"/>
            </a:avLst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TextBox 104"/>
          <p:cNvSpPr txBox="1"/>
          <p:nvPr/>
        </p:nvSpPr>
        <p:spPr>
          <a:xfrm>
            <a:off x="5832140" y="3831721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106" name="타원 105"/>
          <p:cNvSpPr/>
          <p:nvPr/>
        </p:nvSpPr>
        <p:spPr>
          <a:xfrm>
            <a:off x="5364088" y="3831721"/>
            <a:ext cx="461665" cy="46166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39"/>
          <p:cNvSpPr/>
          <p:nvPr/>
        </p:nvSpPr>
        <p:spPr>
          <a:xfrm>
            <a:off x="5328777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336146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독</a:t>
            </a:r>
            <a:endParaRPr lang="ko-KR" altLang="en-US" sz="2400" dirty="0"/>
          </a:p>
        </p:txBody>
      </p:sp>
      <p:sp>
        <p:nvSpPr>
          <p:cNvPr id="54" name="직사각형 53"/>
          <p:cNvSpPr/>
          <p:nvPr/>
        </p:nvSpPr>
        <p:spPr>
          <a:xfrm>
            <a:off x="5879192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886561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도</a:t>
            </a:r>
            <a:endParaRPr lang="ko-KR" altLang="en-US" sz="2400" dirty="0"/>
          </a:p>
        </p:txBody>
      </p:sp>
      <p:sp>
        <p:nvSpPr>
          <p:cNvPr id="57" name="직사각형 56"/>
          <p:cNvSpPr/>
          <p:nvPr/>
        </p:nvSpPr>
        <p:spPr>
          <a:xfrm>
            <a:off x="6429608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436977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는</a:t>
            </a:r>
            <a:endParaRPr lang="ko-KR" altLang="en-US" sz="2400" dirty="0"/>
          </a:p>
        </p:txBody>
      </p:sp>
      <p:sp>
        <p:nvSpPr>
          <p:cNvPr id="59" name="직사각형 58"/>
          <p:cNvSpPr/>
          <p:nvPr/>
        </p:nvSpPr>
        <p:spPr>
          <a:xfrm>
            <a:off x="7201965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209334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우</a:t>
            </a:r>
            <a:endParaRPr lang="ko-KR" altLang="en-US" sz="2400" dirty="0"/>
          </a:p>
        </p:txBody>
      </p:sp>
      <p:sp>
        <p:nvSpPr>
          <p:cNvPr id="61" name="직사각형 60"/>
          <p:cNvSpPr/>
          <p:nvPr/>
        </p:nvSpPr>
        <p:spPr>
          <a:xfrm>
            <a:off x="7752380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759749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리</a:t>
            </a:r>
            <a:endParaRPr lang="ko-KR" altLang="en-US" sz="2400" dirty="0"/>
          </a:p>
        </p:txBody>
      </p:sp>
      <p:sp>
        <p:nvSpPr>
          <p:cNvPr id="63" name="직사각형 62"/>
          <p:cNvSpPr/>
          <p:nvPr/>
        </p:nvSpPr>
        <p:spPr>
          <a:xfrm>
            <a:off x="8302796" y="5838036"/>
            <a:ext cx="468052" cy="46805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310165" y="5841268"/>
            <a:ext cx="4924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/>
              <a:t>땅</a:t>
            </a:r>
            <a:endParaRPr lang="ko-KR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486048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타원 10"/>
          <p:cNvSpPr/>
          <p:nvPr/>
        </p:nvSpPr>
        <p:spPr>
          <a:xfrm>
            <a:off x="5342250" y="637761"/>
            <a:ext cx="2103249" cy="631564"/>
          </a:xfrm>
          <a:custGeom>
            <a:avLst/>
            <a:gdLst/>
            <a:ahLst/>
            <a:cxnLst/>
            <a:rect l="l" t="t" r="r" b="b"/>
            <a:pathLst>
              <a:path w="2103249" h="631564">
                <a:moveTo>
                  <a:pt x="1070165" y="0"/>
                </a:moveTo>
                <a:cubicBezTo>
                  <a:pt x="1483080" y="0"/>
                  <a:pt x="1853154" y="42454"/>
                  <a:pt x="2103249" y="109892"/>
                </a:cubicBezTo>
                <a:lnTo>
                  <a:pt x="2103249" y="521672"/>
                </a:lnTo>
                <a:cubicBezTo>
                  <a:pt x="1853154" y="589110"/>
                  <a:pt x="1483080" y="631564"/>
                  <a:pt x="1070165" y="631564"/>
                </a:cubicBezTo>
                <a:cubicBezTo>
                  <a:pt x="636331" y="631564"/>
                  <a:pt x="249789" y="584699"/>
                  <a:pt x="0" y="511277"/>
                </a:cubicBezTo>
                <a:lnTo>
                  <a:pt x="0" y="120287"/>
                </a:lnTo>
                <a:cubicBezTo>
                  <a:pt x="249789" y="46865"/>
                  <a:pt x="636331" y="0"/>
                  <a:pt x="1070165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한쪽 모서리가 잘린 사각형 85"/>
          <p:cNvSpPr/>
          <p:nvPr/>
        </p:nvSpPr>
        <p:spPr>
          <a:xfrm flipV="1">
            <a:off x="2328259" y="4739790"/>
            <a:ext cx="1235629" cy="424232"/>
          </a:xfrm>
          <a:prstGeom prst="snip1Rect">
            <a:avLst>
              <a:gd name="adj" fmla="val 3498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한쪽 모서리가 잘린 사각형 5"/>
          <p:cNvSpPr/>
          <p:nvPr/>
        </p:nvSpPr>
        <p:spPr>
          <a:xfrm flipH="1">
            <a:off x="1465339" y="4278459"/>
            <a:ext cx="1235629" cy="424232"/>
          </a:xfrm>
          <a:prstGeom prst="snip1Rect">
            <a:avLst>
              <a:gd name="adj" fmla="val 3498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1494150" y="732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1458638" y="705602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5" name="TextBox 64"/>
          <p:cNvSpPr txBox="1"/>
          <p:nvPr/>
        </p:nvSpPr>
        <p:spPr>
          <a:xfrm>
            <a:off x="1494150" y="1548982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67" name="직사각형 1"/>
          <p:cNvSpPr/>
          <p:nvPr/>
        </p:nvSpPr>
        <p:spPr>
          <a:xfrm>
            <a:off x="1458638" y="1522348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8" name="직사각형 1"/>
          <p:cNvSpPr/>
          <p:nvPr/>
        </p:nvSpPr>
        <p:spPr>
          <a:xfrm rot="10800000">
            <a:off x="3100820" y="1839665"/>
            <a:ext cx="540060" cy="185332"/>
          </a:xfrm>
          <a:custGeom>
            <a:avLst/>
            <a:gdLst/>
            <a:ahLst/>
            <a:cxnLst/>
            <a:rect l="l" t="t" r="r" b="b"/>
            <a:pathLst>
              <a:path w="1296144" h="444797">
                <a:moveTo>
                  <a:pt x="1279075" y="0"/>
                </a:moveTo>
                <a:lnTo>
                  <a:pt x="1296144" y="0"/>
                </a:lnTo>
                <a:lnTo>
                  <a:pt x="1296144" y="6247"/>
                </a:lnTo>
                <a:close/>
                <a:moveTo>
                  <a:pt x="0" y="0"/>
                </a:moveTo>
                <a:lnTo>
                  <a:pt x="521125" y="0"/>
                </a:lnTo>
                <a:cubicBezTo>
                  <a:pt x="300871" y="84825"/>
                  <a:pt x="117212" y="242985"/>
                  <a:pt x="0" y="44479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" name="이등변 삼각형 4"/>
          <p:cNvSpPr/>
          <p:nvPr/>
        </p:nvSpPr>
        <p:spPr>
          <a:xfrm rot="18000000">
            <a:off x="1340535" y="2421670"/>
            <a:ext cx="360076" cy="144151"/>
          </a:xfrm>
          <a:custGeom>
            <a:avLst/>
            <a:gdLst/>
            <a:ahLst/>
            <a:cxnLst/>
            <a:rect l="l" t="t" r="r" b="b"/>
            <a:pathLst>
              <a:path w="1753553" h="540060">
                <a:moveTo>
                  <a:pt x="882098" y="0"/>
                </a:moveTo>
                <a:lnTo>
                  <a:pt x="1753553" y="533544"/>
                </a:lnTo>
                <a:lnTo>
                  <a:pt x="892741" y="270030"/>
                </a:lnTo>
                <a:lnTo>
                  <a:pt x="10643" y="540060"/>
                </a:ln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1494150" y="241137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578606" y="4278459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독도는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2347309" y="4740124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우리땅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88" name="한쪽 모서리가 잘린 사각형 87"/>
          <p:cNvSpPr/>
          <p:nvPr/>
        </p:nvSpPr>
        <p:spPr>
          <a:xfrm flipV="1">
            <a:off x="2464821" y="5634009"/>
            <a:ext cx="1387099" cy="424232"/>
          </a:xfrm>
          <a:prstGeom prst="snip1Rect">
            <a:avLst>
              <a:gd name="adj" fmla="val 34982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TextBox 88"/>
          <p:cNvSpPr txBox="1"/>
          <p:nvPr/>
        </p:nvSpPr>
        <p:spPr>
          <a:xfrm>
            <a:off x="2668176" y="5627659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우리땅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90" name="한쪽 모서리가 잘린 사각형 89"/>
          <p:cNvSpPr/>
          <p:nvPr/>
        </p:nvSpPr>
        <p:spPr>
          <a:xfrm flipH="1">
            <a:off x="1460848" y="5771067"/>
            <a:ext cx="1235629" cy="424232"/>
          </a:xfrm>
          <a:prstGeom prst="snip1Rect">
            <a:avLst>
              <a:gd name="adj" fmla="val 3498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TextBox 90"/>
          <p:cNvSpPr txBox="1"/>
          <p:nvPr/>
        </p:nvSpPr>
        <p:spPr>
          <a:xfrm>
            <a:off x="1574115" y="5771067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독도는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>
            <a:off x="2464821" y="5634009"/>
            <a:ext cx="236147" cy="13705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 rot="21159428">
            <a:off x="1314152" y="3265947"/>
            <a:ext cx="749192" cy="138711"/>
          </a:xfrm>
          <a:custGeom>
            <a:avLst/>
            <a:gdLst/>
            <a:ahLst/>
            <a:cxnLst/>
            <a:rect l="l" t="t" r="r" b="b"/>
            <a:pathLst>
              <a:path w="1161011" h="214958">
                <a:moveTo>
                  <a:pt x="1161011" y="4892"/>
                </a:moveTo>
                <a:lnTo>
                  <a:pt x="1144186" y="6638"/>
                </a:lnTo>
                <a:cubicBezTo>
                  <a:pt x="838836" y="45903"/>
                  <a:pt x="554945" y="118146"/>
                  <a:pt x="308446" y="214958"/>
                </a:cubicBezTo>
                <a:lnTo>
                  <a:pt x="0" y="175211"/>
                </a:lnTo>
                <a:cubicBezTo>
                  <a:pt x="263929" y="65831"/>
                  <a:pt x="610427" y="0"/>
                  <a:pt x="989796" y="0"/>
                </a:cubicBezTo>
                <a:cubicBezTo>
                  <a:pt x="1047699" y="0"/>
                  <a:pt x="1104836" y="1534"/>
                  <a:pt x="1161011" y="4892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TextBox 92"/>
          <p:cNvSpPr txBox="1"/>
          <p:nvPr/>
        </p:nvSpPr>
        <p:spPr>
          <a:xfrm>
            <a:off x="1494150" y="3363878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/>
              <a:t>독도는 우리땅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5342250" y="732236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25" name="직사각형 24"/>
          <p:cNvSpPr/>
          <p:nvPr/>
        </p:nvSpPr>
        <p:spPr>
          <a:xfrm>
            <a:off x="5184068" y="1475453"/>
            <a:ext cx="2484276" cy="612068"/>
          </a:xfrm>
          <a:prstGeom prst="rect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/>
          <p:cNvSpPr txBox="1"/>
          <p:nvPr/>
        </p:nvSpPr>
        <p:spPr>
          <a:xfrm>
            <a:off x="5378254" y="1558035"/>
            <a:ext cx="21403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>
                <a:solidFill>
                  <a:schemeClr val="bg1"/>
                </a:solidFill>
              </a:rPr>
              <a:t>독도는 우리땅</a:t>
            </a:r>
          </a:p>
        </p:txBody>
      </p:sp>
      <p:sp>
        <p:nvSpPr>
          <p:cNvPr id="3" name="대각선 줄무늬 2"/>
          <p:cNvSpPr/>
          <p:nvPr/>
        </p:nvSpPr>
        <p:spPr>
          <a:xfrm>
            <a:off x="5184068" y="1475453"/>
            <a:ext cx="396044" cy="396044"/>
          </a:xfrm>
          <a:prstGeom prst="diagStripe">
            <a:avLst>
              <a:gd name="adj" fmla="val 68288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대각선 줄무늬 30"/>
          <p:cNvSpPr/>
          <p:nvPr/>
        </p:nvSpPr>
        <p:spPr>
          <a:xfrm flipH="1" flipV="1">
            <a:off x="7272300" y="1691477"/>
            <a:ext cx="396044" cy="396044"/>
          </a:xfrm>
          <a:prstGeom prst="diagStripe">
            <a:avLst>
              <a:gd name="adj" fmla="val 68288"/>
            </a:avLst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35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959932" y="2814191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4564251" y="937647"/>
            <a:ext cx="712922" cy="1867546"/>
          </a:xfrm>
          <a:custGeom>
            <a:avLst/>
            <a:gdLst>
              <a:gd name="connsiteX0" fmla="*/ 0 w 712922"/>
              <a:gd name="connsiteY0" fmla="*/ 1867546 h 1867546"/>
              <a:gd name="connsiteX1" fmla="*/ 0 w 712922"/>
              <a:gd name="connsiteY1" fmla="*/ 0 h 1867546"/>
              <a:gd name="connsiteX2" fmla="*/ 712922 w 712922"/>
              <a:gd name="connsiteY2" fmla="*/ 0 h 1867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2922" h="1867546">
                <a:moveTo>
                  <a:pt x="0" y="1867546"/>
                </a:moveTo>
                <a:lnTo>
                  <a:pt x="0" y="0"/>
                </a:lnTo>
                <a:lnTo>
                  <a:pt x="712922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2123728" y="2115518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5277173" y="476672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123728" y="1467446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타원 22"/>
          <p:cNvSpPr/>
          <p:nvPr/>
        </p:nvSpPr>
        <p:spPr>
          <a:xfrm>
            <a:off x="5004048" y="2895917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자유형 23"/>
          <p:cNvSpPr/>
          <p:nvPr/>
        </p:nvSpPr>
        <p:spPr>
          <a:xfrm>
            <a:off x="5069751" y="2053099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5004048" y="3384114"/>
            <a:ext cx="2016224" cy="72008"/>
            <a:chOff x="5004048" y="3384114"/>
            <a:chExt cx="2016224" cy="72008"/>
          </a:xfrm>
        </p:grpSpPr>
        <p:sp>
          <p:nvSpPr>
            <p:cNvPr id="25" name="타원 24"/>
            <p:cNvSpPr/>
            <p:nvPr/>
          </p:nvSpPr>
          <p:spPr>
            <a:xfrm>
              <a:off x="5004048" y="3384114"/>
              <a:ext cx="72008" cy="7200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7" name="직선 연결선 26"/>
            <p:cNvCxnSpPr/>
            <p:nvPr/>
          </p:nvCxnSpPr>
          <p:spPr>
            <a:xfrm>
              <a:off x="5076056" y="3424059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타원 27"/>
          <p:cNvSpPr/>
          <p:nvPr/>
        </p:nvSpPr>
        <p:spPr>
          <a:xfrm>
            <a:off x="5004048" y="3911056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자유형 29"/>
          <p:cNvSpPr/>
          <p:nvPr/>
        </p:nvSpPr>
        <p:spPr>
          <a:xfrm>
            <a:off x="5068561" y="3970562"/>
            <a:ext cx="1573078" cy="650929"/>
          </a:xfrm>
          <a:custGeom>
            <a:avLst/>
            <a:gdLst>
              <a:gd name="connsiteX0" fmla="*/ 0 w 1573078"/>
              <a:gd name="connsiteY0" fmla="*/ 0 h 650929"/>
              <a:gd name="connsiteX1" fmla="*/ 650929 w 1573078"/>
              <a:gd name="connsiteY1" fmla="*/ 650929 h 650929"/>
              <a:gd name="connsiteX2" fmla="*/ 1573078 w 1573078"/>
              <a:gd name="connsiteY2" fmla="*/ 650929 h 650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3078" h="650929">
                <a:moveTo>
                  <a:pt x="0" y="0"/>
                </a:moveTo>
                <a:lnTo>
                  <a:pt x="650929" y="650929"/>
                </a:lnTo>
                <a:lnTo>
                  <a:pt x="1573078" y="650929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641746" y="4577080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2067218" y="3820331"/>
            <a:ext cx="2030278" cy="852407"/>
          </a:xfrm>
          <a:custGeom>
            <a:avLst/>
            <a:gdLst>
              <a:gd name="connsiteX0" fmla="*/ 0 w 2030278"/>
              <a:gd name="connsiteY0" fmla="*/ 852407 h 852407"/>
              <a:gd name="connsiteX1" fmla="*/ 852407 w 2030278"/>
              <a:gd name="connsiteY1" fmla="*/ 0 h 852407"/>
              <a:gd name="connsiteX2" fmla="*/ 2030278 w 2030278"/>
              <a:gd name="connsiteY2" fmla="*/ 0 h 85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30278" h="852407">
                <a:moveTo>
                  <a:pt x="0" y="852407"/>
                </a:moveTo>
                <a:lnTo>
                  <a:pt x="852407" y="0"/>
                </a:lnTo>
                <a:lnTo>
                  <a:pt x="203027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 rot="16200000">
            <a:off x="2152919" y="4024666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rot="16200000">
            <a:off x="2152919" y="5445224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>
            <a:off x="4564251" y="4246534"/>
            <a:ext cx="1" cy="69463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rot="16200000">
            <a:off x="4535996" y="4300844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rot="16200000">
            <a:off x="4535996" y="5445225"/>
            <a:ext cx="0" cy="129614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타원 21"/>
          <p:cNvSpPr/>
          <p:nvPr/>
        </p:nvSpPr>
        <p:spPr>
          <a:xfrm>
            <a:off x="4533255" y="4089283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 flipH="1">
            <a:off x="1894185" y="3384114"/>
            <a:ext cx="2016224" cy="72008"/>
            <a:chOff x="1578796" y="3384114"/>
            <a:chExt cx="2016224" cy="72008"/>
          </a:xfrm>
        </p:grpSpPr>
        <p:sp>
          <p:nvSpPr>
            <p:cNvPr id="32" name="타원 31"/>
            <p:cNvSpPr/>
            <p:nvPr/>
          </p:nvSpPr>
          <p:spPr>
            <a:xfrm>
              <a:off x="1578796" y="3384114"/>
              <a:ext cx="72008" cy="7200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3" name="직선 연결선 32"/>
            <p:cNvCxnSpPr/>
            <p:nvPr/>
          </p:nvCxnSpPr>
          <p:spPr>
            <a:xfrm>
              <a:off x="1650804" y="3424059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타원 37"/>
          <p:cNvSpPr/>
          <p:nvPr/>
        </p:nvSpPr>
        <p:spPr>
          <a:xfrm>
            <a:off x="1833629" y="3384114"/>
            <a:ext cx="72008" cy="7200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5090956" y="3641470"/>
            <a:ext cx="2016224" cy="72008"/>
            <a:chOff x="5256076" y="3645024"/>
            <a:chExt cx="2016224" cy="72008"/>
          </a:xfrm>
        </p:grpSpPr>
        <p:sp>
          <p:nvSpPr>
            <p:cNvPr id="39" name="타원 38"/>
            <p:cNvSpPr/>
            <p:nvPr/>
          </p:nvSpPr>
          <p:spPr>
            <a:xfrm>
              <a:off x="5256076" y="3645024"/>
              <a:ext cx="72008" cy="7200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" name="직선 연결선 39"/>
            <p:cNvCxnSpPr/>
            <p:nvPr/>
          </p:nvCxnSpPr>
          <p:spPr>
            <a:xfrm>
              <a:off x="5328084" y="3677474"/>
              <a:ext cx="194421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타원 41"/>
          <p:cNvSpPr/>
          <p:nvPr/>
        </p:nvSpPr>
        <p:spPr>
          <a:xfrm flipH="1">
            <a:off x="3990191" y="3104964"/>
            <a:ext cx="72008" cy="72008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3" name="직선 연결선 42"/>
          <p:cNvCxnSpPr/>
          <p:nvPr/>
        </p:nvCxnSpPr>
        <p:spPr>
          <a:xfrm flipH="1">
            <a:off x="2045975" y="3144909"/>
            <a:ext cx="1944216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090956" y="3116699"/>
            <a:ext cx="72008" cy="72008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" name="직선 연결선 43"/>
          <p:cNvCxnSpPr/>
          <p:nvPr/>
        </p:nvCxnSpPr>
        <p:spPr>
          <a:xfrm flipH="1">
            <a:off x="5163929" y="3152703"/>
            <a:ext cx="124427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타원 44"/>
          <p:cNvSpPr/>
          <p:nvPr/>
        </p:nvSpPr>
        <p:spPr>
          <a:xfrm flipH="1">
            <a:off x="6381122" y="3116699"/>
            <a:ext cx="72008" cy="7200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4" name="직선 연결선 33"/>
          <p:cNvCxnSpPr/>
          <p:nvPr/>
        </p:nvCxnSpPr>
        <p:spPr>
          <a:xfrm>
            <a:off x="5932201" y="1124744"/>
            <a:ext cx="0" cy="928355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83630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5676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smtClean="0">
                <a:solidFill>
                  <a:prstClr val="white"/>
                </a:solidFill>
              </a:rPr>
              <a:t>글머리기호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59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5" name="타원 4"/>
          <p:cNvSpPr/>
          <p:nvPr/>
        </p:nvSpPr>
        <p:spPr>
          <a:xfrm>
            <a:off x="585460" y="1051527"/>
            <a:ext cx="45719" cy="45719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680327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80327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80327" y="33207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80327" y="39303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680327" y="4614242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680327" y="532792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12" name="직사각형 11"/>
          <p:cNvSpPr/>
          <p:nvPr/>
        </p:nvSpPr>
        <p:spPr>
          <a:xfrm>
            <a:off x="543188" y="2211431"/>
            <a:ext cx="130262" cy="130262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다이아몬드 12"/>
          <p:cNvSpPr/>
          <p:nvPr/>
        </p:nvSpPr>
        <p:spPr>
          <a:xfrm>
            <a:off x="536311" y="3466439"/>
            <a:ext cx="144016" cy="144016"/>
          </a:xfrm>
          <a:prstGeom prst="diamond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560886" y="4087129"/>
            <a:ext cx="94867" cy="94867"/>
          </a:xfrm>
          <a:prstGeom prst="roundRect">
            <a:avLst>
              <a:gd name="adj" fmla="val 30078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" name="그룹 16"/>
          <p:cNvGrpSpPr/>
          <p:nvPr/>
        </p:nvGrpSpPr>
        <p:grpSpPr>
          <a:xfrm>
            <a:off x="554067" y="4755514"/>
            <a:ext cx="108505" cy="81374"/>
            <a:chOff x="1475656" y="3703258"/>
            <a:chExt cx="339222" cy="254402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1475656" y="3703258"/>
              <a:ext cx="254402" cy="254402"/>
            </a:xfrm>
            <a:prstGeom prst="roundRect">
              <a:avLst>
                <a:gd name="adj" fmla="val 3007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이등변 삼각형 15"/>
            <p:cNvSpPr/>
            <p:nvPr/>
          </p:nvSpPr>
          <p:spPr>
            <a:xfrm rot="5400000">
              <a:off x="1721626" y="3791540"/>
              <a:ext cx="100159" cy="86344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직사각형 17"/>
          <p:cNvSpPr/>
          <p:nvPr/>
        </p:nvSpPr>
        <p:spPr>
          <a:xfrm>
            <a:off x="503548" y="2809745"/>
            <a:ext cx="203926" cy="20392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이등변 삼각형 18"/>
          <p:cNvSpPr/>
          <p:nvPr/>
        </p:nvSpPr>
        <p:spPr>
          <a:xfrm rot="5400000">
            <a:off x="583166" y="5473153"/>
            <a:ext cx="103573" cy="89287"/>
          </a:xfrm>
          <a:prstGeom prst="triangl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/>
          <p:cNvSpPr txBox="1"/>
          <p:nvPr/>
        </p:nvSpPr>
        <p:spPr>
          <a:xfrm>
            <a:off x="680327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35" name="타원 34"/>
          <p:cNvSpPr/>
          <p:nvPr/>
        </p:nvSpPr>
        <p:spPr>
          <a:xfrm>
            <a:off x="560452" y="1561778"/>
            <a:ext cx="113163" cy="113163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4920410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920410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4920410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4920410" y="33207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28" name="직사각형 27"/>
          <p:cNvSpPr/>
          <p:nvPr/>
        </p:nvSpPr>
        <p:spPr>
          <a:xfrm>
            <a:off x="4783271" y="1569186"/>
            <a:ext cx="130262" cy="130262"/>
          </a:xfrm>
          <a:prstGeom prst="rect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4920410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39" name="타원 38"/>
          <p:cNvSpPr/>
          <p:nvPr/>
        </p:nvSpPr>
        <p:spPr>
          <a:xfrm>
            <a:off x="4800535" y="1020201"/>
            <a:ext cx="113163" cy="113163"/>
          </a:xfrm>
          <a:prstGeom prst="ellipse">
            <a:avLst/>
          </a:prstGeom>
          <a:noFill/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눈물 방울 29"/>
          <p:cNvSpPr/>
          <p:nvPr/>
        </p:nvSpPr>
        <p:spPr>
          <a:xfrm>
            <a:off x="4762578" y="2183025"/>
            <a:ext cx="216024" cy="216024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현 30"/>
          <p:cNvSpPr/>
          <p:nvPr/>
        </p:nvSpPr>
        <p:spPr>
          <a:xfrm>
            <a:off x="4812719" y="2802311"/>
            <a:ext cx="227030" cy="227030"/>
          </a:xfrm>
          <a:prstGeom prst="chord">
            <a:avLst>
              <a:gd name="adj1" fmla="val 5565927"/>
              <a:gd name="adj2" fmla="val 1620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 flipH="1">
            <a:off x="4767010" y="3427957"/>
            <a:ext cx="174878" cy="182498"/>
            <a:chOff x="4762578" y="3433359"/>
            <a:chExt cx="349756" cy="364996"/>
          </a:xfrm>
        </p:grpSpPr>
        <p:sp>
          <p:nvSpPr>
            <p:cNvPr id="37" name="직사각형 36"/>
            <p:cNvSpPr/>
            <p:nvPr/>
          </p:nvSpPr>
          <p:spPr>
            <a:xfrm>
              <a:off x="4762578" y="365433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직사각형 39"/>
            <p:cNvSpPr/>
            <p:nvPr/>
          </p:nvSpPr>
          <p:spPr>
            <a:xfrm>
              <a:off x="4968318" y="365433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직사각형 40"/>
            <p:cNvSpPr/>
            <p:nvPr/>
          </p:nvSpPr>
          <p:spPr>
            <a:xfrm>
              <a:off x="4762578" y="3433359"/>
              <a:ext cx="144016" cy="14401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4920410" y="39303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36" name="TextBox 35"/>
          <p:cNvSpPr txBox="1"/>
          <p:nvPr/>
        </p:nvSpPr>
        <p:spPr>
          <a:xfrm>
            <a:off x="4920410" y="4614242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42" name="TextBox 41"/>
          <p:cNvSpPr txBox="1"/>
          <p:nvPr/>
        </p:nvSpPr>
        <p:spPr>
          <a:xfrm>
            <a:off x="4920410" y="532792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공짜는 없다</a:t>
            </a:r>
            <a:r>
              <a:rPr lang="en-US" altLang="ko-KR" dirty="0"/>
              <a:t> </a:t>
            </a:r>
            <a:r>
              <a:rPr lang="en-US" altLang="ko-KR" dirty="0" smtClean="0"/>
              <a:t>(Nothing for Nothing)</a:t>
            </a:r>
            <a:endParaRPr lang="ko-KR" altLang="en-US" dirty="0"/>
          </a:p>
        </p:txBody>
      </p:sp>
      <p:sp>
        <p:nvSpPr>
          <p:cNvPr id="3" name="모서리가 둥근 직사각형 2"/>
          <p:cNvSpPr/>
          <p:nvPr/>
        </p:nvSpPr>
        <p:spPr>
          <a:xfrm>
            <a:off x="4857116" y="4025536"/>
            <a:ext cx="84772" cy="216024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모서리가 둥근 직사각형 42"/>
          <p:cNvSpPr/>
          <p:nvPr/>
        </p:nvSpPr>
        <p:spPr>
          <a:xfrm>
            <a:off x="4871984" y="4701100"/>
            <a:ext cx="48768" cy="216024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연결선 24"/>
          <p:cNvCxnSpPr/>
          <p:nvPr/>
        </p:nvCxnSpPr>
        <p:spPr>
          <a:xfrm flipH="1">
            <a:off x="4835966" y="5373216"/>
            <a:ext cx="129169" cy="32403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2112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80327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0327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484150" y="963990"/>
            <a:ext cx="203926" cy="20392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0327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>
            <a:off x="488196" y="860156"/>
            <a:ext cx="193729" cy="224725"/>
          </a:xfrm>
          <a:custGeom>
            <a:avLst/>
            <a:gdLst>
              <a:gd name="connsiteX0" fmla="*/ 0 w 193729"/>
              <a:gd name="connsiteY0" fmla="*/ 54244 h 224725"/>
              <a:gd name="connsiteX1" fmla="*/ 100739 w 193729"/>
              <a:gd name="connsiteY1" fmla="*/ 224725 h 224725"/>
              <a:gd name="connsiteX2" fmla="*/ 193729 w 193729"/>
              <a:gd name="connsiteY2" fmla="*/ 0 h 22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3729" h="224725">
                <a:moveTo>
                  <a:pt x="0" y="54244"/>
                </a:moveTo>
                <a:lnTo>
                  <a:pt x="100739" y="224725"/>
                </a:lnTo>
                <a:lnTo>
                  <a:pt x="193729" y="0"/>
                </a:lnTo>
              </a:path>
            </a:pathLst>
          </a:cu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84150" y="1598197"/>
            <a:ext cx="203926" cy="457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550461" y="2175637"/>
            <a:ext cx="50007" cy="205026"/>
          </a:xfrm>
          <a:custGeom>
            <a:avLst/>
            <a:gdLst>
              <a:gd name="connsiteX0" fmla="*/ 0 w 71438"/>
              <a:gd name="connsiteY0" fmla="*/ 0 h 292894"/>
              <a:gd name="connsiteX1" fmla="*/ 71438 w 71438"/>
              <a:gd name="connsiteY1" fmla="*/ 145256 h 292894"/>
              <a:gd name="connsiteX2" fmla="*/ 2381 w 71438"/>
              <a:gd name="connsiteY2" fmla="*/ 292894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438" h="292894">
                <a:moveTo>
                  <a:pt x="0" y="0"/>
                </a:moveTo>
                <a:lnTo>
                  <a:pt x="71438" y="145256"/>
                </a:lnTo>
                <a:lnTo>
                  <a:pt x="2381" y="292894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5" name="자유형 24"/>
          <p:cNvSpPr/>
          <p:nvPr/>
        </p:nvSpPr>
        <p:spPr>
          <a:xfrm>
            <a:off x="595705" y="2175637"/>
            <a:ext cx="50007" cy="205026"/>
          </a:xfrm>
          <a:custGeom>
            <a:avLst/>
            <a:gdLst>
              <a:gd name="connsiteX0" fmla="*/ 0 w 71438"/>
              <a:gd name="connsiteY0" fmla="*/ 0 h 292894"/>
              <a:gd name="connsiteX1" fmla="*/ 71438 w 71438"/>
              <a:gd name="connsiteY1" fmla="*/ 145256 h 292894"/>
              <a:gd name="connsiteX2" fmla="*/ 2381 w 71438"/>
              <a:gd name="connsiteY2" fmla="*/ 292894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438" h="292894">
                <a:moveTo>
                  <a:pt x="0" y="0"/>
                </a:moveTo>
                <a:lnTo>
                  <a:pt x="71438" y="145256"/>
                </a:lnTo>
                <a:lnTo>
                  <a:pt x="2381" y="292894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03353" y="2846499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03353" y="2962028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80327" y="391529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527434" y="4012608"/>
            <a:ext cx="174698" cy="174698"/>
            <a:chOff x="2339752" y="4293096"/>
            <a:chExt cx="246706" cy="246706"/>
          </a:xfrm>
        </p:grpSpPr>
        <p:sp>
          <p:nvSpPr>
            <p:cNvPr id="3" name="타원 2"/>
            <p:cNvSpPr/>
            <p:nvPr/>
          </p:nvSpPr>
          <p:spPr>
            <a:xfrm>
              <a:off x="2339752" y="4293096"/>
              <a:ext cx="246706" cy="24670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오른쪽 화살표 7"/>
            <p:cNvSpPr/>
            <p:nvPr/>
          </p:nvSpPr>
          <p:spPr>
            <a:xfrm>
              <a:off x="2400839" y="4324603"/>
              <a:ext cx="144016" cy="185342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80327" y="332682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691178" y="3353913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691178" y="3429456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764697" y="3353913"/>
            <a:ext cx="22860" cy="2286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80327" y="446815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11" name="그룹 10"/>
          <p:cNvGrpSpPr/>
          <p:nvPr/>
        </p:nvGrpSpPr>
        <p:grpSpPr>
          <a:xfrm rot="2700000">
            <a:off x="572735" y="4598830"/>
            <a:ext cx="108570" cy="107973"/>
            <a:chOff x="5436096" y="1167916"/>
            <a:chExt cx="1410812" cy="1403063"/>
          </a:xfrm>
          <a:solidFill>
            <a:schemeClr val="tx1"/>
          </a:solidFill>
        </p:grpSpPr>
        <p:sp>
          <p:nvSpPr>
            <p:cNvPr id="10" name="직사각형 9"/>
            <p:cNvSpPr/>
            <p:nvPr/>
          </p:nvSpPr>
          <p:spPr>
            <a:xfrm>
              <a:off x="5436096" y="1167916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직사각형 31"/>
            <p:cNvSpPr/>
            <p:nvPr/>
          </p:nvSpPr>
          <p:spPr>
            <a:xfrm>
              <a:off x="6242008" y="1167916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사각형 32"/>
            <p:cNvSpPr/>
            <p:nvPr/>
          </p:nvSpPr>
          <p:spPr>
            <a:xfrm>
              <a:off x="5436096" y="1966079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직사각형 34"/>
            <p:cNvSpPr/>
            <p:nvPr/>
          </p:nvSpPr>
          <p:spPr>
            <a:xfrm>
              <a:off x="6242008" y="1966079"/>
              <a:ext cx="604900" cy="6049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680327" y="506193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519287" y="5138775"/>
            <a:ext cx="168789" cy="169162"/>
            <a:chOff x="5220072" y="1140471"/>
            <a:chExt cx="1032885" cy="1035166"/>
          </a:xfrm>
        </p:grpSpPr>
        <p:sp>
          <p:nvSpPr>
            <p:cNvPr id="12" name="직사각형 11"/>
            <p:cNvSpPr/>
            <p:nvPr/>
          </p:nvSpPr>
          <p:spPr>
            <a:xfrm>
              <a:off x="5508104" y="1430784"/>
              <a:ext cx="744853" cy="74485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5220072" y="1140471"/>
              <a:ext cx="474979" cy="47497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자유형 43"/>
          <p:cNvSpPr/>
          <p:nvPr/>
        </p:nvSpPr>
        <p:spPr>
          <a:xfrm>
            <a:off x="574383" y="5702826"/>
            <a:ext cx="154983" cy="135610"/>
          </a:xfrm>
          <a:custGeom>
            <a:avLst/>
            <a:gdLst>
              <a:gd name="connsiteX0" fmla="*/ 0 w 309966"/>
              <a:gd name="connsiteY0" fmla="*/ 139485 h 271220"/>
              <a:gd name="connsiteX1" fmla="*/ 178230 w 309966"/>
              <a:gd name="connsiteY1" fmla="*/ 0 h 271220"/>
              <a:gd name="connsiteX2" fmla="*/ 309966 w 309966"/>
              <a:gd name="connsiteY2" fmla="*/ 271220 h 271220"/>
              <a:gd name="connsiteX3" fmla="*/ 0 w 309966"/>
              <a:gd name="connsiteY3" fmla="*/ 139485 h 27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9966" h="271220">
                <a:moveTo>
                  <a:pt x="0" y="139485"/>
                </a:moveTo>
                <a:lnTo>
                  <a:pt x="178230" y="0"/>
                </a:lnTo>
                <a:lnTo>
                  <a:pt x="309966" y="271220"/>
                </a:lnTo>
                <a:lnTo>
                  <a:pt x="0" y="1394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80327" y="565377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957859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15" name="그룹 14"/>
          <p:cNvGrpSpPr/>
          <p:nvPr/>
        </p:nvGrpSpPr>
        <p:grpSpPr>
          <a:xfrm>
            <a:off x="4697498" y="968752"/>
            <a:ext cx="304169" cy="203652"/>
            <a:chOff x="4697498" y="968752"/>
            <a:chExt cx="304169" cy="203652"/>
          </a:xfrm>
        </p:grpSpPr>
        <p:sp>
          <p:nvSpPr>
            <p:cNvPr id="13" name="직사각형 12"/>
            <p:cNvSpPr/>
            <p:nvPr/>
          </p:nvSpPr>
          <p:spPr>
            <a:xfrm>
              <a:off x="4697498" y="968752"/>
              <a:ext cx="101689" cy="10168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직사각형 51"/>
            <p:cNvSpPr/>
            <p:nvPr/>
          </p:nvSpPr>
          <p:spPr>
            <a:xfrm>
              <a:off x="4799187" y="968752"/>
              <a:ext cx="101689" cy="10168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직사각형 52"/>
            <p:cNvSpPr/>
            <p:nvPr/>
          </p:nvSpPr>
          <p:spPr>
            <a:xfrm>
              <a:off x="4798290" y="1070715"/>
              <a:ext cx="101689" cy="10168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직사각형 53"/>
            <p:cNvSpPr/>
            <p:nvPr/>
          </p:nvSpPr>
          <p:spPr>
            <a:xfrm>
              <a:off x="4899978" y="1070715"/>
              <a:ext cx="101689" cy="10168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957859" y="207919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957859" y="271110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957859" y="1430784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4957859" y="391529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957859" y="332682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957859" y="446815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4957859" y="506193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57859" y="5653770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4720799" y="1615450"/>
            <a:ext cx="3926415" cy="229374"/>
          </a:xfrm>
          <a:custGeom>
            <a:avLst/>
            <a:gdLst>
              <a:gd name="connsiteX0" fmla="*/ 399495 w 4094190"/>
              <a:gd name="connsiteY0" fmla="*/ 114687 h 229374"/>
              <a:gd name="connsiteX1" fmla="*/ 506245 w 4094190"/>
              <a:gd name="connsiteY1" fmla="*/ 0 h 229374"/>
              <a:gd name="connsiteX2" fmla="*/ 4055960 w 4094190"/>
              <a:gd name="connsiteY2" fmla="*/ 0 h 229374"/>
              <a:gd name="connsiteX3" fmla="*/ 4094190 w 4094190"/>
              <a:gd name="connsiteY3" fmla="*/ 38230 h 229374"/>
              <a:gd name="connsiteX4" fmla="*/ 4094190 w 4094190"/>
              <a:gd name="connsiteY4" fmla="*/ 191144 h 229374"/>
              <a:gd name="connsiteX5" fmla="*/ 4091483 w 4094190"/>
              <a:gd name="connsiteY5" fmla="*/ 197680 h 229374"/>
              <a:gd name="connsiteX6" fmla="*/ 4022182 w 4094190"/>
              <a:gd name="connsiteY6" fmla="*/ 114687 h 229374"/>
              <a:gd name="connsiteX7" fmla="*/ 3926415 w 4094190"/>
              <a:gd name="connsiteY7" fmla="*/ 229374 h 229374"/>
              <a:gd name="connsiteX8" fmla="*/ 38230 w 4094190"/>
              <a:gd name="connsiteY8" fmla="*/ 229374 h 229374"/>
              <a:gd name="connsiteX9" fmla="*/ 0 w 4094190"/>
              <a:gd name="connsiteY9" fmla="*/ 191144 h 229374"/>
              <a:gd name="connsiteX10" fmla="*/ 0 w 4094190"/>
              <a:gd name="connsiteY10" fmla="*/ 38230 h 229374"/>
              <a:gd name="connsiteX11" fmla="*/ 38230 w 4094190"/>
              <a:gd name="connsiteY11" fmla="*/ 0 h 229374"/>
              <a:gd name="connsiteX12" fmla="*/ 292745 w 4094190"/>
              <a:gd name="connsiteY12" fmla="*/ 0 h 229374"/>
              <a:gd name="connsiteX13" fmla="*/ 490935 w 4094190"/>
              <a:gd name="connsiteY13" fmla="*/ 206127 h 229374"/>
              <a:gd name="connsiteX0" fmla="*/ 399495 w 4094190"/>
              <a:gd name="connsiteY0" fmla="*/ 114687 h 229374"/>
              <a:gd name="connsiteX1" fmla="*/ 506245 w 4094190"/>
              <a:gd name="connsiteY1" fmla="*/ 0 h 229374"/>
              <a:gd name="connsiteX2" fmla="*/ 4055960 w 4094190"/>
              <a:gd name="connsiteY2" fmla="*/ 0 h 229374"/>
              <a:gd name="connsiteX3" fmla="*/ 4094190 w 4094190"/>
              <a:gd name="connsiteY3" fmla="*/ 38230 h 229374"/>
              <a:gd name="connsiteX4" fmla="*/ 4094190 w 4094190"/>
              <a:gd name="connsiteY4" fmla="*/ 191144 h 229374"/>
              <a:gd name="connsiteX5" fmla="*/ 4091483 w 4094190"/>
              <a:gd name="connsiteY5" fmla="*/ 197680 h 229374"/>
              <a:gd name="connsiteX6" fmla="*/ 4022182 w 4094190"/>
              <a:gd name="connsiteY6" fmla="*/ 114687 h 229374"/>
              <a:gd name="connsiteX7" fmla="*/ 3926415 w 4094190"/>
              <a:gd name="connsiteY7" fmla="*/ 229374 h 229374"/>
              <a:gd name="connsiteX8" fmla="*/ 38230 w 4094190"/>
              <a:gd name="connsiteY8" fmla="*/ 229374 h 229374"/>
              <a:gd name="connsiteX9" fmla="*/ 0 w 4094190"/>
              <a:gd name="connsiteY9" fmla="*/ 191144 h 229374"/>
              <a:gd name="connsiteX10" fmla="*/ 0 w 4094190"/>
              <a:gd name="connsiteY10" fmla="*/ 38230 h 229374"/>
              <a:gd name="connsiteX11" fmla="*/ 38230 w 4094190"/>
              <a:gd name="connsiteY11" fmla="*/ 0 h 229374"/>
              <a:gd name="connsiteX12" fmla="*/ 292745 w 4094190"/>
              <a:gd name="connsiteY12" fmla="*/ 0 h 229374"/>
              <a:gd name="connsiteX0" fmla="*/ 506245 w 4094190"/>
              <a:gd name="connsiteY0" fmla="*/ 0 h 229374"/>
              <a:gd name="connsiteX1" fmla="*/ 4055960 w 4094190"/>
              <a:gd name="connsiteY1" fmla="*/ 0 h 229374"/>
              <a:gd name="connsiteX2" fmla="*/ 4094190 w 4094190"/>
              <a:gd name="connsiteY2" fmla="*/ 38230 h 229374"/>
              <a:gd name="connsiteX3" fmla="*/ 4094190 w 4094190"/>
              <a:gd name="connsiteY3" fmla="*/ 191144 h 229374"/>
              <a:gd name="connsiteX4" fmla="*/ 4091483 w 4094190"/>
              <a:gd name="connsiteY4" fmla="*/ 197680 h 229374"/>
              <a:gd name="connsiteX5" fmla="*/ 4022182 w 4094190"/>
              <a:gd name="connsiteY5" fmla="*/ 114687 h 229374"/>
              <a:gd name="connsiteX6" fmla="*/ 3926415 w 4094190"/>
              <a:gd name="connsiteY6" fmla="*/ 229374 h 229374"/>
              <a:gd name="connsiteX7" fmla="*/ 38230 w 4094190"/>
              <a:gd name="connsiteY7" fmla="*/ 229374 h 229374"/>
              <a:gd name="connsiteX8" fmla="*/ 0 w 4094190"/>
              <a:gd name="connsiteY8" fmla="*/ 191144 h 229374"/>
              <a:gd name="connsiteX9" fmla="*/ 0 w 4094190"/>
              <a:gd name="connsiteY9" fmla="*/ 38230 h 229374"/>
              <a:gd name="connsiteX10" fmla="*/ 38230 w 4094190"/>
              <a:gd name="connsiteY10" fmla="*/ 0 h 229374"/>
              <a:gd name="connsiteX11" fmla="*/ 292745 w 4094190"/>
              <a:gd name="connsiteY11" fmla="*/ 0 h 229374"/>
              <a:gd name="connsiteX0" fmla="*/ 4055960 w 4094190"/>
              <a:gd name="connsiteY0" fmla="*/ 0 h 229374"/>
              <a:gd name="connsiteX1" fmla="*/ 4094190 w 4094190"/>
              <a:gd name="connsiteY1" fmla="*/ 38230 h 229374"/>
              <a:gd name="connsiteX2" fmla="*/ 4094190 w 4094190"/>
              <a:gd name="connsiteY2" fmla="*/ 191144 h 229374"/>
              <a:gd name="connsiteX3" fmla="*/ 4091483 w 4094190"/>
              <a:gd name="connsiteY3" fmla="*/ 197680 h 229374"/>
              <a:gd name="connsiteX4" fmla="*/ 4022182 w 4094190"/>
              <a:gd name="connsiteY4" fmla="*/ 114687 h 229374"/>
              <a:gd name="connsiteX5" fmla="*/ 3926415 w 4094190"/>
              <a:gd name="connsiteY5" fmla="*/ 229374 h 229374"/>
              <a:gd name="connsiteX6" fmla="*/ 38230 w 4094190"/>
              <a:gd name="connsiteY6" fmla="*/ 229374 h 229374"/>
              <a:gd name="connsiteX7" fmla="*/ 0 w 4094190"/>
              <a:gd name="connsiteY7" fmla="*/ 191144 h 229374"/>
              <a:gd name="connsiteX8" fmla="*/ 0 w 4094190"/>
              <a:gd name="connsiteY8" fmla="*/ 38230 h 229374"/>
              <a:gd name="connsiteX9" fmla="*/ 38230 w 4094190"/>
              <a:gd name="connsiteY9" fmla="*/ 0 h 229374"/>
              <a:gd name="connsiteX10" fmla="*/ 292745 w 4094190"/>
              <a:gd name="connsiteY10" fmla="*/ 0 h 229374"/>
              <a:gd name="connsiteX0" fmla="*/ 4094190 w 4094190"/>
              <a:gd name="connsiteY0" fmla="*/ 38230 h 229374"/>
              <a:gd name="connsiteX1" fmla="*/ 4094190 w 4094190"/>
              <a:gd name="connsiteY1" fmla="*/ 191144 h 229374"/>
              <a:gd name="connsiteX2" fmla="*/ 4091483 w 4094190"/>
              <a:gd name="connsiteY2" fmla="*/ 197680 h 229374"/>
              <a:gd name="connsiteX3" fmla="*/ 4022182 w 4094190"/>
              <a:gd name="connsiteY3" fmla="*/ 114687 h 229374"/>
              <a:gd name="connsiteX4" fmla="*/ 3926415 w 4094190"/>
              <a:gd name="connsiteY4" fmla="*/ 229374 h 229374"/>
              <a:gd name="connsiteX5" fmla="*/ 38230 w 4094190"/>
              <a:gd name="connsiteY5" fmla="*/ 229374 h 229374"/>
              <a:gd name="connsiteX6" fmla="*/ 0 w 4094190"/>
              <a:gd name="connsiteY6" fmla="*/ 191144 h 229374"/>
              <a:gd name="connsiteX7" fmla="*/ 0 w 4094190"/>
              <a:gd name="connsiteY7" fmla="*/ 38230 h 229374"/>
              <a:gd name="connsiteX8" fmla="*/ 38230 w 4094190"/>
              <a:gd name="connsiteY8" fmla="*/ 0 h 229374"/>
              <a:gd name="connsiteX9" fmla="*/ 292745 w 4094190"/>
              <a:gd name="connsiteY9" fmla="*/ 0 h 229374"/>
              <a:gd name="connsiteX0" fmla="*/ 4094190 w 4094190"/>
              <a:gd name="connsiteY0" fmla="*/ 191144 h 229374"/>
              <a:gd name="connsiteX1" fmla="*/ 4091483 w 4094190"/>
              <a:gd name="connsiteY1" fmla="*/ 197680 h 229374"/>
              <a:gd name="connsiteX2" fmla="*/ 4022182 w 4094190"/>
              <a:gd name="connsiteY2" fmla="*/ 114687 h 229374"/>
              <a:gd name="connsiteX3" fmla="*/ 3926415 w 4094190"/>
              <a:gd name="connsiteY3" fmla="*/ 229374 h 229374"/>
              <a:gd name="connsiteX4" fmla="*/ 38230 w 4094190"/>
              <a:gd name="connsiteY4" fmla="*/ 229374 h 229374"/>
              <a:gd name="connsiteX5" fmla="*/ 0 w 4094190"/>
              <a:gd name="connsiteY5" fmla="*/ 191144 h 229374"/>
              <a:gd name="connsiteX6" fmla="*/ 0 w 4094190"/>
              <a:gd name="connsiteY6" fmla="*/ 38230 h 229374"/>
              <a:gd name="connsiteX7" fmla="*/ 38230 w 4094190"/>
              <a:gd name="connsiteY7" fmla="*/ 0 h 229374"/>
              <a:gd name="connsiteX8" fmla="*/ 292745 w 4094190"/>
              <a:gd name="connsiteY8" fmla="*/ 0 h 229374"/>
              <a:gd name="connsiteX0" fmla="*/ 4094190 w 4094190"/>
              <a:gd name="connsiteY0" fmla="*/ 191144 h 229374"/>
              <a:gd name="connsiteX1" fmla="*/ 4022182 w 4094190"/>
              <a:gd name="connsiteY1" fmla="*/ 114687 h 229374"/>
              <a:gd name="connsiteX2" fmla="*/ 3926415 w 4094190"/>
              <a:gd name="connsiteY2" fmla="*/ 229374 h 229374"/>
              <a:gd name="connsiteX3" fmla="*/ 38230 w 4094190"/>
              <a:gd name="connsiteY3" fmla="*/ 229374 h 229374"/>
              <a:gd name="connsiteX4" fmla="*/ 0 w 4094190"/>
              <a:gd name="connsiteY4" fmla="*/ 191144 h 229374"/>
              <a:gd name="connsiteX5" fmla="*/ 0 w 4094190"/>
              <a:gd name="connsiteY5" fmla="*/ 38230 h 229374"/>
              <a:gd name="connsiteX6" fmla="*/ 38230 w 4094190"/>
              <a:gd name="connsiteY6" fmla="*/ 0 h 229374"/>
              <a:gd name="connsiteX7" fmla="*/ 292745 w 4094190"/>
              <a:gd name="connsiteY7" fmla="*/ 0 h 229374"/>
              <a:gd name="connsiteX0" fmla="*/ 4022182 w 4022182"/>
              <a:gd name="connsiteY0" fmla="*/ 114687 h 229374"/>
              <a:gd name="connsiteX1" fmla="*/ 3926415 w 4022182"/>
              <a:gd name="connsiteY1" fmla="*/ 229374 h 229374"/>
              <a:gd name="connsiteX2" fmla="*/ 38230 w 4022182"/>
              <a:gd name="connsiteY2" fmla="*/ 229374 h 229374"/>
              <a:gd name="connsiteX3" fmla="*/ 0 w 4022182"/>
              <a:gd name="connsiteY3" fmla="*/ 191144 h 229374"/>
              <a:gd name="connsiteX4" fmla="*/ 0 w 4022182"/>
              <a:gd name="connsiteY4" fmla="*/ 38230 h 229374"/>
              <a:gd name="connsiteX5" fmla="*/ 38230 w 4022182"/>
              <a:gd name="connsiteY5" fmla="*/ 0 h 229374"/>
              <a:gd name="connsiteX6" fmla="*/ 292745 w 4022182"/>
              <a:gd name="connsiteY6" fmla="*/ 0 h 229374"/>
              <a:gd name="connsiteX0" fmla="*/ 3926415 w 3926415"/>
              <a:gd name="connsiteY0" fmla="*/ 229374 h 229374"/>
              <a:gd name="connsiteX1" fmla="*/ 38230 w 3926415"/>
              <a:gd name="connsiteY1" fmla="*/ 229374 h 229374"/>
              <a:gd name="connsiteX2" fmla="*/ 0 w 3926415"/>
              <a:gd name="connsiteY2" fmla="*/ 191144 h 229374"/>
              <a:gd name="connsiteX3" fmla="*/ 0 w 3926415"/>
              <a:gd name="connsiteY3" fmla="*/ 38230 h 229374"/>
              <a:gd name="connsiteX4" fmla="*/ 38230 w 3926415"/>
              <a:gd name="connsiteY4" fmla="*/ 0 h 229374"/>
              <a:gd name="connsiteX5" fmla="*/ 292745 w 3926415"/>
              <a:gd name="connsiteY5" fmla="*/ 0 h 22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26415" h="229374">
                <a:moveTo>
                  <a:pt x="3926415" y="229374"/>
                </a:moveTo>
                <a:lnTo>
                  <a:pt x="38230" y="229374"/>
                </a:lnTo>
                <a:cubicBezTo>
                  <a:pt x="17116" y="229374"/>
                  <a:pt x="0" y="212258"/>
                  <a:pt x="0" y="191144"/>
                </a:cubicBezTo>
                <a:lnTo>
                  <a:pt x="0" y="38230"/>
                </a:lnTo>
                <a:cubicBezTo>
                  <a:pt x="0" y="17116"/>
                  <a:pt x="17116" y="0"/>
                  <a:pt x="38230" y="0"/>
                </a:cubicBezTo>
                <a:lnTo>
                  <a:pt x="292745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8647214" y="1799645"/>
            <a:ext cx="90358" cy="90358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4772394" y="2185377"/>
            <a:ext cx="195384" cy="195384"/>
            <a:chOff x="4607424" y="2678993"/>
            <a:chExt cx="281836" cy="281836"/>
          </a:xfrm>
        </p:grpSpPr>
        <p:grpSp>
          <p:nvGrpSpPr>
            <p:cNvPr id="63" name="그룹 62"/>
            <p:cNvGrpSpPr/>
            <p:nvPr/>
          </p:nvGrpSpPr>
          <p:grpSpPr>
            <a:xfrm>
              <a:off x="4607424" y="2678993"/>
              <a:ext cx="281836" cy="281836"/>
              <a:chOff x="4489669" y="2033730"/>
              <a:chExt cx="281836" cy="281836"/>
            </a:xfrm>
          </p:grpSpPr>
          <p:grpSp>
            <p:nvGrpSpPr>
              <p:cNvPr id="40" name="그룹 39"/>
              <p:cNvGrpSpPr/>
              <p:nvPr/>
            </p:nvGrpSpPr>
            <p:grpSpPr>
              <a:xfrm>
                <a:off x="4563676" y="2033730"/>
                <a:ext cx="133822" cy="281836"/>
                <a:chOff x="4563676" y="2033730"/>
                <a:chExt cx="133822" cy="281836"/>
              </a:xfrm>
            </p:grpSpPr>
            <p:sp>
              <p:nvSpPr>
                <p:cNvPr id="19" name="타원 18"/>
                <p:cNvSpPr/>
                <p:nvPr/>
              </p:nvSpPr>
              <p:spPr>
                <a:xfrm>
                  <a:off x="4563676" y="2033730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9" name="타원 58"/>
                <p:cNvSpPr/>
                <p:nvPr/>
              </p:nvSpPr>
              <p:spPr>
                <a:xfrm>
                  <a:off x="4563676" y="2181744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60" name="그룹 59"/>
              <p:cNvGrpSpPr/>
              <p:nvPr/>
            </p:nvGrpSpPr>
            <p:grpSpPr>
              <a:xfrm rot="16200000">
                <a:off x="4563676" y="2040826"/>
                <a:ext cx="133822" cy="281836"/>
                <a:chOff x="4563676" y="2033730"/>
                <a:chExt cx="133822" cy="281836"/>
              </a:xfrm>
            </p:grpSpPr>
            <p:sp>
              <p:nvSpPr>
                <p:cNvPr id="61" name="타원 60"/>
                <p:cNvSpPr/>
                <p:nvPr/>
              </p:nvSpPr>
              <p:spPr>
                <a:xfrm>
                  <a:off x="4563676" y="2033730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타원 61"/>
                <p:cNvSpPr/>
                <p:nvPr/>
              </p:nvSpPr>
              <p:spPr>
                <a:xfrm>
                  <a:off x="4563676" y="2181744"/>
                  <a:ext cx="133822" cy="133822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1" name="타원 40"/>
            <p:cNvSpPr/>
            <p:nvPr/>
          </p:nvSpPr>
          <p:spPr>
            <a:xfrm>
              <a:off x="4681849" y="2753418"/>
              <a:ext cx="132986" cy="1329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4799186" y="2819673"/>
            <a:ext cx="182632" cy="182631"/>
            <a:chOff x="4799186" y="2819673"/>
            <a:chExt cx="182632" cy="182631"/>
          </a:xfrm>
        </p:grpSpPr>
        <p:sp>
          <p:nvSpPr>
            <p:cNvPr id="38" name="직사각형 37"/>
            <p:cNvSpPr/>
            <p:nvPr/>
          </p:nvSpPr>
          <p:spPr>
            <a:xfrm>
              <a:off x="4830183" y="2850669"/>
              <a:ext cx="151635" cy="15163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4799186" y="2819673"/>
              <a:ext cx="151635" cy="15163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0" name="그룹 69"/>
          <p:cNvGrpSpPr/>
          <p:nvPr/>
        </p:nvGrpSpPr>
        <p:grpSpPr>
          <a:xfrm rot="2700000">
            <a:off x="4777067" y="3418498"/>
            <a:ext cx="227995" cy="227995"/>
            <a:chOff x="4549834" y="3553175"/>
            <a:chExt cx="404371" cy="404371"/>
          </a:xfrm>
        </p:grpSpPr>
        <p:sp>
          <p:nvSpPr>
            <p:cNvPr id="56" name="직사각형 55"/>
            <p:cNvSpPr/>
            <p:nvPr/>
          </p:nvSpPr>
          <p:spPr>
            <a:xfrm rot="2700000">
              <a:off x="4644008" y="3645024"/>
              <a:ext cx="216024" cy="216024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4699853" y="3553175"/>
              <a:ext cx="104334" cy="10433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직사각형 65"/>
            <p:cNvSpPr/>
            <p:nvPr/>
          </p:nvSpPr>
          <p:spPr>
            <a:xfrm>
              <a:off x="4699853" y="3853212"/>
              <a:ext cx="104334" cy="10433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/>
            <p:cNvGrpSpPr/>
            <p:nvPr/>
          </p:nvGrpSpPr>
          <p:grpSpPr>
            <a:xfrm rot="16200000">
              <a:off x="4699853" y="3553175"/>
              <a:ext cx="104334" cy="404371"/>
              <a:chOff x="4887972" y="3553175"/>
              <a:chExt cx="104334" cy="404371"/>
            </a:xfrm>
          </p:grpSpPr>
          <p:sp>
            <p:nvSpPr>
              <p:cNvPr id="67" name="직사각형 66"/>
              <p:cNvSpPr/>
              <p:nvPr/>
            </p:nvSpPr>
            <p:spPr>
              <a:xfrm>
                <a:off x="4887972" y="3553175"/>
                <a:ext cx="104334" cy="10433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직사각형 67"/>
              <p:cNvSpPr/>
              <p:nvPr/>
            </p:nvSpPr>
            <p:spPr>
              <a:xfrm>
                <a:off x="4887972" y="3853212"/>
                <a:ext cx="104334" cy="104334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76" name="그룹 75"/>
          <p:cNvGrpSpPr/>
          <p:nvPr/>
        </p:nvGrpSpPr>
        <p:grpSpPr>
          <a:xfrm>
            <a:off x="4793657" y="4009612"/>
            <a:ext cx="196668" cy="186468"/>
            <a:chOff x="4615326" y="3979840"/>
            <a:chExt cx="254760" cy="241547"/>
          </a:xfrm>
        </p:grpSpPr>
        <p:sp>
          <p:nvSpPr>
            <p:cNvPr id="71" name="이등변 삼각형 70"/>
            <p:cNvSpPr/>
            <p:nvPr/>
          </p:nvSpPr>
          <p:spPr>
            <a:xfrm>
              <a:off x="4719921" y="3979840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이등변 삼각형 71"/>
            <p:cNvSpPr/>
            <p:nvPr/>
          </p:nvSpPr>
          <p:spPr>
            <a:xfrm flipV="1">
              <a:off x="4719921" y="4133396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 rot="16200000">
              <a:off x="4636462" y="4057037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 rot="16200000" flipV="1">
              <a:off x="4803231" y="4057037"/>
              <a:ext cx="45719" cy="87991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타원 74"/>
            <p:cNvSpPr/>
            <p:nvPr/>
          </p:nvSpPr>
          <p:spPr>
            <a:xfrm>
              <a:off x="4679824" y="4036957"/>
              <a:ext cx="126000" cy="1260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8" name="자유형 77"/>
          <p:cNvSpPr/>
          <p:nvPr/>
        </p:nvSpPr>
        <p:spPr>
          <a:xfrm>
            <a:off x="4930947" y="4528157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872560" y="4605453"/>
            <a:ext cx="120203" cy="120203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자유형 78"/>
          <p:cNvSpPr/>
          <p:nvPr/>
        </p:nvSpPr>
        <p:spPr>
          <a:xfrm>
            <a:off x="4930947" y="5126275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0" name="직사각형 79"/>
          <p:cNvSpPr/>
          <p:nvPr/>
        </p:nvSpPr>
        <p:spPr>
          <a:xfrm>
            <a:off x="4928736" y="5165056"/>
            <a:ext cx="45719" cy="195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자유형 80"/>
          <p:cNvSpPr/>
          <p:nvPr/>
        </p:nvSpPr>
        <p:spPr>
          <a:xfrm flipV="1">
            <a:off x="4930947" y="5693074"/>
            <a:ext cx="3716268" cy="291230"/>
          </a:xfrm>
          <a:custGeom>
            <a:avLst/>
            <a:gdLst>
              <a:gd name="connsiteX0" fmla="*/ 0 w 3779729"/>
              <a:gd name="connsiteY0" fmla="*/ 0 h 291230"/>
              <a:gd name="connsiteX1" fmla="*/ 0 w 3779729"/>
              <a:gd name="connsiteY1" fmla="*/ 291230 h 291230"/>
              <a:gd name="connsiteX2" fmla="*/ 3779729 w 3779729"/>
              <a:gd name="connsiteY2" fmla="*/ 291230 h 29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79729" h="291230">
                <a:moveTo>
                  <a:pt x="0" y="0"/>
                </a:moveTo>
                <a:lnTo>
                  <a:pt x="0" y="291230"/>
                </a:lnTo>
                <a:lnTo>
                  <a:pt x="3779729" y="29123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4928736" y="5747516"/>
            <a:ext cx="45719" cy="1956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40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직사각형 13"/>
          <p:cNvSpPr/>
          <p:nvPr/>
        </p:nvSpPr>
        <p:spPr>
          <a:xfrm>
            <a:off x="4824028" y="818164"/>
            <a:ext cx="3897661" cy="474979"/>
          </a:xfrm>
          <a:custGeom>
            <a:avLst/>
            <a:gdLst/>
            <a:ahLst/>
            <a:cxnLst/>
            <a:rect l="l" t="t" r="r" b="b"/>
            <a:pathLst>
              <a:path w="3897661" h="474979">
                <a:moveTo>
                  <a:pt x="129746" y="0"/>
                </a:moveTo>
                <a:lnTo>
                  <a:pt x="3897661" y="0"/>
                </a:lnTo>
                <a:lnTo>
                  <a:pt x="3897661" y="474979"/>
                </a:lnTo>
                <a:lnTo>
                  <a:pt x="0" y="474979"/>
                </a:lnTo>
                <a:lnTo>
                  <a:pt x="0" y="12974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619550" y="4450814"/>
            <a:ext cx="3873039" cy="43204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80327" y="8657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80327" y="2062785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80327" y="2661283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80327" y="1464287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680327" y="385827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80327" y="3259781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663086" y="1023586"/>
            <a:ext cx="48768" cy="144000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 flipV="1">
            <a:off x="663086" y="958721"/>
            <a:ext cx="48768" cy="45719"/>
          </a:xfrm>
          <a:prstGeom prst="roundRect">
            <a:avLst>
              <a:gd name="adj" fmla="val 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1" name="그룹 90"/>
          <p:cNvGrpSpPr/>
          <p:nvPr/>
        </p:nvGrpSpPr>
        <p:grpSpPr>
          <a:xfrm>
            <a:off x="648180" y="1552449"/>
            <a:ext cx="59531" cy="216024"/>
            <a:chOff x="323528" y="1540941"/>
            <a:chExt cx="59531" cy="216024"/>
          </a:xfrm>
        </p:grpSpPr>
        <p:cxnSp>
          <p:nvCxnSpPr>
            <p:cNvPr id="88" name="직선 연결선 87"/>
            <p:cNvCxnSpPr/>
            <p:nvPr/>
          </p:nvCxnSpPr>
          <p:spPr>
            <a:xfrm>
              <a:off x="323528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53294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383059" y="1540941"/>
              <a:ext cx="0" cy="21602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그룹 94"/>
          <p:cNvGrpSpPr/>
          <p:nvPr/>
        </p:nvGrpSpPr>
        <p:grpSpPr>
          <a:xfrm>
            <a:off x="449698" y="2218563"/>
            <a:ext cx="267696" cy="72008"/>
            <a:chOff x="179512" y="2204864"/>
            <a:chExt cx="267696" cy="72008"/>
          </a:xfrm>
        </p:grpSpPr>
        <p:sp>
          <p:nvSpPr>
            <p:cNvPr id="92" name="타원 91"/>
            <p:cNvSpPr/>
            <p:nvPr/>
          </p:nvSpPr>
          <p:spPr>
            <a:xfrm>
              <a:off x="179512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타원 92"/>
            <p:cNvSpPr/>
            <p:nvPr/>
          </p:nvSpPr>
          <p:spPr>
            <a:xfrm>
              <a:off x="277356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타원 93"/>
            <p:cNvSpPr/>
            <p:nvPr/>
          </p:nvSpPr>
          <p:spPr>
            <a:xfrm>
              <a:off x="375200" y="2204864"/>
              <a:ext cx="72008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" name="직사각형 1"/>
          <p:cNvSpPr/>
          <p:nvPr/>
        </p:nvSpPr>
        <p:spPr>
          <a:xfrm>
            <a:off x="597196" y="2558213"/>
            <a:ext cx="168387" cy="1683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직사각형 34"/>
          <p:cNvSpPr/>
          <p:nvPr/>
        </p:nvSpPr>
        <p:spPr>
          <a:xfrm>
            <a:off x="146258" y="3348627"/>
            <a:ext cx="514063" cy="22438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609382" y="3858279"/>
            <a:ext cx="144016" cy="14401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80327" y="4473116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white"/>
                </a:solidFill>
              </a:rPr>
              <a:t>공짜는 없다</a:t>
            </a:r>
            <a:r>
              <a:rPr lang="en-US" altLang="ko-KR" dirty="0">
                <a:solidFill>
                  <a:prstClr val="white"/>
                </a:solidFill>
              </a:rPr>
              <a:t> (Nothing for Nothing)</a:t>
            </a: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80327" y="5142189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80327" y="5818696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prstClr val="black"/>
                </a:solidFill>
              </a:rPr>
              <a:t>공짜는 없다</a:t>
            </a:r>
            <a:r>
              <a:rPr lang="en-US" altLang="ko-KR" dirty="0">
                <a:solidFill>
                  <a:prstClr val="black"/>
                </a:solidFill>
              </a:rPr>
              <a:t> (Nothing for Nothing)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V="1">
            <a:off x="619550" y="4817976"/>
            <a:ext cx="213554" cy="213554"/>
          </a:xfrm>
          <a:prstGeom prst="rtTriangl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포인트가 5개인 별 8"/>
          <p:cNvSpPr/>
          <p:nvPr/>
        </p:nvSpPr>
        <p:spPr>
          <a:xfrm>
            <a:off x="521440" y="5226277"/>
            <a:ext cx="216024" cy="216024"/>
          </a:xfrm>
          <a:prstGeom prst="star5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677946" y="5830845"/>
            <a:ext cx="118544" cy="118605"/>
            <a:chOff x="323528" y="3805989"/>
            <a:chExt cx="2196244" cy="2197373"/>
          </a:xfrm>
        </p:grpSpPr>
        <p:sp>
          <p:nvSpPr>
            <p:cNvPr id="10" name="직각 삼각형 9"/>
            <p:cNvSpPr/>
            <p:nvPr/>
          </p:nvSpPr>
          <p:spPr>
            <a:xfrm rot="5400000">
              <a:off x="323528" y="3807118"/>
              <a:ext cx="2196244" cy="2196244"/>
            </a:xfrm>
            <a:prstGeom prst="rt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자유형 11"/>
            <p:cNvSpPr/>
            <p:nvPr/>
          </p:nvSpPr>
          <p:spPr>
            <a:xfrm>
              <a:off x="328863" y="3805989"/>
              <a:ext cx="2185737" cy="1179095"/>
            </a:xfrm>
            <a:custGeom>
              <a:avLst/>
              <a:gdLst>
                <a:gd name="connsiteX0" fmla="*/ 1010653 w 2185737"/>
                <a:gd name="connsiteY0" fmla="*/ 1179095 h 1179095"/>
                <a:gd name="connsiteX1" fmla="*/ 0 w 2185737"/>
                <a:gd name="connsiteY1" fmla="*/ 0 h 1179095"/>
                <a:gd name="connsiteX2" fmla="*/ 2185737 w 2185737"/>
                <a:gd name="connsiteY2" fmla="*/ 0 h 1179095"/>
                <a:gd name="connsiteX3" fmla="*/ 1010653 w 2185737"/>
                <a:gd name="connsiteY3" fmla="*/ 1179095 h 117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5737" h="1179095">
                  <a:moveTo>
                    <a:pt x="1010653" y="1179095"/>
                  </a:moveTo>
                  <a:lnTo>
                    <a:pt x="0" y="0"/>
                  </a:lnTo>
                  <a:lnTo>
                    <a:pt x="2185737" y="0"/>
                  </a:lnTo>
                  <a:lnTo>
                    <a:pt x="1010653" y="117909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4888506" y="869188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>
                <a:solidFill>
                  <a:schemeClr val="bg1"/>
                </a:solidFill>
              </a:rPr>
              <a:t>공짜는 없다</a:t>
            </a:r>
            <a:r>
              <a:rPr lang="en-US" altLang="ko-KR" dirty="0">
                <a:solidFill>
                  <a:schemeClr val="bg1"/>
                </a:solidFill>
              </a:rPr>
              <a:t> (Nothing for Nothing)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4888506" y="865789"/>
            <a:ext cx="3760129" cy="372731"/>
          </a:xfrm>
          <a:prstGeom prst="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자유형 21"/>
          <p:cNvSpPr/>
          <p:nvPr/>
        </p:nvSpPr>
        <p:spPr>
          <a:xfrm>
            <a:off x="4816747" y="818164"/>
            <a:ext cx="173705" cy="143825"/>
          </a:xfrm>
          <a:custGeom>
            <a:avLst/>
            <a:gdLst>
              <a:gd name="connsiteX0" fmla="*/ 0 w 163164"/>
              <a:gd name="connsiteY0" fmla="*/ 122373 h 139369"/>
              <a:gd name="connsiteX1" fmla="*/ 163164 w 163164"/>
              <a:gd name="connsiteY1" fmla="*/ 139369 h 139369"/>
              <a:gd name="connsiteX2" fmla="*/ 132571 w 163164"/>
              <a:gd name="connsiteY2" fmla="*/ 0 h 139369"/>
              <a:gd name="connsiteX3" fmla="*/ 0 w 163164"/>
              <a:gd name="connsiteY3" fmla="*/ 122373 h 13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164" h="139369">
                <a:moveTo>
                  <a:pt x="0" y="122373"/>
                </a:moveTo>
                <a:lnTo>
                  <a:pt x="163164" y="139369"/>
                </a:lnTo>
                <a:lnTo>
                  <a:pt x="132571" y="0"/>
                </a:lnTo>
                <a:lnTo>
                  <a:pt x="0" y="1223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/>
          <p:cNvSpPr txBox="1"/>
          <p:nvPr/>
        </p:nvSpPr>
        <p:spPr>
          <a:xfrm>
            <a:off x="4888506" y="1490625"/>
            <a:ext cx="3812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/>
              <a:t>공짜는 없다</a:t>
            </a:r>
            <a:r>
              <a:rPr lang="en-US" altLang="ko-KR" dirty="0"/>
              <a:t> (Nothing for Nothing)</a:t>
            </a:r>
            <a:endParaRPr lang="ko-KR" altLang="en-US" dirty="0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4888506" y="1464287"/>
            <a:ext cx="3833183" cy="395670"/>
          </a:xfrm>
          <a:custGeom>
            <a:avLst/>
            <a:gdLst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  <a:gd name="connsiteX8" fmla="*/ 0 w 3833183"/>
              <a:gd name="connsiteY8" fmla="*/ 119211 h 395670"/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  <a:gd name="connsiteX8" fmla="*/ 200 w 3833183"/>
              <a:gd name="connsiteY8" fmla="*/ 193063 h 395670"/>
              <a:gd name="connsiteX9" fmla="*/ 0 w 3833183"/>
              <a:gd name="connsiteY9" fmla="*/ 119211 h 395670"/>
              <a:gd name="connsiteX0" fmla="*/ 200 w 3833183"/>
              <a:gd name="connsiteY0" fmla="*/ 193063 h 395670"/>
              <a:gd name="connsiteX1" fmla="*/ 0 w 3833183"/>
              <a:gd name="connsiteY1" fmla="*/ 119211 h 395670"/>
              <a:gd name="connsiteX2" fmla="*/ 119211 w 3833183"/>
              <a:gd name="connsiteY2" fmla="*/ 0 h 395670"/>
              <a:gd name="connsiteX3" fmla="*/ 3713972 w 3833183"/>
              <a:gd name="connsiteY3" fmla="*/ 0 h 395670"/>
              <a:gd name="connsiteX4" fmla="*/ 3833183 w 3833183"/>
              <a:gd name="connsiteY4" fmla="*/ 119211 h 395670"/>
              <a:gd name="connsiteX5" fmla="*/ 3833183 w 3833183"/>
              <a:gd name="connsiteY5" fmla="*/ 276459 h 395670"/>
              <a:gd name="connsiteX6" fmla="*/ 3713972 w 3833183"/>
              <a:gd name="connsiteY6" fmla="*/ 395670 h 395670"/>
              <a:gd name="connsiteX7" fmla="*/ 119211 w 3833183"/>
              <a:gd name="connsiteY7" fmla="*/ 395670 h 395670"/>
              <a:gd name="connsiteX8" fmla="*/ 0 w 3833183"/>
              <a:gd name="connsiteY8" fmla="*/ 276459 h 395670"/>
              <a:gd name="connsiteX9" fmla="*/ 91640 w 3833183"/>
              <a:gd name="connsiteY9" fmla="*/ 284503 h 395670"/>
              <a:gd name="connsiteX0" fmla="*/ 200 w 3833183"/>
              <a:gd name="connsiteY0" fmla="*/ 193063 h 395670"/>
              <a:gd name="connsiteX1" fmla="*/ 0 w 3833183"/>
              <a:gd name="connsiteY1" fmla="*/ 119211 h 395670"/>
              <a:gd name="connsiteX2" fmla="*/ 119211 w 3833183"/>
              <a:gd name="connsiteY2" fmla="*/ 0 h 395670"/>
              <a:gd name="connsiteX3" fmla="*/ 3713972 w 3833183"/>
              <a:gd name="connsiteY3" fmla="*/ 0 h 395670"/>
              <a:gd name="connsiteX4" fmla="*/ 3833183 w 3833183"/>
              <a:gd name="connsiteY4" fmla="*/ 119211 h 395670"/>
              <a:gd name="connsiteX5" fmla="*/ 3833183 w 3833183"/>
              <a:gd name="connsiteY5" fmla="*/ 276459 h 395670"/>
              <a:gd name="connsiteX6" fmla="*/ 3713972 w 3833183"/>
              <a:gd name="connsiteY6" fmla="*/ 395670 h 395670"/>
              <a:gd name="connsiteX7" fmla="*/ 119211 w 3833183"/>
              <a:gd name="connsiteY7" fmla="*/ 395670 h 395670"/>
              <a:gd name="connsiteX8" fmla="*/ 0 w 3833183"/>
              <a:gd name="connsiteY8" fmla="*/ 276459 h 395670"/>
              <a:gd name="connsiteX0" fmla="*/ 0 w 3833183"/>
              <a:gd name="connsiteY0" fmla="*/ 119211 h 395670"/>
              <a:gd name="connsiteX1" fmla="*/ 119211 w 3833183"/>
              <a:gd name="connsiteY1" fmla="*/ 0 h 395670"/>
              <a:gd name="connsiteX2" fmla="*/ 3713972 w 3833183"/>
              <a:gd name="connsiteY2" fmla="*/ 0 h 395670"/>
              <a:gd name="connsiteX3" fmla="*/ 3833183 w 3833183"/>
              <a:gd name="connsiteY3" fmla="*/ 119211 h 395670"/>
              <a:gd name="connsiteX4" fmla="*/ 3833183 w 3833183"/>
              <a:gd name="connsiteY4" fmla="*/ 276459 h 395670"/>
              <a:gd name="connsiteX5" fmla="*/ 3713972 w 3833183"/>
              <a:gd name="connsiteY5" fmla="*/ 395670 h 395670"/>
              <a:gd name="connsiteX6" fmla="*/ 119211 w 3833183"/>
              <a:gd name="connsiteY6" fmla="*/ 395670 h 395670"/>
              <a:gd name="connsiteX7" fmla="*/ 0 w 3833183"/>
              <a:gd name="connsiteY7" fmla="*/ 276459 h 39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33183" h="395670">
                <a:moveTo>
                  <a:pt x="0" y="119211"/>
                </a:moveTo>
                <a:cubicBezTo>
                  <a:pt x="0" y="53373"/>
                  <a:pt x="53373" y="0"/>
                  <a:pt x="119211" y="0"/>
                </a:cubicBezTo>
                <a:lnTo>
                  <a:pt x="3713972" y="0"/>
                </a:lnTo>
                <a:cubicBezTo>
                  <a:pt x="3779810" y="0"/>
                  <a:pt x="3833183" y="53373"/>
                  <a:pt x="3833183" y="119211"/>
                </a:cubicBezTo>
                <a:lnTo>
                  <a:pt x="3833183" y="276459"/>
                </a:lnTo>
                <a:cubicBezTo>
                  <a:pt x="3833183" y="342297"/>
                  <a:pt x="3779810" y="395670"/>
                  <a:pt x="3713972" y="395670"/>
                </a:cubicBezTo>
                <a:lnTo>
                  <a:pt x="119211" y="395670"/>
                </a:lnTo>
                <a:cubicBezTo>
                  <a:pt x="53373" y="395670"/>
                  <a:pt x="0" y="342297"/>
                  <a:pt x="0" y="276459"/>
                </a:cubicBezTo>
              </a:path>
            </a:pathLst>
          </a:cu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연결선 17"/>
          <p:cNvCxnSpPr>
            <a:stCxn id="37" idx="1"/>
            <a:endCxn id="37" idx="1"/>
          </p:cNvCxnSpPr>
          <p:nvPr/>
        </p:nvCxnSpPr>
        <p:spPr>
          <a:xfrm>
            <a:off x="4888506" y="1675291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4888506" y="1609474"/>
            <a:ext cx="0" cy="108012"/>
          </a:xfrm>
          <a:prstGeom prst="line">
            <a:avLst/>
          </a:prstGeom>
          <a:ln w="28575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4593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63588" y="2576503"/>
            <a:ext cx="7417415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prstClr val="white"/>
                </a:solidFill>
              </a:rPr>
              <a:t>텍 스 </a:t>
            </a:r>
            <a:r>
              <a:rPr lang="ko-KR" altLang="en-US" sz="8800" smtClean="0">
                <a:solidFill>
                  <a:prstClr val="white"/>
                </a:solidFill>
              </a:rPr>
              <a:t>트 박 스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616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785406" y="4750399"/>
            <a:ext cx="5544616" cy="327123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4070653" y="4736688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훈민정음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195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 rot="5400000">
            <a:off x="1606359" y="3062458"/>
            <a:ext cx="237553" cy="124055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2687408" y="1962048"/>
            <a:ext cx="252028" cy="124055"/>
          </a:xfrm>
          <a:prstGeom prst="rect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785406" y="2086102"/>
            <a:ext cx="5544616" cy="2855065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70892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자유형 17"/>
          <p:cNvSpPr/>
          <p:nvPr/>
        </p:nvSpPr>
        <p:spPr>
          <a:xfrm>
            <a:off x="1663086" y="1959769"/>
            <a:ext cx="1276350" cy="1281112"/>
          </a:xfrm>
          <a:custGeom>
            <a:avLst/>
            <a:gdLst>
              <a:gd name="connsiteX0" fmla="*/ 885825 w 1276350"/>
              <a:gd name="connsiteY0" fmla="*/ 0 h 1281112"/>
              <a:gd name="connsiteX1" fmla="*/ 0 w 1276350"/>
              <a:gd name="connsiteY1" fmla="*/ 885825 h 1281112"/>
              <a:gd name="connsiteX2" fmla="*/ 0 w 1276350"/>
              <a:gd name="connsiteY2" fmla="*/ 1281112 h 1281112"/>
              <a:gd name="connsiteX3" fmla="*/ 1276350 w 1276350"/>
              <a:gd name="connsiteY3" fmla="*/ 4762 h 1281112"/>
              <a:gd name="connsiteX4" fmla="*/ 885825 w 1276350"/>
              <a:gd name="connsiteY4" fmla="*/ 0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350" h="1281112">
                <a:moveTo>
                  <a:pt x="885825" y="0"/>
                </a:moveTo>
                <a:lnTo>
                  <a:pt x="0" y="885825"/>
                </a:lnTo>
                <a:lnTo>
                  <a:pt x="0" y="1281112"/>
                </a:lnTo>
                <a:lnTo>
                  <a:pt x="1276350" y="4762"/>
                </a:lnTo>
                <a:lnTo>
                  <a:pt x="885825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 rot="18900000">
            <a:off x="1570491" y="2328332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훈  민  정  음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1013917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직사각형 10"/>
          <p:cNvSpPr/>
          <p:nvPr/>
        </p:nvSpPr>
        <p:spPr>
          <a:xfrm>
            <a:off x="718468" y="1700808"/>
            <a:ext cx="7704856" cy="4320480"/>
          </a:xfrm>
          <a:custGeom>
            <a:avLst/>
            <a:gdLst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18" fmla="*/ 1512168 w 8154906"/>
              <a:gd name="connsiteY18" fmla="*/ 216024 h 4608512"/>
              <a:gd name="connsiteX19" fmla="*/ 2827744 w 8154906"/>
              <a:gd name="connsiteY19" fmla="*/ 307464 h 4608512"/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18" fmla="*/ 1512168 w 8154906"/>
              <a:gd name="connsiteY18" fmla="*/ 216024 h 4608512"/>
              <a:gd name="connsiteX0" fmla="*/ 2736304 w 8154906"/>
              <a:gd name="connsiteY0" fmla="*/ 216024 h 4608512"/>
              <a:gd name="connsiteX1" fmla="*/ 2736304 w 8154906"/>
              <a:gd name="connsiteY1" fmla="*/ 0 h 4608512"/>
              <a:gd name="connsiteX2" fmla="*/ 7866868 w 8154906"/>
              <a:gd name="connsiteY2" fmla="*/ 0 h 4608512"/>
              <a:gd name="connsiteX3" fmla="*/ 8154906 w 8154906"/>
              <a:gd name="connsiteY3" fmla="*/ 288038 h 4608512"/>
              <a:gd name="connsiteX4" fmla="*/ 8154906 w 8154906"/>
              <a:gd name="connsiteY4" fmla="*/ 1227138 h 4608512"/>
              <a:gd name="connsiteX5" fmla="*/ 8154906 w 8154906"/>
              <a:gd name="connsiteY5" fmla="*/ 1440154 h 4608512"/>
              <a:gd name="connsiteX6" fmla="*/ 8154906 w 8154906"/>
              <a:gd name="connsiteY6" fmla="*/ 4533502 h 4608512"/>
              <a:gd name="connsiteX7" fmla="*/ 8079896 w 8154906"/>
              <a:gd name="connsiteY7" fmla="*/ 4608512 h 4608512"/>
              <a:gd name="connsiteX8" fmla="*/ 7992888 w 8154906"/>
              <a:gd name="connsiteY8" fmla="*/ 4608512 h 4608512"/>
              <a:gd name="connsiteX9" fmla="*/ 7992888 w 8154906"/>
              <a:gd name="connsiteY9" fmla="*/ 4320480 h 4608512"/>
              <a:gd name="connsiteX10" fmla="*/ 7704856 w 8154906"/>
              <a:gd name="connsiteY10" fmla="*/ 4320480 h 4608512"/>
              <a:gd name="connsiteX11" fmla="*/ 7704856 w 8154906"/>
              <a:gd name="connsiteY11" fmla="*/ 2061009 h 4608512"/>
              <a:gd name="connsiteX12" fmla="*/ 7331373 w 8154906"/>
              <a:gd name="connsiteY12" fmla="*/ 1728192 h 4608512"/>
              <a:gd name="connsiteX13" fmla="*/ 288038 w 8154906"/>
              <a:gd name="connsiteY13" fmla="*/ 1728192 h 4608512"/>
              <a:gd name="connsiteX14" fmla="*/ 0 w 8154906"/>
              <a:gd name="connsiteY14" fmla="*/ 1440154 h 4608512"/>
              <a:gd name="connsiteX15" fmla="*/ 0 w 8154906"/>
              <a:gd name="connsiteY15" fmla="*/ 288038 h 4608512"/>
              <a:gd name="connsiteX16" fmla="*/ 288038 w 8154906"/>
              <a:gd name="connsiteY16" fmla="*/ 0 h 4608512"/>
              <a:gd name="connsiteX17" fmla="*/ 1512168 w 8154906"/>
              <a:gd name="connsiteY17" fmla="*/ 0 h 4608512"/>
              <a:gd name="connsiteX0" fmla="*/ 2736304 w 8154906"/>
              <a:gd name="connsiteY0" fmla="*/ 0 h 4608512"/>
              <a:gd name="connsiteX1" fmla="*/ 7866868 w 8154906"/>
              <a:gd name="connsiteY1" fmla="*/ 0 h 4608512"/>
              <a:gd name="connsiteX2" fmla="*/ 8154906 w 8154906"/>
              <a:gd name="connsiteY2" fmla="*/ 288038 h 4608512"/>
              <a:gd name="connsiteX3" fmla="*/ 8154906 w 8154906"/>
              <a:gd name="connsiteY3" fmla="*/ 1227138 h 4608512"/>
              <a:gd name="connsiteX4" fmla="*/ 8154906 w 8154906"/>
              <a:gd name="connsiteY4" fmla="*/ 1440154 h 4608512"/>
              <a:gd name="connsiteX5" fmla="*/ 8154906 w 8154906"/>
              <a:gd name="connsiteY5" fmla="*/ 4533502 h 4608512"/>
              <a:gd name="connsiteX6" fmla="*/ 8079896 w 8154906"/>
              <a:gd name="connsiteY6" fmla="*/ 4608512 h 4608512"/>
              <a:gd name="connsiteX7" fmla="*/ 7992888 w 8154906"/>
              <a:gd name="connsiteY7" fmla="*/ 4608512 h 4608512"/>
              <a:gd name="connsiteX8" fmla="*/ 7992888 w 8154906"/>
              <a:gd name="connsiteY8" fmla="*/ 4320480 h 4608512"/>
              <a:gd name="connsiteX9" fmla="*/ 7704856 w 8154906"/>
              <a:gd name="connsiteY9" fmla="*/ 4320480 h 4608512"/>
              <a:gd name="connsiteX10" fmla="*/ 7704856 w 8154906"/>
              <a:gd name="connsiteY10" fmla="*/ 2061009 h 4608512"/>
              <a:gd name="connsiteX11" fmla="*/ 7331373 w 8154906"/>
              <a:gd name="connsiteY11" fmla="*/ 1728192 h 4608512"/>
              <a:gd name="connsiteX12" fmla="*/ 288038 w 8154906"/>
              <a:gd name="connsiteY12" fmla="*/ 1728192 h 4608512"/>
              <a:gd name="connsiteX13" fmla="*/ 0 w 8154906"/>
              <a:gd name="connsiteY13" fmla="*/ 1440154 h 4608512"/>
              <a:gd name="connsiteX14" fmla="*/ 0 w 8154906"/>
              <a:gd name="connsiteY14" fmla="*/ 288038 h 4608512"/>
              <a:gd name="connsiteX15" fmla="*/ 288038 w 8154906"/>
              <a:gd name="connsiteY15" fmla="*/ 0 h 4608512"/>
              <a:gd name="connsiteX16" fmla="*/ 1512168 w 8154906"/>
              <a:gd name="connsiteY16" fmla="*/ 0 h 4608512"/>
              <a:gd name="connsiteX0" fmla="*/ 7866868 w 8154906"/>
              <a:gd name="connsiteY0" fmla="*/ 0 h 4608512"/>
              <a:gd name="connsiteX1" fmla="*/ 8154906 w 8154906"/>
              <a:gd name="connsiteY1" fmla="*/ 288038 h 4608512"/>
              <a:gd name="connsiteX2" fmla="*/ 8154906 w 8154906"/>
              <a:gd name="connsiteY2" fmla="*/ 1227138 h 4608512"/>
              <a:gd name="connsiteX3" fmla="*/ 8154906 w 8154906"/>
              <a:gd name="connsiteY3" fmla="*/ 1440154 h 4608512"/>
              <a:gd name="connsiteX4" fmla="*/ 8154906 w 8154906"/>
              <a:gd name="connsiteY4" fmla="*/ 4533502 h 4608512"/>
              <a:gd name="connsiteX5" fmla="*/ 8079896 w 8154906"/>
              <a:gd name="connsiteY5" fmla="*/ 4608512 h 4608512"/>
              <a:gd name="connsiteX6" fmla="*/ 7992888 w 8154906"/>
              <a:gd name="connsiteY6" fmla="*/ 4608512 h 4608512"/>
              <a:gd name="connsiteX7" fmla="*/ 7992888 w 8154906"/>
              <a:gd name="connsiteY7" fmla="*/ 4320480 h 4608512"/>
              <a:gd name="connsiteX8" fmla="*/ 7704856 w 8154906"/>
              <a:gd name="connsiteY8" fmla="*/ 4320480 h 4608512"/>
              <a:gd name="connsiteX9" fmla="*/ 7704856 w 8154906"/>
              <a:gd name="connsiteY9" fmla="*/ 2061009 h 4608512"/>
              <a:gd name="connsiteX10" fmla="*/ 7331373 w 8154906"/>
              <a:gd name="connsiteY10" fmla="*/ 1728192 h 4608512"/>
              <a:gd name="connsiteX11" fmla="*/ 288038 w 8154906"/>
              <a:gd name="connsiteY11" fmla="*/ 1728192 h 4608512"/>
              <a:gd name="connsiteX12" fmla="*/ 0 w 8154906"/>
              <a:gd name="connsiteY12" fmla="*/ 1440154 h 4608512"/>
              <a:gd name="connsiteX13" fmla="*/ 0 w 8154906"/>
              <a:gd name="connsiteY13" fmla="*/ 288038 h 4608512"/>
              <a:gd name="connsiteX14" fmla="*/ 288038 w 8154906"/>
              <a:gd name="connsiteY14" fmla="*/ 0 h 4608512"/>
              <a:gd name="connsiteX15" fmla="*/ 1512168 w 8154906"/>
              <a:gd name="connsiteY15" fmla="*/ 0 h 4608512"/>
              <a:gd name="connsiteX0" fmla="*/ 8154906 w 8154906"/>
              <a:gd name="connsiteY0" fmla="*/ 288038 h 4608512"/>
              <a:gd name="connsiteX1" fmla="*/ 8154906 w 8154906"/>
              <a:gd name="connsiteY1" fmla="*/ 1227138 h 4608512"/>
              <a:gd name="connsiteX2" fmla="*/ 8154906 w 8154906"/>
              <a:gd name="connsiteY2" fmla="*/ 1440154 h 4608512"/>
              <a:gd name="connsiteX3" fmla="*/ 8154906 w 8154906"/>
              <a:gd name="connsiteY3" fmla="*/ 4533502 h 4608512"/>
              <a:gd name="connsiteX4" fmla="*/ 8079896 w 8154906"/>
              <a:gd name="connsiteY4" fmla="*/ 4608512 h 4608512"/>
              <a:gd name="connsiteX5" fmla="*/ 7992888 w 8154906"/>
              <a:gd name="connsiteY5" fmla="*/ 4608512 h 4608512"/>
              <a:gd name="connsiteX6" fmla="*/ 7992888 w 8154906"/>
              <a:gd name="connsiteY6" fmla="*/ 4320480 h 4608512"/>
              <a:gd name="connsiteX7" fmla="*/ 7704856 w 8154906"/>
              <a:gd name="connsiteY7" fmla="*/ 4320480 h 4608512"/>
              <a:gd name="connsiteX8" fmla="*/ 7704856 w 8154906"/>
              <a:gd name="connsiteY8" fmla="*/ 2061009 h 4608512"/>
              <a:gd name="connsiteX9" fmla="*/ 7331373 w 8154906"/>
              <a:gd name="connsiteY9" fmla="*/ 1728192 h 4608512"/>
              <a:gd name="connsiteX10" fmla="*/ 288038 w 8154906"/>
              <a:gd name="connsiteY10" fmla="*/ 1728192 h 4608512"/>
              <a:gd name="connsiteX11" fmla="*/ 0 w 8154906"/>
              <a:gd name="connsiteY11" fmla="*/ 1440154 h 4608512"/>
              <a:gd name="connsiteX12" fmla="*/ 0 w 8154906"/>
              <a:gd name="connsiteY12" fmla="*/ 288038 h 4608512"/>
              <a:gd name="connsiteX13" fmla="*/ 288038 w 8154906"/>
              <a:gd name="connsiteY13" fmla="*/ 0 h 4608512"/>
              <a:gd name="connsiteX14" fmla="*/ 1512168 w 8154906"/>
              <a:gd name="connsiteY14" fmla="*/ 0 h 4608512"/>
              <a:gd name="connsiteX0" fmla="*/ 8154906 w 8154906"/>
              <a:gd name="connsiteY0" fmla="*/ 1227138 h 4608512"/>
              <a:gd name="connsiteX1" fmla="*/ 8154906 w 8154906"/>
              <a:gd name="connsiteY1" fmla="*/ 1440154 h 4608512"/>
              <a:gd name="connsiteX2" fmla="*/ 8154906 w 8154906"/>
              <a:gd name="connsiteY2" fmla="*/ 4533502 h 4608512"/>
              <a:gd name="connsiteX3" fmla="*/ 8079896 w 8154906"/>
              <a:gd name="connsiteY3" fmla="*/ 4608512 h 4608512"/>
              <a:gd name="connsiteX4" fmla="*/ 7992888 w 8154906"/>
              <a:gd name="connsiteY4" fmla="*/ 4608512 h 4608512"/>
              <a:gd name="connsiteX5" fmla="*/ 7992888 w 8154906"/>
              <a:gd name="connsiteY5" fmla="*/ 4320480 h 4608512"/>
              <a:gd name="connsiteX6" fmla="*/ 7704856 w 8154906"/>
              <a:gd name="connsiteY6" fmla="*/ 4320480 h 4608512"/>
              <a:gd name="connsiteX7" fmla="*/ 7704856 w 8154906"/>
              <a:gd name="connsiteY7" fmla="*/ 2061009 h 4608512"/>
              <a:gd name="connsiteX8" fmla="*/ 7331373 w 8154906"/>
              <a:gd name="connsiteY8" fmla="*/ 1728192 h 4608512"/>
              <a:gd name="connsiteX9" fmla="*/ 288038 w 8154906"/>
              <a:gd name="connsiteY9" fmla="*/ 1728192 h 4608512"/>
              <a:gd name="connsiteX10" fmla="*/ 0 w 8154906"/>
              <a:gd name="connsiteY10" fmla="*/ 1440154 h 4608512"/>
              <a:gd name="connsiteX11" fmla="*/ 0 w 8154906"/>
              <a:gd name="connsiteY11" fmla="*/ 288038 h 4608512"/>
              <a:gd name="connsiteX12" fmla="*/ 288038 w 8154906"/>
              <a:gd name="connsiteY12" fmla="*/ 0 h 4608512"/>
              <a:gd name="connsiteX13" fmla="*/ 1512168 w 8154906"/>
              <a:gd name="connsiteY13" fmla="*/ 0 h 4608512"/>
              <a:gd name="connsiteX0" fmla="*/ 8154906 w 8154906"/>
              <a:gd name="connsiteY0" fmla="*/ 1440154 h 4608512"/>
              <a:gd name="connsiteX1" fmla="*/ 8154906 w 8154906"/>
              <a:gd name="connsiteY1" fmla="*/ 4533502 h 4608512"/>
              <a:gd name="connsiteX2" fmla="*/ 8079896 w 8154906"/>
              <a:gd name="connsiteY2" fmla="*/ 4608512 h 4608512"/>
              <a:gd name="connsiteX3" fmla="*/ 7992888 w 8154906"/>
              <a:gd name="connsiteY3" fmla="*/ 4608512 h 4608512"/>
              <a:gd name="connsiteX4" fmla="*/ 7992888 w 8154906"/>
              <a:gd name="connsiteY4" fmla="*/ 4320480 h 4608512"/>
              <a:gd name="connsiteX5" fmla="*/ 7704856 w 8154906"/>
              <a:gd name="connsiteY5" fmla="*/ 4320480 h 4608512"/>
              <a:gd name="connsiteX6" fmla="*/ 7704856 w 8154906"/>
              <a:gd name="connsiteY6" fmla="*/ 2061009 h 4608512"/>
              <a:gd name="connsiteX7" fmla="*/ 7331373 w 8154906"/>
              <a:gd name="connsiteY7" fmla="*/ 1728192 h 4608512"/>
              <a:gd name="connsiteX8" fmla="*/ 288038 w 8154906"/>
              <a:gd name="connsiteY8" fmla="*/ 1728192 h 4608512"/>
              <a:gd name="connsiteX9" fmla="*/ 0 w 8154906"/>
              <a:gd name="connsiteY9" fmla="*/ 1440154 h 4608512"/>
              <a:gd name="connsiteX10" fmla="*/ 0 w 8154906"/>
              <a:gd name="connsiteY10" fmla="*/ 288038 h 4608512"/>
              <a:gd name="connsiteX11" fmla="*/ 288038 w 8154906"/>
              <a:gd name="connsiteY11" fmla="*/ 0 h 4608512"/>
              <a:gd name="connsiteX12" fmla="*/ 1512168 w 8154906"/>
              <a:gd name="connsiteY12" fmla="*/ 0 h 4608512"/>
              <a:gd name="connsiteX0" fmla="*/ 8154906 w 8154906"/>
              <a:gd name="connsiteY0" fmla="*/ 4533502 h 4608512"/>
              <a:gd name="connsiteX1" fmla="*/ 8079896 w 8154906"/>
              <a:gd name="connsiteY1" fmla="*/ 4608512 h 4608512"/>
              <a:gd name="connsiteX2" fmla="*/ 7992888 w 8154906"/>
              <a:gd name="connsiteY2" fmla="*/ 4608512 h 4608512"/>
              <a:gd name="connsiteX3" fmla="*/ 7992888 w 8154906"/>
              <a:gd name="connsiteY3" fmla="*/ 4320480 h 4608512"/>
              <a:gd name="connsiteX4" fmla="*/ 7704856 w 8154906"/>
              <a:gd name="connsiteY4" fmla="*/ 4320480 h 4608512"/>
              <a:gd name="connsiteX5" fmla="*/ 7704856 w 8154906"/>
              <a:gd name="connsiteY5" fmla="*/ 2061009 h 4608512"/>
              <a:gd name="connsiteX6" fmla="*/ 7331373 w 8154906"/>
              <a:gd name="connsiteY6" fmla="*/ 1728192 h 4608512"/>
              <a:gd name="connsiteX7" fmla="*/ 288038 w 8154906"/>
              <a:gd name="connsiteY7" fmla="*/ 1728192 h 4608512"/>
              <a:gd name="connsiteX8" fmla="*/ 0 w 8154906"/>
              <a:gd name="connsiteY8" fmla="*/ 1440154 h 4608512"/>
              <a:gd name="connsiteX9" fmla="*/ 0 w 8154906"/>
              <a:gd name="connsiteY9" fmla="*/ 288038 h 4608512"/>
              <a:gd name="connsiteX10" fmla="*/ 288038 w 8154906"/>
              <a:gd name="connsiteY10" fmla="*/ 0 h 4608512"/>
              <a:gd name="connsiteX11" fmla="*/ 1512168 w 8154906"/>
              <a:gd name="connsiteY11" fmla="*/ 0 h 4608512"/>
              <a:gd name="connsiteX0" fmla="*/ 8079896 w 8079896"/>
              <a:gd name="connsiteY0" fmla="*/ 4608512 h 4608512"/>
              <a:gd name="connsiteX1" fmla="*/ 7992888 w 8079896"/>
              <a:gd name="connsiteY1" fmla="*/ 4608512 h 4608512"/>
              <a:gd name="connsiteX2" fmla="*/ 7992888 w 8079896"/>
              <a:gd name="connsiteY2" fmla="*/ 4320480 h 4608512"/>
              <a:gd name="connsiteX3" fmla="*/ 7704856 w 8079896"/>
              <a:gd name="connsiteY3" fmla="*/ 4320480 h 4608512"/>
              <a:gd name="connsiteX4" fmla="*/ 7704856 w 8079896"/>
              <a:gd name="connsiteY4" fmla="*/ 2061009 h 4608512"/>
              <a:gd name="connsiteX5" fmla="*/ 7331373 w 8079896"/>
              <a:gd name="connsiteY5" fmla="*/ 1728192 h 4608512"/>
              <a:gd name="connsiteX6" fmla="*/ 288038 w 8079896"/>
              <a:gd name="connsiteY6" fmla="*/ 1728192 h 4608512"/>
              <a:gd name="connsiteX7" fmla="*/ 0 w 8079896"/>
              <a:gd name="connsiteY7" fmla="*/ 1440154 h 4608512"/>
              <a:gd name="connsiteX8" fmla="*/ 0 w 8079896"/>
              <a:gd name="connsiteY8" fmla="*/ 288038 h 4608512"/>
              <a:gd name="connsiteX9" fmla="*/ 288038 w 8079896"/>
              <a:gd name="connsiteY9" fmla="*/ 0 h 4608512"/>
              <a:gd name="connsiteX10" fmla="*/ 1512168 w 8079896"/>
              <a:gd name="connsiteY10" fmla="*/ 0 h 4608512"/>
              <a:gd name="connsiteX0" fmla="*/ 7992888 w 7992888"/>
              <a:gd name="connsiteY0" fmla="*/ 4608512 h 4608512"/>
              <a:gd name="connsiteX1" fmla="*/ 7992888 w 7992888"/>
              <a:gd name="connsiteY1" fmla="*/ 4320480 h 4608512"/>
              <a:gd name="connsiteX2" fmla="*/ 7704856 w 7992888"/>
              <a:gd name="connsiteY2" fmla="*/ 4320480 h 4608512"/>
              <a:gd name="connsiteX3" fmla="*/ 7704856 w 7992888"/>
              <a:gd name="connsiteY3" fmla="*/ 2061009 h 4608512"/>
              <a:gd name="connsiteX4" fmla="*/ 7331373 w 7992888"/>
              <a:gd name="connsiteY4" fmla="*/ 1728192 h 4608512"/>
              <a:gd name="connsiteX5" fmla="*/ 288038 w 7992888"/>
              <a:gd name="connsiteY5" fmla="*/ 1728192 h 4608512"/>
              <a:gd name="connsiteX6" fmla="*/ 0 w 7992888"/>
              <a:gd name="connsiteY6" fmla="*/ 1440154 h 4608512"/>
              <a:gd name="connsiteX7" fmla="*/ 0 w 7992888"/>
              <a:gd name="connsiteY7" fmla="*/ 288038 h 4608512"/>
              <a:gd name="connsiteX8" fmla="*/ 288038 w 7992888"/>
              <a:gd name="connsiteY8" fmla="*/ 0 h 4608512"/>
              <a:gd name="connsiteX9" fmla="*/ 1512168 w 7992888"/>
              <a:gd name="connsiteY9" fmla="*/ 0 h 4608512"/>
              <a:gd name="connsiteX0" fmla="*/ 7992888 w 7992888"/>
              <a:gd name="connsiteY0" fmla="*/ 4320480 h 4320480"/>
              <a:gd name="connsiteX1" fmla="*/ 7704856 w 7992888"/>
              <a:gd name="connsiteY1" fmla="*/ 4320480 h 4320480"/>
              <a:gd name="connsiteX2" fmla="*/ 7704856 w 7992888"/>
              <a:gd name="connsiteY2" fmla="*/ 2061009 h 4320480"/>
              <a:gd name="connsiteX3" fmla="*/ 7331373 w 7992888"/>
              <a:gd name="connsiteY3" fmla="*/ 1728192 h 4320480"/>
              <a:gd name="connsiteX4" fmla="*/ 288038 w 7992888"/>
              <a:gd name="connsiteY4" fmla="*/ 1728192 h 4320480"/>
              <a:gd name="connsiteX5" fmla="*/ 0 w 7992888"/>
              <a:gd name="connsiteY5" fmla="*/ 1440154 h 4320480"/>
              <a:gd name="connsiteX6" fmla="*/ 0 w 7992888"/>
              <a:gd name="connsiteY6" fmla="*/ 288038 h 4320480"/>
              <a:gd name="connsiteX7" fmla="*/ 288038 w 7992888"/>
              <a:gd name="connsiteY7" fmla="*/ 0 h 4320480"/>
              <a:gd name="connsiteX8" fmla="*/ 1512168 w 7992888"/>
              <a:gd name="connsiteY8" fmla="*/ 0 h 4320480"/>
              <a:gd name="connsiteX0" fmla="*/ 7704856 w 7704856"/>
              <a:gd name="connsiteY0" fmla="*/ 4320480 h 4320480"/>
              <a:gd name="connsiteX1" fmla="*/ 7704856 w 7704856"/>
              <a:gd name="connsiteY1" fmla="*/ 2061009 h 4320480"/>
              <a:gd name="connsiteX2" fmla="*/ 7331373 w 7704856"/>
              <a:gd name="connsiteY2" fmla="*/ 1728192 h 4320480"/>
              <a:gd name="connsiteX3" fmla="*/ 288038 w 7704856"/>
              <a:gd name="connsiteY3" fmla="*/ 1728192 h 4320480"/>
              <a:gd name="connsiteX4" fmla="*/ 0 w 7704856"/>
              <a:gd name="connsiteY4" fmla="*/ 1440154 h 4320480"/>
              <a:gd name="connsiteX5" fmla="*/ 0 w 7704856"/>
              <a:gd name="connsiteY5" fmla="*/ 288038 h 4320480"/>
              <a:gd name="connsiteX6" fmla="*/ 288038 w 7704856"/>
              <a:gd name="connsiteY6" fmla="*/ 0 h 4320480"/>
              <a:gd name="connsiteX7" fmla="*/ 1512168 w 7704856"/>
              <a:gd name="connsiteY7" fmla="*/ 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04856" h="4320480">
                <a:moveTo>
                  <a:pt x="7704856" y="4320480"/>
                </a:moveTo>
                <a:lnTo>
                  <a:pt x="7704856" y="2061009"/>
                </a:lnTo>
                <a:cubicBezTo>
                  <a:pt x="7684263" y="1873428"/>
                  <a:pt x="7524779" y="1728192"/>
                  <a:pt x="7331373" y="1728192"/>
                </a:cubicBezTo>
                <a:lnTo>
                  <a:pt x="288038" y="1728192"/>
                </a:lnTo>
                <a:cubicBezTo>
                  <a:pt x="128959" y="1728192"/>
                  <a:pt x="0" y="1599233"/>
                  <a:pt x="0" y="1440154"/>
                </a:cubicBezTo>
                <a:lnTo>
                  <a:pt x="0" y="288038"/>
                </a:lnTo>
                <a:cubicBezTo>
                  <a:pt x="0" y="128959"/>
                  <a:pt x="128959" y="0"/>
                  <a:pt x="288038" y="0"/>
                </a:cubicBezTo>
                <a:lnTo>
                  <a:pt x="1512168" y="0"/>
                </a:lnTo>
              </a:path>
            </a:pathLst>
          </a:cu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61404" y="2060848"/>
            <a:ext cx="640752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b="1" dirty="0" smtClean="0">
                <a:solidFill>
                  <a:srgbClr val="C00000"/>
                </a:solidFill>
                <a:latin typeface="아리따-돋움(TTF)-Bold" pitchFamily="18" charset="-127"/>
                <a:ea typeface="아리따-돋움(TTF)-Bold" pitchFamily="18" charset="-127"/>
              </a:rPr>
              <a:t>모든 시민은 기자다</a:t>
            </a:r>
            <a:r>
              <a:rPr lang="en-US" altLang="ko-KR" sz="6000" b="1" dirty="0" smtClean="0">
                <a:solidFill>
                  <a:srgbClr val="C00000"/>
                </a:solidFill>
                <a:latin typeface="아리따-돋움(TTF)-Bold" pitchFamily="18" charset="-127"/>
                <a:ea typeface="아리따-돋움(TTF)-Bold" pitchFamily="18" charset="-127"/>
              </a:rPr>
              <a:t>.</a:t>
            </a:r>
            <a:endParaRPr lang="ko-KR" altLang="en-US" sz="6000" b="1" dirty="0">
              <a:solidFill>
                <a:srgbClr val="C00000"/>
              </a:solidFill>
              <a:latin typeface="아리따-돋움(TTF)-Bold" pitchFamily="18" charset="-127"/>
              <a:ea typeface="아리따-돋움(TTF)-Bold" pitchFamily="18" charset="-127"/>
            </a:endParaRPr>
          </a:p>
        </p:txBody>
      </p:sp>
      <p:sp>
        <p:nvSpPr>
          <p:cNvPr id="4" name="타원 3"/>
          <p:cNvSpPr/>
          <p:nvPr/>
        </p:nvSpPr>
        <p:spPr>
          <a:xfrm>
            <a:off x="2195736" y="1664804"/>
            <a:ext cx="72008" cy="72008"/>
          </a:xfrm>
          <a:prstGeom prst="ellipse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8377795" y="6004334"/>
            <a:ext cx="72008" cy="72008"/>
          </a:xfrm>
          <a:prstGeom prst="ellipse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5979" y="5847761"/>
            <a:ext cx="1816458" cy="4571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8594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700808"/>
            <a:ext cx="1778482" cy="38529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</p:spTree>
    <p:extLst>
      <p:ext uri="{BB962C8B-B14F-4D97-AF65-F5344CB8AC3E}">
        <p14:creationId xmlns:p14="http://schemas.microsoft.com/office/powerpoint/2010/main" val="3627031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700808"/>
            <a:ext cx="1778482" cy="385295"/>
          </a:xfrm>
          <a:prstGeom prst="rect">
            <a:avLst/>
          </a:pr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8459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095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086104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8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705966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890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79228" y="1699054"/>
            <a:ext cx="3252917" cy="386149"/>
          </a:xfrm>
          <a:custGeom>
            <a:avLst/>
            <a:gdLst>
              <a:gd name="connsiteX0" fmla="*/ 0 w 3252917"/>
              <a:gd name="connsiteY0" fmla="*/ 383060 h 386149"/>
              <a:gd name="connsiteX1" fmla="*/ 0 w 3252917"/>
              <a:gd name="connsiteY1" fmla="*/ 0 h 386149"/>
              <a:gd name="connsiteX2" fmla="*/ 1788641 w 3252917"/>
              <a:gd name="connsiteY2" fmla="*/ 0 h 386149"/>
              <a:gd name="connsiteX3" fmla="*/ 2082114 w 3252917"/>
              <a:gd name="connsiteY3" fmla="*/ 293473 h 386149"/>
              <a:gd name="connsiteX4" fmla="*/ 3160241 w 3252917"/>
              <a:gd name="connsiteY4" fmla="*/ 293473 h 386149"/>
              <a:gd name="connsiteX5" fmla="*/ 3252917 w 3252917"/>
              <a:gd name="connsiteY5" fmla="*/ 386149 h 386149"/>
              <a:gd name="connsiteX6" fmla="*/ 0 w 3252917"/>
              <a:gd name="connsiteY6" fmla="*/ 383060 h 38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52917" h="386149">
                <a:moveTo>
                  <a:pt x="0" y="383060"/>
                </a:moveTo>
                <a:lnTo>
                  <a:pt x="0" y="0"/>
                </a:lnTo>
                <a:lnTo>
                  <a:pt x="1788641" y="0"/>
                </a:lnTo>
                <a:lnTo>
                  <a:pt x="2082114" y="293473"/>
                </a:lnTo>
                <a:lnTo>
                  <a:pt x="3160241" y="293473"/>
                </a:lnTo>
                <a:lnTo>
                  <a:pt x="3252917" y="386149"/>
                </a:lnTo>
                <a:lnTo>
                  <a:pt x="0" y="3830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071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783695" y="1708862"/>
            <a:ext cx="5552007" cy="377241"/>
          </a:xfrm>
          <a:custGeom>
            <a:avLst/>
            <a:gdLst>
              <a:gd name="connsiteX0" fmla="*/ 0 w 5552007"/>
              <a:gd name="connsiteY0" fmla="*/ 377241 h 377241"/>
              <a:gd name="connsiteX1" fmla="*/ 0 w 5552007"/>
              <a:gd name="connsiteY1" fmla="*/ 0 h 377241"/>
              <a:gd name="connsiteX2" fmla="*/ 1783695 w 5552007"/>
              <a:gd name="connsiteY2" fmla="*/ 0 h 377241"/>
              <a:gd name="connsiteX3" fmla="*/ 2070726 w 5552007"/>
              <a:gd name="connsiteY3" fmla="*/ 287031 h 377241"/>
              <a:gd name="connsiteX4" fmla="*/ 5441295 w 5552007"/>
              <a:gd name="connsiteY4" fmla="*/ 287031 h 377241"/>
              <a:gd name="connsiteX5" fmla="*/ 5461797 w 5552007"/>
              <a:gd name="connsiteY5" fmla="*/ 287031 h 377241"/>
              <a:gd name="connsiteX6" fmla="*/ 5552007 w 5552007"/>
              <a:gd name="connsiteY6" fmla="*/ 377241 h 377241"/>
              <a:gd name="connsiteX7" fmla="*/ 0 w 5552007"/>
              <a:gd name="connsiteY7" fmla="*/ 377241 h 377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2007" h="377241">
                <a:moveTo>
                  <a:pt x="0" y="377241"/>
                </a:moveTo>
                <a:lnTo>
                  <a:pt x="0" y="0"/>
                </a:lnTo>
                <a:lnTo>
                  <a:pt x="1783695" y="0"/>
                </a:lnTo>
                <a:lnTo>
                  <a:pt x="2070726" y="287031"/>
                </a:lnTo>
                <a:lnTo>
                  <a:pt x="5441295" y="287031"/>
                </a:lnTo>
                <a:lnTo>
                  <a:pt x="5461797" y="287031"/>
                </a:lnTo>
                <a:lnTo>
                  <a:pt x="5552007" y="377241"/>
                </a:lnTo>
                <a:lnTo>
                  <a:pt x="0" y="3772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4488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523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94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자유형 7"/>
          <p:cNvSpPr/>
          <p:nvPr/>
        </p:nvSpPr>
        <p:spPr>
          <a:xfrm>
            <a:off x="1662526" y="1956440"/>
            <a:ext cx="893618" cy="896587"/>
          </a:xfrm>
          <a:custGeom>
            <a:avLst/>
            <a:gdLst>
              <a:gd name="connsiteX0" fmla="*/ 567047 w 893618"/>
              <a:gd name="connsiteY0" fmla="*/ 0 h 896587"/>
              <a:gd name="connsiteX1" fmla="*/ 0 w 893618"/>
              <a:gd name="connsiteY1" fmla="*/ 570016 h 896587"/>
              <a:gd name="connsiteX2" fmla="*/ 5937 w 893618"/>
              <a:gd name="connsiteY2" fmla="*/ 896587 h 896587"/>
              <a:gd name="connsiteX3" fmla="*/ 893618 w 893618"/>
              <a:gd name="connsiteY3" fmla="*/ 2969 h 896587"/>
              <a:gd name="connsiteX4" fmla="*/ 567047 w 893618"/>
              <a:gd name="connsiteY4" fmla="*/ 0 h 896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3618" h="896587">
                <a:moveTo>
                  <a:pt x="567047" y="0"/>
                </a:moveTo>
                <a:lnTo>
                  <a:pt x="0" y="570016"/>
                </a:lnTo>
                <a:lnTo>
                  <a:pt x="5937" y="896587"/>
                </a:lnTo>
                <a:lnTo>
                  <a:pt x="893618" y="2969"/>
                </a:lnTo>
                <a:lnTo>
                  <a:pt x="567047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443647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9885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도넛 1"/>
          <p:cNvSpPr/>
          <p:nvPr/>
        </p:nvSpPr>
        <p:spPr>
          <a:xfrm>
            <a:off x="1660316" y="1957476"/>
            <a:ext cx="889241" cy="889241"/>
          </a:xfrm>
          <a:custGeom>
            <a:avLst/>
            <a:gdLst/>
            <a:ahLst/>
            <a:cxnLst/>
            <a:rect l="l" t="t" r="r" b="b"/>
            <a:pathLst>
              <a:path w="889241" h="889241">
                <a:moveTo>
                  <a:pt x="566767" y="0"/>
                </a:moveTo>
                <a:lnTo>
                  <a:pt x="889241" y="0"/>
                </a:lnTo>
                <a:cubicBezTo>
                  <a:pt x="889241" y="491114"/>
                  <a:pt x="491114" y="889241"/>
                  <a:pt x="0" y="889241"/>
                </a:cubicBezTo>
                <a:lnTo>
                  <a:pt x="0" y="566767"/>
                </a:lnTo>
                <a:cubicBezTo>
                  <a:pt x="313017" y="566767"/>
                  <a:pt x="566767" y="313017"/>
                  <a:pt x="566767" y="0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 rot="19235259">
            <a:off x="1095143" y="1503586"/>
            <a:ext cx="1319987" cy="1160242"/>
          </a:xfrm>
          <a:prstGeom prst="rect">
            <a:avLst/>
          </a:prstGeom>
          <a:noFill/>
        </p:spPr>
        <p:txBody>
          <a:bodyPr wrap="none" rtlCol="0">
            <a:prstTxWarp prst="textArchDown">
              <a:avLst>
                <a:gd name="adj" fmla="val 543903"/>
              </a:avLst>
            </a:prstTxWarp>
            <a:spAutoFit/>
          </a:bodyPr>
          <a:lstStyle/>
          <a:p>
            <a:r>
              <a:rPr lang="ko-KR" altLang="en-US" dirty="0" smtClean="0">
                <a:solidFill>
                  <a:prstClr val="white">
                    <a:lumMod val="95000"/>
                  </a:prstClr>
                </a:solidFill>
              </a:rPr>
              <a:t>       </a:t>
            </a:r>
            <a:r>
              <a:rPr lang="ko-KR" altLang="en-US" sz="1600" dirty="0" smtClean="0">
                <a:solidFill>
                  <a:prstClr val="white">
                    <a:lumMod val="95000"/>
                  </a:prstClr>
                </a:solidFill>
              </a:rPr>
              <a:t>훈민정음 </a:t>
            </a:r>
            <a:endParaRPr lang="en-US" altLang="ko-KR" sz="1600" dirty="0" smtClean="0">
              <a:solidFill>
                <a:prstClr val="white">
                  <a:lumMod val="95000"/>
                </a:prstClr>
              </a:solidFill>
            </a:endParaRPr>
          </a:p>
          <a:p>
            <a:endParaRPr lang="ko-KR" altLang="en-US" sz="1600" dirty="0">
              <a:solidFill>
                <a:prstClr val="white">
                  <a:lumMod val="9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658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894971"/>
            <a:ext cx="5951661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5282" y="1894971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562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894971"/>
            <a:ext cx="5951661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5282" y="1894971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85404" y="4652963"/>
            <a:ext cx="554818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91776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611560" y="1592796"/>
            <a:ext cx="7920880" cy="158417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5076056" y="2835596"/>
            <a:ext cx="3456384" cy="341376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67650" y="1947234"/>
            <a:ext cx="773481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여유가 있어야 창의성이 발현된다</a:t>
            </a:r>
            <a:r>
              <a:rPr lang="en-US" altLang="ko-KR" sz="4400" dirty="0" smtClean="0">
                <a:solidFill>
                  <a:prstClr val="black"/>
                </a:solidFill>
                <a:latin typeface="KoPub돋움체 Bold" pitchFamily="18" charset="-127"/>
                <a:ea typeface="KoPub돋움체 Bold" pitchFamily="18" charset="-127"/>
              </a:rPr>
              <a:t>.</a:t>
            </a:r>
            <a:endParaRPr lang="ko-KR" altLang="en-US" sz="4400" dirty="0">
              <a:solidFill>
                <a:prstClr val="black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275071" y="2828933"/>
            <a:ext cx="31133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창의력은 타고난 능력이 아니다</a:t>
            </a:r>
            <a:r>
              <a:rPr lang="en-US" altLang="ko-KR" sz="1600" dirty="0" smtClean="0">
                <a:solidFill>
                  <a:schemeClr val="bg1"/>
                </a:solidFill>
              </a:rPr>
              <a:t>.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636" y="5456075"/>
            <a:ext cx="1177281" cy="1177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334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 flipV="1">
            <a:off x="6722108" y="1840067"/>
            <a:ext cx="247884" cy="246035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93155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32003" y="1840728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60522" y="1840728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143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 flipV="1">
            <a:off x="6722107" y="1840066"/>
            <a:ext cx="258321" cy="256394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32003" y="1840728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60522" y="1840728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>
            <a:off x="1787486" y="4635186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932994" y="4743255"/>
            <a:ext cx="525658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각 삼각형 12"/>
          <p:cNvSpPr/>
          <p:nvPr/>
        </p:nvSpPr>
        <p:spPr>
          <a:xfrm flipH="1">
            <a:off x="7222558" y="4635186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각 삼각형 13"/>
          <p:cNvSpPr/>
          <p:nvPr/>
        </p:nvSpPr>
        <p:spPr>
          <a:xfrm flipV="1">
            <a:off x="1787486" y="2089052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각 삼각형 14"/>
          <p:cNvSpPr/>
          <p:nvPr/>
        </p:nvSpPr>
        <p:spPr>
          <a:xfrm flipH="1" flipV="1">
            <a:off x="7222558" y="2089052"/>
            <a:ext cx="115213" cy="115213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6" name="직선 연결선 15"/>
          <p:cNvCxnSpPr/>
          <p:nvPr/>
        </p:nvCxnSpPr>
        <p:spPr>
          <a:xfrm>
            <a:off x="7327557" y="2239654"/>
            <a:ext cx="0" cy="235554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791915" y="2239654"/>
            <a:ext cx="0" cy="235554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932994" y="2096461"/>
            <a:ext cx="50405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6697070" y="2096461"/>
            <a:ext cx="50405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1671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3155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85293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14"/>
          <p:cNvSpPr/>
          <p:nvPr/>
        </p:nvSpPr>
        <p:spPr>
          <a:xfrm>
            <a:off x="1907704" y="2086103"/>
            <a:ext cx="1150978" cy="406793"/>
          </a:xfrm>
          <a:custGeom>
            <a:avLst/>
            <a:gdLst/>
            <a:ahLst/>
            <a:cxnLst/>
            <a:rect l="l" t="t" r="r" b="b"/>
            <a:pathLst>
              <a:path w="1193252" h="792088">
                <a:moveTo>
                  <a:pt x="0" y="0"/>
                </a:moveTo>
                <a:lnTo>
                  <a:pt x="1193252" y="0"/>
                </a:lnTo>
                <a:lnTo>
                  <a:pt x="1193252" y="792088"/>
                </a:lnTo>
                <a:lnTo>
                  <a:pt x="796189" y="792088"/>
                </a:lnTo>
                <a:lnTo>
                  <a:pt x="796189" y="791007"/>
                </a:lnTo>
                <a:lnTo>
                  <a:pt x="786389" y="792088"/>
                </a:lnTo>
                <a:cubicBezTo>
                  <a:pt x="568735" y="792088"/>
                  <a:pt x="392089" y="616511"/>
                  <a:pt x="390670" y="399263"/>
                </a:cubicBezTo>
                <a:cubicBezTo>
                  <a:pt x="390990" y="398193"/>
                  <a:pt x="390994" y="397119"/>
                  <a:pt x="390994" y="396044"/>
                </a:cubicBezTo>
                <a:cubicBezTo>
                  <a:pt x="390994" y="179003"/>
                  <a:pt x="216405" y="2739"/>
                  <a:pt x="0" y="509"/>
                </a:cubicBezTo>
                <a:close/>
              </a:path>
            </a:pathLst>
          </a:cu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2987824" y="2086103"/>
            <a:ext cx="3168352" cy="406793"/>
          </a:xfrm>
          <a:prstGeom prst="rect">
            <a:avLst/>
          </a:pr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4"/>
          <p:cNvSpPr/>
          <p:nvPr/>
        </p:nvSpPr>
        <p:spPr>
          <a:xfrm flipH="1">
            <a:off x="6038824" y="2086103"/>
            <a:ext cx="1150978" cy="406793"/>
          </a:xfrm>
          <a:custGeom>
            <a:avLst/>
            <a:gdLst/>
            <a:ahLst/>
            <a:cxnLst/>
            <a:rect l="l" t="t" r="r" b="b"/>
            <a:pathLst>
              <a:path w="1193252" h="792088">
                <a:moveTo>
                  <a:pt x="0" y="0"/>
                </a:moveTo>
                <a:lnTo>
                  <a:pt x="1193252" y="0"/>
                </a:lnTo>
                <a:lnTo>
                  <a:pt x="1193252" y="792088"/>
                </a:lnTo>
                <a:lnTo>
                  <a:pt x="796189" y="792088"/>
                </a:lnTo>
                <a:lnTo>
                  <a:pt x="796189" y="791007"/>
                </a:lnTo>
                <a:lnTo>
                  <a:pt x="786389" y="792088"/>
                </a:lnTo>
                <a:cubicBezTo>
                  <a:pt x="568735" y="792088"/>
                  <a:pt x="392089" y="616511"/>
                  <a:pt x="390670" y="399263"/>
                </a:cubicBezTo>
                <a:cubicBezTo>
                  <a:pt x="390990" y="398193"/>
                  <a:pt x="390994" y="397119"/>
                  <a:pt x="390994" y="396044"/>
                </a:cubicBezTo>
                <a:cubicBezTo>
                  <a:pt x="390994" y="179003"/>
                  <a:pt x="216405" y="2739"/>
                  <a:pt x="0" y="509"/>
                </a:cubicBezTo>
                <a:close/>
              </a:path>
            </a:pathLst>
          </a:custGeom>
          <a:solidFill>
            <a:schemeClr val="tx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96051" y="2099593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5255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304542" y="2587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6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304541" y="2202971"/>
            <a:ext cx="4491595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85434" y="219698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016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 flipH="1">
            <a:off x="6731029" y="2076866"/>
            <a:ext cx="201737" cy="384858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1073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242514" y="2076866"/>
            <a:ext cx="4491595" cy="38485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33381" y="2086103"/>
            <a:ext cx="41393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866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0341" y="2086103"/>
            <a:ext cx="5544616" cy="2664296"/>
          </a:xfrm>
          <a:custGeom>
            <a:avLst/>
            <a:gdLst/>
            <a:ahLst/>
            <a:cxnLst/>
            <a:rect l="l" t="t" r="r" b="b"/>
            <a:pathLst>
              <a:path w="5544616" h="2664296">
                <a:moveTo>
                  <a:pt x="0" y="0"/>
                </a:moveTo>
                <a:lnTo>
                  <a:pt x="5466015" y="0"/>
                </a:lnTo>
                <a:lnTo>
                  <a:pt x="5470553" y="71089"/>
                </a:lnTo>
                <a:lnTo>
                  <a:pt x="5470553" y="118761"/>
                </a:lnTo>
                <a:lnTo>
                  <a:pt x="5473596" y="118761"/>
                </a:lnTo>
                <a:lnTo>
                  <a:pt x="5477407" y="178466"/>
                </a:lnTo>
                <a:lnTo>
                  <a:pt x="5544616" y="178466"/>
                </a:lnTo>
                <a:lnTo>
                  <a:pt x="5544616" y="2664296"/>
                </a:lnTo>
                <a:lnTo>
                  <a:pt x="0" y="266429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66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75579" y="1698209"/>
            <a:ext cx="5316701" cy="38485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74196" y="1705521"/>
            <a:ext cx="41907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 flipH="1" flipV="1">
            <a:off x="7089899" y="1695874"/>
            <a:ext cx="247266" cy="578666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80341" y="2101542"/>
            <a:ext cx="545595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9380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4492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885841" y="1984911"/>
            <a:ext cx="5347311" cy="384859"/>
          </a:xfrm>
          <a:custGeom>
            <a:avLst/>
            <a:gdLst/>
            <a:ahLst/>
            <a:cxnLst/>
            <a:rect l="l" t="t" r="r" b="b"/>
            <a:pathLst>
              <a:path w="5347311" h="384858">
                <a:moveTo>
                  <a:pt x="0" y="0"/>
                </a:moveTo>
                <a:lnTo>
                  <a:pt x="5347311" y="0"/>
                </a:lnTo>
                <a:lnTo>
                  <a:pt x="4962453" y="384858"/>
                </a:lnTo>
                <a:lnTo>
                  <a:pt x="384858" y="3848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90789" y="1983288"/>
            <a:ext cx="41769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</a:t>
            </a:r>
            <a:r>
              <a:rPr lang="ko-KR" altLang="en-US" sz="1600" dirty="0" smtClean="0">
                <a:solidFill>
                  <a:prstClr val="white"/>
                </a:solidFill>
              </a:rPr>
              <a:t>소리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9713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>
            <a:off x="3994821" y="1793250"/>
            <a:ext cx="144016" cy="144016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583667" y="2341821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644661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583666" y="1906816"/>
            <a:ext cx="5951661" cy="43500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자유형 7"/>
          <p:cNvSpPr/>
          <p:nvPr/>
        </p:nvSpPr>
        <p:spPr>
          <a:xfrm flipH="1">
            <a:off x="7333590" y="2341821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1892303" y="1793796"/>
            <a:ext cx="2102518" cy="433526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31639" y="1821785"/>
            <a:ext cx="15120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316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86880" y="1695960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06485" y="1817477"/>
            <a:ext cx="273227" cy="144016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706485" y="1960069"/>
            <a:ext cx="72000" cy="72000"/>
          </a:xfrm>
          <a:prstGeom prst="rtTriangl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6785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이등변 삼각형 4"/>
          <p:cNvSpPr/>
          <p:nvPr/>
        </p:nvSpPr>
        <p:spPr>
          <a:xfrm rot="10800000">
            <a:off x="3701964" y="2086101"/>
            <a:ext cx="1729996" cy="412890"/>
          </a:xfrm>
          <a:custGeom>
            <a:avLst/>
            <a:gdLst/>
            <a:ahLst/>
            <a:cxnLst/>
            <a:rect l="l" t="t" r="r" b="b"/>
            <a:pathLst>
              <a:path w="1577522" h="323866">
                <a:moveTo>
                  <a:pt x="788761" y="0"/>
                </a:moveTo>
                <a:lnTo>
                  <a:pt x="1577522" y="323866"/>
                </a:lnTo>
                <a:lnTo>
                  <a:pt x="0" y="323866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rot="10800000">
            <a:off x="3131840" y="2086101"/>
            <a:ext cx="1442871" cy="550809"/>
          </a:xfrm>
          <a:custGeom>
            <a:avLst/>
            <a:gdLst/>
            <a:ahLst/>
            <a:cxnLst/>
            <a:rect l="l" t="t" r="r" b="b"/>
            <a:pathLst>
              <a:path w="1315703" h="432048">
                <a:moveTo>
                  <a:pt x="263471" y="0"/>
                </a:moveTo>
                <a:lnTo>
                  <a:pt x="1315703" y="432048"/>
                </a:lnTo>
                <a:lnTo>
                  <a:pt x="788761" y="432048"/>
                </a:lnTo>
                <a:lnTo>
                  <a:pt x="0" y="10818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이등변 삼각형 13"/>
          <p:cNvSpPr/>
          <p:nvPr/>
        </p:nvSpPr>
        <p:spPr>
          <a:xfrm rot="10800000">
            <a:off x="4559213" y="2086101"/>
            <a:ext cx="1442871" cy="550809"/>
          </a:xfrm>
          <a:custGeom>
            <a:avLst/>
            <a:gdLst/>
            <a:ahLst/>
            <a:cxnLst/>
            <a:rect l="l" t="t" r="r" b="b"/>
            <a:pathLst>
              <a:path w="1315703" h="432048">
                <a:moveTo>
                  <a:pt x="1052232" y="0"/>
                </a:moveTo>
                <a:lnTo>
                  <a:pt x="1315703" y="108182"/>
                </a:lnTo>
                <a:lnTo>
                  <a:pt x="526942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770916" y="2102412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322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647564" y="1599540"/>
            <a:ext cx="7812868" cy="864096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83950" y="1773518"/>
            <a:ext cx="71400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800" dirty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2 </a:t>
            </a:r>
            <a:r>
              <a:rPr lang="en-US" altLang="ko-KR" sz="2800" dirty="0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0 1 2 </a:t>
            </a:r>
            <a:r>
              <a:rPr lang="ko-KR" altLang="en-US" sz="2800" dirty="0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장 애 인 기 업 창 업 성 공 사 </a:t>
            </a:r>
            <a:r>
              <a:rPr lang="ko-KR" altLang="en-US" sz="2800" dirty="0" err="1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례</a:t>
            </a:r>
            <a:r>
              <a:rPr lang="ko-KR" altLang="en-US" sz="2800" dirty="0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 발 표 회</a:t>
            </a:r>
            <a:endParaRPr lang="ko-KR" altLang="en-US" sz="2800" dirty="0">
              <a:solidFill>
                <a:prstClr val="white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707904" y="3924028"/>
            <a:ext cx="17267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/>
              <a:t>2012. 9. 30</a:t>
            </a:r>
            <a:endParaRPr lang="ko-KR" altLang="en-US" sz="2400" dirty="0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836" y="5693703"/>
            <a:ext cx="2947582" cy="723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655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4521"/>
            <a:ext cx="5544616" cy="2665877"/>
          </a:xfrm>
          <a:custGeom>
            <a:avLst/>
            <a:gdLst>
              <a:gd name="connsiteX0" fmla="*/ 0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4616 w 5544616"/>
              <a:gd name="connsiteY3" fmla="*/ 2665877 h 2665877"/>
              <a:gd name="connsiteX4" fmla="*/ 0 w 5544616"/>
              <a:gd name="connsiteY4" fmla="*/ 2665877 h 2665877"/>
              <a:gd name="connsiteX5" fmla="*/ 0 w 5544616"/>
              <a:gd name="connsiteY5" fmla="*/ 1581 h 2665877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2709 w 5544616"/>
              <a:gd name="connsiteY3" fmla="*/ 452035 h 2665877"/>
              <a:gd name="connsiteX4" fmla="*/ 5544616 w 5544616"/>
              <a:gd name="connsiteY4" fmla="*/ 2665877 h 2665877"/>
              <a:gd name="connsiteX5" fmla="*/ 0 w 5544616"/>
              <a:gd name="connsiteY5" fmla="*/ 2665877 h 2665877"/>
              <a:gd name="connsiteX6" fmla="*/ 0 w 5544616"/>
              <a:gd name="connsiteY6" fmla="*/ 1581 h 2665877"/>
              <a:gd name="connsiteX0" fmla="*/ 5544616 w 5636056"/>
              <a:gd name="connsiteY0" fmla="*/ 1581 h 2665877"/>
              <a:gd name="connsiteX1" fmla="*/ 5542709 w 5636056"/>
              <a:gd name="connsiteY1" fmla="*/ 452035 h 2665877"/>
              <a:gd name="connsiteX2" fmla="*/ 5544616 w 5636056"/>
              <a:gd name="connsiteY2" fmla="*/ 2665877 h 2665877"/>
              <a:gd name="connsiteX3" fmla="*/ 0 w 5636056"/>
              <a:gd name="connsiteY3" fmla="*/ 2665877 h 2665877"/>
              <a:gd name="connsiteX4" fmla="*/ 0 w 5636056"/>
              <a:gd name="connsiteY4" fmla="*/ 1581 h 2665877"/>
              <a:gd name="connsiteX5" fmla="*/ 5093258 w 5636056"/>
              <a:gd name="connsiteY5" fmla="*/ 0 h 2665877"/>
              <a:gd name="connsiteX6" fmla="*/ 5636056 w 5636056"/>
              <a:gd name="connsiteY6" fmla="*/ 93021 h 2665877"/>
              <a:gd name="connsiteX0" fmla="*/ 5544616 w 5544616"/>
              <a:gd name="connsiteY0" fmla="*/ 1581 h 2665877"/>
              <a:gd name="connsiteX1" fmla="*/ 5542709 w 5544616"/>
              <a:gd name="connsiteY1" fmla="*/ 452035 h 2665877"/>
              <a:gd name="connsiteX2" fmla="*/ 5544616 w 5544616"/>
              <a:gd name="connsiteY2" fmla="*/ 2665877 h 2665877"/>
              <a:gd name="connsiteX3" fmla="*/ 0 w 5544616"/>
              <a:gd name="connsiteY3" fmla="*/ 2665877 h 2665877"/>
              <a:gd name="connsiteX4" fmla="*/ 0 w 5544616"/>
              <a:gd name="connsiteY4" fmla="*/ 1581 h 2665877"/>
              <a:gd name="connsiteX5" fmla="*/ 5093258 w 5544616"/>
              <a:gd name="connsiteY5" fmla="*/ 0 h 2665877"/>
              <a:gd name="connsiteX0" fmla="*/ 5542709 w 5544616"/>
              <a:gd name="connsiteY0" fmla="*/ 452035 h 2665877"/>
              <a:gd name="connsiteX1" fmla="*/ 5544616 w 5544616"/>
              <a:gd name="connsiteY1" fmla="*/ 2665877 h 2665877"/>
              <a:gd name="connsiteX2" fmla="*/ 0 w 5544616"/>
              <a:gd name="connsiteY2" fmla="*/ 2665877 h 2665877"/>
              <a:gd name="connsiteX3" fmla="*/ 0 w 5544616"/>
              <a:gd name="connsiteY3" fmla="*/ 1581 h 2665877"/>
              <a:gd name="connsiteX4" fmla="*/ 5093258 w 5544616"/>
              <a:gd name="connsiteY4" fmla="*/ 0 h 266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616" h="2665877">
                <a:moveTo>
                  <a:pt x="5542709" y="452035"/>
                </a:moveTo>
                <a:cubicBezTo>
                  <a:pt x="5543345" y="1189982"/>
                  <a:pt x="5543980" y="1927930"/>
                  <a:pt x="5544616" y="2665877"/>
                </a:cubicBezTo>
                <a:lnTo>
                  <a:pt x="0" y="2665877"/>
                </a:lnTo>
                <a:lnTo>
                  <a:pt x="0" y="1581"/>
                </a:lnTo>
                <a:lnTo>
                  <a:pt x="509325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85406" y="1702143"/>
            <a:ext cx="2162433" cy="383060"/>
          </a:xfrm>
          <a:custGeom>
            <a:avLst/>
            <a:gdLst>
              <a:gd name="connsiteX0" fmla="*/ 0 w 2162433"/>
              <a:gd name="connsiteY0" fmla="*/ 376881 h 383060"/>
              <a:gd name="connsiteX1" fmla="*/ 0 w 2162433"/>
              <a:gd name="connsiteY1" fmla="*/ 0 h 383060"/>
              <a:gd name="connsiteX2" fmla="*/ 1779373 w 2162433"/>
              <a:gd name="connsiteY2" fmla="*/ 0 h 383060"/>
              <a:gd name="connsiteX3" fmla="*/ 2162433 w 2162433"/>
              <a:gd name="connsiteY3" fmla="*/ 383060 h 383060"/>
              <a:gd name="connsiteX4" fmla="*/ 0 w 2162433"/>
              <a:gd name="connsiteY4" fmla="*/ 376881 h 3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2433" h="383060">
                <a:moveTo>
                  <a:pt x="0" y="376881"/>
                </a:moveTo>
                <a:lnTo>
                  <a:pt x="0" y="0"/>
                </a:lnTo>
                <a:lnTo>
                  <a:pt x="1779373" y="0"/>
                </a:lnTo>
                <a:lnTo>
                  <a:pt x="2162433" y="383060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7704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6873673" y="2083520"/>
            <a:ext cx="453766" cy="453766"/>
          </a:xfrm>
          <a:prstGeom prst="rtTriangl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5099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785620" y="1676400"/>
            <a:ext cx="2420620" cy="408940"/>
          </a:xfrm>
          <a:custGeom>
            <a:avLst/>
            <a:gdLst>
              <a:gd name="connsiteX0" fmla="*/ 0 w 2420620"/>
              <a:gd name="connsiteY0" fmla="*/ 408940 h 408940"/>
              <a:gd name="connsiteX1" fmla="*/ 2420620 w 2420620"/>
              <a:gd name="connsiteY1" fmla="*/ 408940 h 408940"/>
              <a:gd name="connsiteX2" fmla="*/ 2192020 w 2420620"/>
              <a:gd name="connsiteY2" fmla="*/ 114300 h 408940"/>
              <a:gd name="connsiteX3" fmla="*/ 279400 w 2420620"/>
              <a:gd name="connsiteY3" fmla="*/ 0 h 408940"/>
              <a:gd name="connsiteX4" fmla="*/ 0 w 2420620"/>
              <a:gd name="connsiteY4" fmla="*/ 408940 h 40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0620" h="408940">
                <a:moveTo>
                  <a:pt x="0" y="408940"/>
                </a:moveTo>
                <a:lnTo>
                  <a:pt x="2420620" y="408940"/>
                </a:lnTo>
                <a:lnTo>
                  <a:pt x="2192020" y="114300"/>
                </a:lnTo>
                <a:lnTo>
                  <a:pt x="279400" y="0"/>
                </a:lnTo>
                <a:lnTo>
                  <a:pt x="0" y="4089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4521"/>
            <a:ext cx="5544616" cy="2665877"/>
          </a:xfrm>
          <a:custGeom>
            <a:avLst/>
            <a:gdLst>
              <a:gd name="connsiteX0" fmla="*/ 0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4616 w 5544616"/>
              <a:gd name="connsiteY3" fmla="*/ 2665877 h 2665877"/>
              <a:gd name="connsiteX4" fmla="*/ 0 w 5544616"/>
              <a:gd name="connsiteY4" fmla="*/ 2665877 h 2665877"/>
              <a:gd name="connsiteX5" fmla="*/ 0 w 5544616"/>
              <a:gd name="connsiteY5" fmla="*/ 1581 h 2665877"/>
              <a:gd name="connsiteX0" fmla="*/ 0 w 5544616"/>
              <a:gd name="connsiteY0" fmla="*/ 1581 h 2665877"/>
              <a:gd name="connsiteX1" fmla="*/ 5093258 w 5544616"/>
              <a:gd name="connsiteY1" fmla="*/ 0 h 2665877"/>
              <a:gd name="connsiteX2" fmla="*/ 5544616 w 5544616"/>
              <a:gd name="connsiteY2" fmla="*/ 1581 h 2665877"/>
              <a:gd name="connsiteX3" fmla="*/ 5542709 w 5544616"/>
              <a:gd name="connsiteY3" fmla="*/ 452035 h 2665877"/>
              <a:gd name="connsiteX4" fmla="*/ 5544616 w 5544616"/>
              <a:gd name="connsiteY4" fmla="*/ 2665877 h 2665877"/>
              <a:gd name="connsiteX5" fmla="*/ 0 w 5544616"/>
              <a:gd name="connsiteY5" fmla="*/ 2665877 h 2665877"/>
              <a:gd name="connsiteX6" fmla="*/ 0 w 5544616"/>
              <a:gd name="connsiteY6" fmla="*/ 1581 h 2665877"/>
              <a:gd name="connsiteX0" fmla="*/ 5544616 w 5636056"/>
              <a:gd name="connsiteY0" fmla="*/ 1581 h 2665877"/>
              <a:gd name="connsiteX1" fmla="*/ 5542709 w 5636056"/>
              <a:gd name="connsiteY1" fmla="*/ 452035 h 2665877"/>
              <a:gd name="connsiteX2" fmla="*/ 5544616 w 5636056"/>
              <a:gd name="connsiteY2" fmla="*/ 2665877 h 2665877"/>
              <a:gd name="connsiteX3" fmla="*/ 0 w 5636056"/>
              <a:gd name="connsiteY3" fmla="*/ 2665877 h 2665877"/>
              <a:gd name="connsiteX4" fmla="*/ 0 w 5636056"/>
              <a:gd name="connsiteY4" fmla="*/ 1581 h 2665877"/>
              <a:gd name="connsiteX5" fmla="*/ 5093258 w 5636056"/>
              <a:gd name="connsiteY5" fmla="*/ 0 h 2665877"/>
              <a:gd name="connsiteX6" fmla="*/ 5636056 w 5636056"/>
              <a:gd name="connsiteY6" fmla="*/ 93021 h 2665877"/>
              <a:gd name="connsiteX0" fmla="*/ 5544616 w 5544616"/>
              <a:gd name="connsiteY0" fmla="*/ 1581 h 2665877"/>
              <a:gd name="connsiteX1" fmla="*/ 5542709 w 5544616"/>
              <a:gd name="connsiteY1" fmla="*/ 452035 h 2665877"/>
              <a:gd name="connsiteX2" fmla="*/ 5544616 w 5544616"/>
              <a:gd name="connsiteY2" fmla="*/ 2665877 h 2665877"/>
              <a:gd name="connsiteX3" fmla="*/ 0 w 5544616"/>
              <a:gd name="connsiteY3" fmla="*/ 2665877 h 2665877"/>
              <a:gd name="connsiteX4" fmla="*/ 0 w 5544616"/>
              <a:gd name="connsiteY4" fmla="*/ 1581 h 2665877"/>
              <a:gd name="connsiteX5" fmla="*/ 5093258 w 5544616"/>
              <a:gd name="connsiteY5" fmla="*/ 0 h 2665877"/>
              <a:gd name="connsiteX0" fmla="*/ 5542709 w 5544616"/>
              <a:gd name="connsiteY0" fmla="*/ 452035 h 2665877"/>
              <a:gd name="connsiteX1" fmla="*/ 5544616 w 5544616"/>
              <a:gd name="connsiteY1" fmla="*/ 2665877 h 2665877"/>
              <a:gd name="connsiteX2" fmla="*/ 0 w 5544616"/>
              <a:gd name="connsiteY2" fmla="*/ 2665877 h 2665877"/>
              <a:gd name="connsiteX3" fmla="*/ 0 w 5544616"/>
              <a:gd name="connsiteY3" fmla="*/ 1581 h 2665877"/>
              <a:gd name="connsiteX4" fmla="*/ 5093258 w 5544616"/>
              <a:gd name="connsiteY4" fmla="*/ 0 h 2665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4616" h="2665877">
                <a:moveTo>
                  <a:pt x="5542709" y="452035"/>
                </a:moveTo>
                <a:cubicBezTo>
                  <a:pt x="5543345" y="1189982"/>
                  <a:pt x="5543980" y="1927930"/>
                  <a:pt x="5544616" y="2665877"/>
                </a:cubicBezTo>
                <a:lnTo>
                  <a:pt x="0" y="2665877"/>
                </a:lnTo>
                <a:lnTo>
                  <a:pt x="0" y="1581"/>
                </a:lnTo>
                <a:lnTo>
                  <a:pt x="5093258" y="0"/>
                </a:ln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136428" y="1742130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6873673" y="2083520"/>
            <a:ext cx="453766" cy="453766"/>
          </a:xfrm>
          <a:prstGeom prst="rtTriangl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4599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각 삼각형 1"/>
          <p:cNvSpPr/>
          <p:nvPr/>
        </p:nvSpPr>
        <p:spPr>
          <a:xfrm rot="10800000">
            <a:off x="1370385" y="4750398"/>
            <a:ext cx="144016" cy="118761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31640" y="2086103"/>
            <a:ext cx="5998382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514401" y="1988840"/>
            <a:ext cx="344243" cy="28803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500677" y="2544560"/>
            <a:ext cx="38985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</a:t>
            </a:r>
            <a:endParaRPr lang="en-US" altLang="ko-KR" sz="1600" dirty="0" smtClean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 smtClean="0">
                <a:solidFill>
                  <a:prstClr val="white"/>
                </a:solidFill>
              </a:rPr>
              <a:t>민</a:t>
            </a:r>
            <a:endParaRPr lang="en-US" altLang="ko-KR" sz="1600" dirty="0" smtClean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 smtClean="0">
                <a:solidFill>
                  <a:prstClr val="white"/>
                </a:solidFill>
              </a:rPr>
              <a:t>정</a:t>
            </a:r>
            <a:endParaRPr lang="en-US" altLang="ko-KR" sz="1600" dirty="0" smtClean="0">
              <a:solidFill>
                <a:prstClr val="white"/>
              </a:solidFill>
            </a:endParaRPr>
          </a:p>
          <a:p>
            <a:endParaRPr lang="en-US" altLang="ko-KR" sz="1600" dirty="0">
              <a:solidFill>
                <a:prstClr val="white"/>
              </a:solidFill>
            </a:endParaRPr>
          </a:p>
          <a:p>
            <a:r>
              <a:rPr lang="ko-KR" altLang="en-US" sz="1600" dirty="0" smtClean="0">
                <a:solidFill>
                  <a:prstClr val="white"/>
                </a:solidFill>
              </a:rPr>
              <a:t>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502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961499" y="1412776"/>
            <a:ext cx="3168352" cy="38924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49815" y="1414873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 flipH="1">
            <a:off x="1785406" y="1414873"/>
            <a:ext cx="1176094" cy="67123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 flipH="1">
            <a:off x="2769420" y="1772816"/>
            <a:ext cx="216024" cy="3132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6122913" y="1794270"/>
            <a:ext cx="189699" cy="29183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6122913" y="1414873"/>
            <a:ext cx="1207109" cy="67123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152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2961499" y="1599597"/>
            <a:ext cx="3168352" cy="38924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49815" y="160169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676182" y="2070605"/>
            <a:ext cx="5775641" cy="2775308"/>
            <a:chOff x="1793155" y="2093852"/>
            <a:chExt cx="5544616" cy="2664296"/>
          </a:xfrm>
        </p:grpSpPr>
        <p:sp>
          <p:nvSpPr>
            <p:cNvPr id="4" name="직사각형 3"/>
            <p:cNvSpPr/>
            <p:nvPr/>
          </p:nvSpPr>
          <p:spPr>
            <a:xfrm>
              <a:off x="1793155" y="2093852"/>
              <a:ext cx="5544616" cy="2664296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1847463" y="2148000"/>
              <a:ext cx="5436000" cy="2556000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1901463" y="2202000"/>
              <a:ext cx="5328000" cy="2448000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80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bg1"/>
                  </a:solidFill>
                </a:rPr>
                <a:t>훈  민  정  음</a:t>
              </a:r>
              <a:endParaRPr lang="ko-KR" altLang="en-US" sz="1600" dirty="0">
                <a:solidFill>
                  <a:schemeClr val="bg1"/>
                </a:solidFill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>
            <a:off x="1785406" y="2362328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52740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85406" y="1949927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842423" y="19740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cxnSp>
        <p:nvCxnSpPr>
          <p:cNvPr id="9" name="직선 연결선 8"/>
          <p:cNvCxnSpPr/>
          <p:nvPr/>
        </p:nvCxnSpPr>
        <p:spPr>
          <a:xfrm>
            <a:off x="1785406" y="2362328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5551540" y="1949927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 smtClean="0"/>
              <a:t>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3250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037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911181" y="2030862"/>
            <a:ext cx="4104456" cy="3597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07711" y="2025433"/>
            <a:ext cx="423208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687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custGeom>
            <a:avLst/>
            <a:gdLst>
              <a:gd name="connsiteX0" fmla="*/ 0 w 5544616"/>
              <a:gd name="connsiteY0" fmla="*/ 0 h 2664296"/>
              <a:gd name="connsiteX1" fmla="*/ 673979 w 5544616"/>
              <a:gd name="connsiteY1" fmla="*/ 0 h 2664296"/>
              <a:gd name="connsiteX2" fmla="*/ 673979 w 5544616"/>
              <a:gd name="connsiteY2" fmla="*/ 262777 h 2664296"/>
              <a:gd name="connsiteX3" fmla="*/ 2777069 w 5544616"/>
              <a:gd name="connsiteY3" fmla="*/ 266572 h 2664296"/>
              <a:gd name="connsiteX4" fmla="*/ 4879018 w 5544616"/>
              <a:gd name="connsiteY4" fmla="*/ 262777 h 2664296"/>
              <a:gd name="connsiteX5" fmla="*/ 4879018 w 5544616"/>
              <a:gd name="connsiteY5" fmla="*/ 0 h 2664296"/>
              <a:gd name="connsiteX6" fmla="*/ 5544616 w 5544616"/>
              <a:gd name="connsiteY6" fmla="*/ 0 h 2664296"/>
              <a:gd name="connsiteX7" fmla="*/ 5544616 w 5544616"/>
              <a:gd name="connsiteY7" fmla="*/ 2664296 h 2664296"/>
              <a:gd name="connsiteX8" fmla="*/ 0 w 5544616"/>
              <a:gd name="connsiteY8" fmla="*/ 2664296 h 2664296"/>
              <a:gd name="connsiteX9" fmla="*/ 0 w 5544616"/>
              <a:gd name="connsiteY9" fmla="*/ 0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9" fmla="*/ 2868509 w 5544616"/>
              <a:gd name="connsiteY9" fmla="*/ 358012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0" fmla="*/ 4879018 w 5544616"/>
              <a:gd name="connsiteY0" fmla="*/ 262777 h 2664296"/>
              <a:gd name="connsiteX1" fmla="*/ 4879018 w 5544616"/>
              <a:gd name="connsiteY1" fmla="*/ 0 h 2664296"/>
              <a:gd name="connsiteX2" fmla="*/ 5544616 w 5544616"/>
              <a:gd name="connsiteY2" fmla="*/ 0 h 2664296"/>
              <a:gd name="connsiteX3" fmla="*/ 5544616 w 5544616"/>
              <a:gd name="connsiteY3" fmla="*/ 2664296 h 2664296"/>
              <a:gd name="connsiteX4" fmla="*/ 0 w 5544616"/>
              <a:gd name="connsiteY4" fmla="*/ 2664296 h 2664296"/>
              <a:gd name="connsiteX5" fmla="*/ 0 w 5544616"/>
              <a:gd name="connsiteY5" fmla="*/ 0 h 2664296"/>
              <a:gd name="connsiteX6" fmla="*/ 673979 w 5544616"/>
              <a:gd name="connsiteY6" fmla="*/ 0 h 2664296"/>
              <a:gd name="connsiteX0" fmla="*/ 4879018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5" fmla="*/ 673979 w 5544616"/>
              <a:gd name="connsiteY5" fmla="*/ 0 h 26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4616" h="2664296">
                <a:moveTo>
                  <a:pt x="4879018" y="0"/>
                </a:moveTo>
                <a:lnTo>
                  <a:pt x="5544616" y="0"/>
                </a:lnTo>
                <a:lnTo>
                  <a:pt x="5544616" y="2664296"/>
                </a:lnTo>
                <a:lnTo>
                  <a:pt x="0" y="2664296"/>
                </a:lnTo>
                <a:lnTo>
                  <a:pt x="0" y="0"/>
                </a:lnTo>
                <a:lnTo>
                  <a:pt x="673979" y="0"/>
                </a:ln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2343" y="1751682"/>
            <a:ext cx="4104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</a:t>
            </a:r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소리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2406427" y="1798071"/>
            <a:ext cx="5772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664102" y="1798071"/>
            <a:ext cx="57722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6148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059832" y="1719858"/>
            <a:ext cx="6084168" cy="504056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116013" y="2211554"/>
            <a:ext cx="8027987" cy="1145438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62576" y="2414941"/>
            <a:ext cx="70583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300" dirty="0" smtClean="0">
                <a:solidFill>
                  <a:srgbClr val="C0504D">
                    <a:lumMod val="20000"/>
                    <a:lumOff val="80000"/>
                  </a:srgbClr>
                </a:solidFill>
                <a:latin typeface="KoPub돋움체 Bold" pitchFamily="18" charset="-127"/>
                <a:ea typeface="KoPub돋움체 Bold" pitchFamily="18" charset="-127"/>
              </a:rPr>
              <a:t>작은 성공이 큰 성공을 부른다</a:t>
            </a:r>
            <a:endParaRPr lang="ko-KR" altLang="en-US" sz="4200" spc="300" dirty="0">
              <a:solidFill>
                <a:srgbClr val="C0504D">
                  <a:lumMod val="20000"/>
                  <a:lumOff val="80000"/>
                </a:srgb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131840" y="1787220"/>
            <a:ext cx="44550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pc="300" dirty="0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기업이 원하는 </a:t>
            </a:r>
            <a:r>
              <a:rPr lang="ko-KR" altLang="en-US" spc="300" dirty="0" err="1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변화을</a:t>
            </a:r>
            <a:r>
              <a:rPr lang="ko-KR" altLang="en-US" spc="300" dirty="0" smtClean="0">
                <a:solidFill>
                  <a:prstClr val="white"/>
                </a:solidFill>
                <a:latin typeface="KoPub돋움체 Bold" pitchFamily="18" charset="-127"/>
                <a:ea typeface="KoPub돋움체 Bold" pitchFamily="18" charset="-127"/>
              </a:rPr>
              <a:t> 이루는 아이디어</a:t>
            </a:r>
            <a:endParaRPr lang="ko-KR" altLang="en-US" spc="300" dirty="0">
              <a:solidFill>
                <a:prstClr val="white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889" y="5803065"/>
            <a:ext cx="2232248" cy="75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5818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" name="1/2 액자 2"/>
          <p:cNvSpPr/>
          <p:nvPr/>
        </p:nvSpPr>
        <p:spPr>
          <a:xfrm rot="16200000">
            <a:off x="1755721" y="444969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1/2 액자 10"/>
          <p:cNvSpPr/>
          <p:nvPr/>
        </p:nvSpPr>
        <p:spPr>
          <a:xfrm rot="10800000">
            <a:off x="7026084" y="444969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2" name="1/2 액자 11"/>
          <p:cNvSpPr/>
          <p:nvPr/>
        </p:nvSpPr>
        <p:spPr>
          <a:xfrm rot="5400000">
            <a:off x="7026084" y="2043127"/>
            <a:ext cx="344109" cy="344109"/>
          </a:xfrm>
          <a:prstGeom prst="halfFrame">
            <a:avLst>
              <a:gd name="adj1" fmla="val 10637"/>
              <a:gd name="adj2" fmla="val 11172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806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952753"/>
            <a:ext cx="1778482" cy="406793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97734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0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611548"/>
            <a:ext cx="1778482" cy="43204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62880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1843228" y="1961604"/>
            <a:ext cx="167047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8977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490573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훈  민  정  음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063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bg1"/>
                  </a:solidFill>
                </a:rPr>
                <a:t>훈  민  정  음</a:t>
              </a:r>
              <a:endParaRPr lang="ko-KR" altLang="en-US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362328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3174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196114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bg1"/>
                  </a:solidFill>
                </a:rPr>
                <a:t>훈  민  정  음</a:t>
              </a:r>
              <a:endParaRPr lang="ko-KR" altLang="en-US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362328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4875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3668473" y="2094317"/>
            <a:ext cx="1778482" cy="410706"/>
            <a:chOff x="1785406" y="1490573"/>
            <a:chExt cx="1778482" cy="410706"/>
          </a:xfrm>
        </p:grpSpPr>
        <p:sp>
          <p:nvSpPr>
            <p:cNvPr id="2" name="직사각형 1"/>
            <p:cNvSpPr/>
            <p:nvPr/>
          </p:nvSpPr>
          <p:spPr>
            <a:xfrm>
              <a:off x="1785406" y="1490573"/>
              <a:ext cx="1778482" cy="41070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schemeClr val="bg1"/>
                  </a:solidFill>
                </a:rPr>
                <a:t>훈  민  정  음</a:t>
              </a:r>
              <a:endParaRPr lang="ko-KR" altLang="en-US" sz="1600" dirty="0">
                <a:solidFill>
                  <a:schemeClr val="bg1"/>
                </a:solidFill>
              </a:endParaRPr>
            </a:p>
          </p:txBody>
        </p:sp>
      </p:grpSp>
      <p:sp>
        <p:nvSpPr>
          <p:cNvPr id="5" name="직사각형 4"/>
          <p:cNvSpPr/>
          <p:nvPr/>
        </p:nvSpPr>
        <p:spPr>
          <a:xfrm>
            <a:off x="1785406" y="4638747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291304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2654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71844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785406" y="4674915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4"/>
          <p:cNvSpPr/>
          <p:nvPr/>
        </p:nvSpPr>
        <p:spPr>
          <a:xfrm rot="10800000">
            <a:off x="1785406" y="2246914"/>
            <a:ext cx="5544616" cy="144016"/>
          </a:xfrm>
          <a:custGeom>
            <a:avLst/>
            <a:gdLst>
              <a:gd name="connsiteX0" fmla="*/ 0 w 5544616"/>
              <a:gd name="connsiteY0" fmla="*/ 8637 h 152653"/>
              <a:gd name="connsiteX1" fmla="*/ 2795472 w 5544616"/>
              <a:gd name="connsiteY1" fmla="*/ 0 h 152653"/>
              <a:gd name="connsiteX2" fmla="*/ 5544616 w 5544616"/>
              <a:gd name="connsiteY2" fmla="*/ 8637 h 152653"/>
              <a:gd name="connsiteX3" fmla="*/ 5544616 w 5544616"/>
              <a:gd name="connsiteY3" fmla="*/ 152653 h 152653"/>
              <a:gd name="connsiteX4" fmla="*/ 0 w 5544616"/>
              <a:gd name="connsiteY4" fmla="*/ 152653 h 152653"/>
              <a:gd name="connsiteX5" fmla="*/ 0 w 5544616"/>
              <a:gd name="connsiteY5" fmla="*/ 8637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5" fmla="*/ 2886912 w 5544616"/>
              <a:gd name="connsiteY5" fmla="*/ 91440 h 152653"/>
              <a:gd name="connsiteX0" fmla="*/ 2795472 w 5544616"/>
              <a:gd name="connsiteY0" fmla="*/ 0 h 152653"/>
              <a:gd name="connsiteX1" fmla="*/ 5544616 w 5544616"/>
              <a:gd name="connsiteY1" fmla="*/ 8637 h 152653"/>
              <a:gd name="connsiteX2" fmla="*/ 5544616 w 5544616"/>
              <a:gd name="connsiteY2" fmla="*/ 152653 h 152653"/>
              <a:gd name="connsiteX3" fmla="*/ 0 w 5544616"/>
              <a:gd name="connsiteY3" fmla="*/ 152653 h 152653"/>
              <a:gd name="connsiteX4" fmla="*/ 0 w 5544616"/>
              <a:gd name="connsiteY4" fmla="*/ 8637 h 152653"/>
              <a:gd name="connsiteX0" fmla="*/ 5544616 w 5544616"/>
              <a:gd name="connsiteY0" fmla="*/ 0 h 144016"/>
              <a:gd name="connsiteX1" fmla="*/ 5544616 w 5544616"/>
              <a:gd name="connsiteY1" fmla="*/ 144016 h 144016"/>
              <a:gd name="connsiteX2" fmla="*/ 0 w 5544616"/>
              <a:gd name="connsiteY2" fmla="*/ 144016 h 144016"/>
              <a:gd name="connsiteX3" fmla="*/ 0 w 5544616"/>
              <a:gd name="connsiteY3" fmla="*/ 0 h 14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616" h="144016">
                <a:moveTo>
                  <a:pt x="5544616" y="0"/>
                </a:moveTo>
                <a:lnTo>
                  <a:pt x="5544616" y="144016"/>
                </a:lnTo>
                <a:lnTo>
                  <a:pt x="0" y="14401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6" name="타원 5"/>
          <p:cNvSpPr/>
          <p:nvPr/>
        </p:nvSpPr>
        <p:spPr>
          <a:xfrm>
            <a:off x="4127509" y="1811301"/>
            <a:ext cx="871225" cy="87122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243426" y="1929831"/>
            <a:ext cx="6463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bg1"/>
                </a:solidFill>
              </a:rPr>
              <a:t>훈민</a:t>
            </a:r>
            <a:endParaRPr lang="en-US" altLang="ko-KR" dirty="0" smtClean="0">
              <a:solidFill>
                <a:schemeClr val="bg1"/>
              </a:solidFill>
            </a:endParaRPr>
          </a:p>
          <a:p>
            <a:r>
              <a:rPr lang="ko-KR" altLang="en-US" dirty="0" smtClean="0">
                <a:solidFill>
                  <a:schemeClr val="bg1"/>
                </a:solidFill>
              </a:rPr>
              <a:t>정</a:t>
            </a:r>
            <a:r>
              <a:rPr lang="ko-KR" altLang="en-US" dirty="0">
                <a:solidFill>
                  <a:schemeClr val="bg1"/>
                </a:solidFill>
              </a:rPr>
              <a:t>음</a:t>
            </a:r>
          </a:p>
        </p:txBody>
      </p:sp>
    </p:spTree>
    <p:extLst>
      <p:ext uri="{BB962C8B-B14F-4D97-AF65-F5344CB8AC3E}">
        <p14:creationId xmlns:p14="http://schemas.microsoft.com/office/powerpoint/2010/main" val="186417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2204864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 rot="20700000">
            <a:off x="1690776" y="1574849"/>
            <a:ext cx="1778482" cy="406793"/>
            <a:chOff x="1785406" y="1952753"/>
            <a:chExt cx="1778482" cy="406793"/>
          </a:xfrm>
        </p:grpSpPr>
        <p:sp>
          <p:nvSpPr>
            <p:cNvPr id="2" name="직사각형 1"/>
            <p:cNvSpPr/>
            <p:nvPr/>
          </p:nvSpPr>
          <p:spPr>
            <a:xfrm>
              <a:off x="1785406" y="1952753"/>
              <a:ext cx="1778482" cy="40679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959356" y="197734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prstClr val="white"/>
                  </a:solidFill>
                </a:rPr>
                <a:t>훈  민  정  음</a:t>
              </a:r>
              <a:endParaRPr lang="ko-KR" altLang="en-US" sz="16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6682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 rot="20700000">
            <a:off x="1709973" y="1232499"/>
            <a:ext cx="1778482" cy="410706"/>
            <a:chOff x="1785406" y="1475718"/>
            <a:chExt cx="1778482" cy="410706"/>
          </a:xfrm>
        </p:grpSpPr>
        <p:sp>
          <p:nvSpPr>
            <p:cNvPr id="3" name="TextBox 2"/>
            <p:cNvSpPr txBox="1"/>
            <p:nvPr/>
          </p:nvSpPr>
          <p:spPr>
            <a:xfrm>
              <a:off x="1959356" y="1503497"/>
              <a:ext cx="14382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600" dirty="0" smtClean="0">
                  <a:solidFill>
                    <a:prstClr val="black"/>
                  </a:solidFill>
                </a:rPr>
                <a:t>훈  민  정  음</a:t>
              </a:r>
              <a:endParaRPr lang="ko-KR" altLang="en-US" sz="1600" dirty="0">
                <a:solidFill>
                  <a:prstClr val="black"/>
                </a:solidFill>
              </a:endParaRPr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1785406" y="1475718"/>
              <a:ext cx="177848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785406" y="1886424"/>
              <a:ext cx="177848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4957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740078" y="155679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740078" y="162720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740078" y="169762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40078" y="176804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740078" y="183845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40078" y="190887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740078" y="197928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740078" y="204970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740078" y="212012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740078" y="219053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740078" y="226095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740078" y="233136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740078" y="240178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740078" y="247220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740078" y="254261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740078" y="261303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740078" y="268344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740078" y="275386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740078" y="2824280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740078" y="2894696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740078" y="2965112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740078" y="3035528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740078" y="3105944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740078" y="3176367"/>
            <a:ext cx="766384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932855" y="2027416"/>
            <a:ext cx="7272808" cy="125756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57795" y="2274218"/>
            <a:ext cx="66127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spc="-3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핵심인재를 육성하는 </a:t>
            </a:r>
            <a:r>
              <a:rPr lang="ko-KR" altLang="en-US" sz="4000" spc="-3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코칭리더십</a:t>
            </a:r>
            <a:endParaRPr lang="ko-KR" altLang="en-US" sz="4000" spc="-3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9241" y="6093296"/>
            <a:ext cx="2985517" cy="2530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704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2890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93422" y="1753437"/>
            <a:ext cx="5536600" cy="3018716"/>
          </a:xfrm>
          <a:custGeom>
            <a:avLst/>
            <a:gdLst>
              <a:gd name="connsiteX0" fmla="*/ 430477 w 5536600"/>
              <a:gd name="connsiteY0" fmla="*/ 0 h 3107350"/>
              <a:gd name="connsiteX1" fmla="*/ 1806470 w 5536600"/>
              <a:gd name="connsiteY1" fmla="*/ 0 h 3107350"/>
              <a:gd name="connsiteX2" fmla="*/ 1664531 w 5536600"/>
              <a:gd name="connsiteY2" fmla="*/ 287950 h 3107350"/>
              <a:gd name="connsiteX3" fmla="*/ 5536600 w 5536600"/>
              <a:gd name="connsiteY3" fmla="*/ 287950 h 3107350"/>
              <a:gd name="connsiteX4" fmla="*/ 5536600 w 5536600"/>
              <a:gd name="connsiteY4" fmla="*/ 3107350 h 3107350"/>
              <a:gd name="connsiteX5" fmla="*/ 0 w 5536600"/>
              <a:gd name="connsiteY5" fmla="*/ 3107350 h 3107350"/>
              <a:gd name="connsiteX6" fmla="*/ 0 w 5536600"/>
              <a:gd name="connsiteY6" fmla="*/ 287950 h 3107350"/>
              <a:gd name="connsiteX7" fmla="*/ 288538 w 5536600"/>
              <a:gd name="connsiteY7" fmla="*/ 287950 h 3107350"/>
              <a:gd name="connsiteX8" fmla="*/ 430477 w 5536600"/>
              <a:gd name="connsiteY8" fmla="*/ 0 h 3107350"/>
              <a:gd name="connsiteX0" fmla="*/ 1806470 w 5536600"/>
              <a:gd name="connsiteY0" fmla="*/ 0 h 3107350"/>
              <a:gd name="connsiteX1" fmla="*/ 1664531 w 5536600"/>
              <a:gd name="connsiteY1" fmla="*/ 287950 h 3107350"/>
              <a:gd name="connsiteX2" fmla="*/ 5536600 w 5536600"/>
              <a:gd name="connsiteY2" fmla="*/ 287950 h 3107350"/>
              <a:gd name="connsiteX3" fmla="*/ 5536600 w 5536600"/>
              <a:gd name="connsiteY3" fmla="*/ 3107350 h 3107350"/>
              <a:gd name="connsiteX4" fmla="*/ 0 w 5536600"/>
              <a:gd name="connsiteY4" fmla="*/ 3107350 h 3107350"/>
              <a:gd name="connsiteX5" fmla="*/ 0 w 5536600"/>
              <a:gd name="connsiteY5" fmla="*/ 287950 h 3107350"/>
              <a:gd name="connsiteX6" fmla="*/ 288538 w 5536600"/>
              <a:gd name="connsiteY6" fmla="*/ 287950 h 3107350"/>
              <a:gd name="connsiteX7" fmla="*/ 430477 w 5536600"/>
              <a:gd name="connsiteY7" fmla="*/ 0 h 3107350"/>
              <a:gd name="connsiteX8" fmla="*/ 1897910 w 5536600"/>
              <a:gd name="connsiteY8" fmla="*/ 91440 h 3107350"/>
              <a:gd name="connsiteX0" fmla="*/ 1806470 w 5536600"/>
              <a:gd name="connsiteY0" fmla="*/ 0 h 3107350"/>
              <a:gd name="connsiteX1" fmla="*/ 1664531 w 5536600"/>
              <a:gd name="connsiteY1" fmla="*/ 287950 h 3107350"/>
              <a:gd name="connsiteX2" fmla="*/ 5536600 w 5536600"/>
              <a:gd name="connsiteY2" fmla="*/ 287950 h 3107350"/>
              <a:gd name="connsiteX3" fmla="*/ 5536600 w 5536600"/>
              <a:gd name="connsiteY3" fmla="*/ 3107350 h 3107350"/>
              <a:gd name="connsiteX4" fmla="*/ 0 w 5536600"/>
              <a:gd name="connsiteY4" fmla="*/ 3107350 h 3107350"/>
              <a:gd name="connsiteX5" fmla="*/ 0 w 5536600"/>
              <a:gd name="connsiteY5" fmla="*/ 287950 h 3107350"/>
              <a:gd name="connsiteX6" fmla="*/ 288538 w 5536600"/>
              <a:gd name="connsiteY6" fmla="*/ 287950 h 3107350"/>
              <a:gd name="connsiteX7" fmla="*/ 430477 w 5536600"/>
              <a:gd name="connsiteY7" fmla="*/ 0 h 3107350"/>
              <a:gd name="connsiteX0" fmla="*/ 1664531 w 5536600"/>
              <a:gd name="connsiteY0" fmla="*/ 287950 h 3107350"/>
              <a:gd name="connsiteX1" fmla="*/ 5536600 w 5536600"/>
              <a:gd name="connsiteY1" fmla="*/ 287950 h 3107350"/>
              <a:gd name="connsiteX2" fmla="*/ 5536600 w 5536600"/>
              <a:gd name="connsiteY2" fmla="*/ 3107350 h 3107350"/>
              <a:gd name="connsiteX3" fmla="*/ 0 w 5536600"/>
              <a:gd name="connsiteY3" fmla="*/ 3107350 h 3107350"/>
              <a:gd name="connsiteX4" fmla="*/ 0 w 5536600"/>
              <a:gd name="connsiteY4" fmla="*/ 287950 h 3107350"/>
              <a:gd name="connsiteX5" fmla="*/ 288538 w 5536600"/>
              <a:gd name="connsiteY5" fmla="*/ 287950 h 3107350"/>
              <a:gd name="connsiteX6" fmla="*/ 430477 w 5536600"/>
              <a:gd name="connsiteY6" fmla="*/ 0 h 3107350"/>
              <a:gd name="connsiteX0" fmla="*/ 1664531 w 5536600"/>
              <a:gd name="connsiteY0" fmla="*/ 287950 h 3107350"/>
              <a:gd name="connsiteX1" fmla="*/ 5536600 w 5536600"/>
              <a:gd name="connsiteY1" fmla="*/ 287950 h 3107350"/>
              <a:gd name="connsiteX2" fmla="*/ 5536600 w 5536600"/>
              <a:gd name="connsiteY2" fmla="*/ 3107350 h 3107350"/>
              <a:gd name="connsiteX3" fmla="*/ 0 w 5536600"/>
              <a:gd name="connsiteY3" fmla="*/ 3107350 h 3107350"/>
              <a:gd name="connsiteX4" fmla="*/ 0 w 5536600"/>
              <a:gd name="connsiteY4" fmla="*/ 287950 h 3107350"/>
              <a:gd name="connsiteX5" fmla="*/ 288538 w 5536600"/>
              <a:gd name="connsiteY5" fmla="*/ 287950 h 3107350"/>
              <a:gd name="connsiteX6" fmla="*/ 382046 w 5536600"/>
              <a:gd name="connsiteY6" fmla="*/ 88634 h 3107350"/>
              <a:gd name="connsiteX7" fmla="*/ 430477 w 5536600"/>
              <a:gd name="connsiteY7" fmla="*/ 0 h 3107350"/>
              <a:gd name="connsiteX0" fmla="*/ 1664531 w 5536600"/>
              <a:gd name="connsiteY0" fmla="*/ 199316 h 3018716"/>
              <a:gd name="connsiteX1" fmla="*/ 5536600 w 5536600"/>
              <a:gd name="connsiteY1" fmla="*/ 199316 h 3018716"/>
              <a:gd name="connsiteX2" fmla="*/ 5536600 w 5536600"/>
              <a:gd name="connsiteY2" fmla="*/ 3018716 h 3018716"/>
              <a:gd name="connsiteX3" fmla="*/ 0 w 5536600"/>
              <a:gd name="connsiteY3" fmla="*/ 3018716 h 3018716"/>
              <a:gd name="connsiteX4" fmla="*/ 0 w 5536600"/>
              <a:gd name="connsiteY4" fmla="*/ 199316 h 3018716"/>
              <a:gd name="connsiteX5" fmla="*/ 288538 w 5536600"/>
              <a:gd name="connsiteY5" fmla="*/ 199316 h 3018716"/>
              <a:gd name="connsiteX6" fmla="*/ 382046 w 5536600"/>
              <a:gd name="connsiteY6" fmla="*/ 0 h 3018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6600" h="3018716">
                <a:moveTo>
                  <a:pt x="1664531" y="199316"/>
                </a:moveTo>
                <a:lnTo>
                  <a:pt x="5536600" y="199316"/>
                </a:lnTo>
                <a:lnTo>
                  <a:pt x="5536600" y="3018716"/>
                </a:lnTo>
                <a:lnTo>
                  <a:pt x="0" y="3018716"/>
                </a:lnTo>
                <a:lnTo>
                  <a:pt x="0" y="199316"/>
                </a:lnTo>
                <a:lnTo>
                  <a:pt x="288538" y="199316"/>
                </a:lnTo>
                <a:lnTo>
                  <a:pt x="382046" y="0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097621" y="1696159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2103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1785406" y="1475718"/>
            <a:ext cx="17784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85406" y="1886424"/>
            <a:ext cx="177848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138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852893" y="1909743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 flipH="1" flipV="1">
            <a:off x="2082354" y="4653136"/>
            <a:ext cx="5067648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2103537" y="2009031"/>
            <a:ext cx="1706474" cy="133350"/>
            <a:chOff x="2132112" y="2086103"/>
            <a:chExt cx="1706474" cy="133350"/>
          </a:xfrm>
        </p:grpSpPr>
        <p:cxnSp>
          <p:nvCxnSpPr>
            <p:cNvPr id="8" name="직선 연결선 7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5322987" y="2009031"/>
            <a:ext cx="1706474" cy="133350"/>
            <a:chOff x="2132112" y="2086103"/>
            <a:chExt cx="1706474" cy="13335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35642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 flipH="1" flipV="1">
            <a:off x="2082354" y="4653136"/>
            <a:ext cx="5067648" cy="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2113062" y="2009031"/>
            <a:ext cx="1706474" cy="133350"/>
            <a:chOff x="2132112" y="2086103"/>
            <a:chExt cx="1706474" cy="133350"/>
          </a:xfrm>
        </p:grpSpPr>
        <p:cxnSp>
          <p:nvCxnSpPr>
            <p:cNvPr id="8" name="직선 연결선 7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5322987" y="2009031"/>
            <a:ext cx="1706474" cy="133350"/>
            <a:chOff x="2132112" y="2086103"/>
            <a:chExt cx="1706474" cy="13335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2132112" y="208610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132112" y="2152778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2132112" y="2219453"/>
              <a:ext cx="1706474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직사각형 1"/>
          <p:cNvSpPr/>
          <p:nvPr/>
        </p:nvSpPr>
        <p:spPr>
          <a:xfrm>
            <a:off x="3798962" y="1905781"/>
            <a:ext cx="1543075" cy="3398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852893" y="188673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264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1490573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50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4" name="직각 삼각형 3"/>
          <p:cNvSpPr/>
          <p:nvPr/>
        </p:nvSpPr>
        <p:spPr>
          <a:xfrm>
            <a:off x="3563888" y="1700807"/>
            <a:ext cx="200471" cy="200471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695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1785406" y="1952753"/>
            <a:ext cx="5544616" cy="2819400"/>
          </a:xfrm>
          <a:custGeom>
            <a:avLst/>
            <a:gdLst/>
            <a:ahLst/>
            <a:cxnLst/>
            <a:rect l="l" t="t" r="r" b="b"/>
            <a:pathLst>
              <a:path w="5544616" h="2819400">
                <a:moveTo>
                  <a:pt x="0" y="0"/>
                </a:moveTo>
                <a:lnTo>
                  <a:pt x="244869" y="0"/>
                </a:lnTo>
                <a:lnTo>
                  <a:pt x="372901" y="220744"/>
                </a:lnTo>
                <a:lnTo>
                  <a:pt x="500933" y="0"/>
                </a:lnTo>
                <a:lnTo>
                  <a:pt x="5544616" y="0"/>
                </a:lnTo>
                <a:lnTo>
                  <a:pt x="5544616" y="2819400"/>
                </a:lnTo>
                <a:lnTo>
                  <a:pt x="0" y="281940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 smtClean="0">
                <a:solidFill>
                  <a:prstClr val="black"/>
                </a:solidFill>
              </a:rPr>
              <a:t>훈  민  정  음</a:t>
            </a:r>
            <a:endParaRPr lang="ko-KR" altLang="en-US" b="1" dirty="0">
              <a:solidFill>
                <a:prstClr val="black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6487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 smtClean="0">
                <a:solidFill>
                  <a:prstClr val="black"/>
                </a:solidFill>
              </a:rPr>
              <a:t>훈  민  정  음</a:t>
            </a:r>
            <a:endParaRPr lang="ko-KR" altLang="en-US" b="1" dirty="0">
              <a:solidFill>
                <a:prstClr val="black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각 삼각형 3"/>
          <p:cNvSpPr/>
          <p:nvPr/>
        </p:nvSpPr>
        <p:spPr>
          <a:xfrm flipV="1">
            <a:off x="1886028" y="2060848"/>
            <a:ext cx="288032" cy="28803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825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6" y="1952753"/>
            <a:ext cx="5544616" cy="2819400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731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38700" y="2305703"/>
            <a:ext cx="15985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b="1" dirty="0" smtClean="0">
                <a:solidFill>
                  <a:prstClr val="black"/>
                </a:solidFill>
              </a:rPr>
              <a:t>훈  민  정  음</a:t>
            </a:r>
            <a:endParaRPr lang="ko-KR" altLang="en-US" b="1" dirty="0">
              <a:solidFill>
                <a:prstClr val="black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2051720" y="2659537"/>
            <a:ext cx="1368152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각 삼각형 3"/>
          <p:cNvSpPr/>
          <p:nvPr/>
        </p:nvSpPr>
        <p:spPr>
          <a:xfrm flipV="1">
            <a:off x="1886028" y="2060848"/>
            <a:ext cx="288032" cy="288032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051720" y="3166482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051720" y="3584936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2051720" y="4018889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051720" y="4452842"/>
            <a:ext cx="5040560" cy="0"/>
          </a:xfrm>
          <a:prstGeom prst="line">
            <a:avLst/>
          </a:prstGeom>
          <a:ln w="127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498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7763" y="2086103"/>
            <a:ext cx="5544616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74492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32744" y="2093120"/>
            <a:ext cx="367288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400" dirty="0" smtClean="0">
                <a:solidFill>
                  <a:prstClr val="black"/>
                </a:solidFill>
              </a:rPr>
              <a:t>훈  민  정  음 </a:t>
            </a:r>
            <a:r>
              <a:rPr lang="en-US" altLang="ko-KR" sz="1400" dirty="0" smtClean="0">
                <a:solidFill>
                  <a:prstClr val="black"/>
                </a:solidFill>
              </a:rPr>
              <a:t>- </a:t>
            </a:r>
            <a:r>
              <a:rPr lang="ko-KR" altLang="en-US" sz="1400" dirty="0">
                <a:solidFill>
                  <a:prstClr val="black"/>
                </a:solidFill>
              </a:rPr>
              <a:t>백성을 가르치는 바른 </a:t>
            </a:r>
            <a:r>
              <a:rPr lang="ko-KR" altLang="en-US" sz="1400" dirty="0" smtClean="0">
                <a:solidFill>
                  <a:prstClr val="black"/>
                </a:solidFill>
              </a:rPr>
              <a:t>소리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795849" y="2084173"/>
            <a:ext cx="5548183" cy="337751"/>
          </a:xfrm>
          <a:custGeom>
            <a:avLst/>
            <a:gdLst>
              <a:gd name="connsiteX0" fmla="*/ 0 w 5548183"/>
              <a:gd name="connsiteY0" fmla="*/ 0 h 337751"/>
              <a:gd name="connsiteX1" fmla="*/ 255373 w 5548183"/>
              <a:gd name="connsiteY1" fmla="*/ 337751 h 337751"/>
              <a:gd name="connsiteX2" fmla="*/ 5292810 w 5548183"/>
              <a:gd name="connsiteY2" fmla="*/ 337751 h 337751"/>
              <a:gd name="connsiteX3" fmla="*/ 5548183 w 5548183"/>
              <a:gd name="connsiteY3" fmla="*/ 0 h 337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8183" h="337751">
                <a:moveTo>
                  <a:pt x="0" y="0"/>
                </a:moveTo>
                <a:lnTo>
                  <a:pt x="255373" y="337751"/>
                </a:lnTo>
                <a:lnTo>
                  <a:pt x="5292810" y="337751"/>
                </a:lnTo>
                <a:lnTo>
                  <a:pt x="5548183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866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custGeom>
            <a:avLst/>
            <a:gdLst>
              <a:gd name="connsiteX0" fmla="*/ 0 w 5544616"/>
              <a:gd name="connsiteY0" fmla="*/ 0 h 2664296"/>
              <a:gd name="connsiteX1" fmla="*/ 673979 w 5544616"/>
              <a:gd name="connsiteY1" fmla="*/ 0 h 2664296"/>
              <a:gd name="connsiteX2" fmla="*/ 673979 w 5544616"/>
              <a:gd name="connsiteY2" fmla="*/ 262777 h 2664296"/>
              <a:gd name="connsiteX3" fmla="*/ 2777069 w 5544616"/>
              <a:gd name="connsiteY3" fmla="*/ 266572 h 2664296"/>
              <a:gd name="connsiteX4" fmla="*/ 4879018 w 5544616"/>
              <a:gd name="connsiteY4" fmla="*/ 262777 h 2664296"/>
              <a:gd name="connsiteX5" fmla="*/ 4879018 w 5544616"/>
              <a:gd name="connsiteY5" fmla="*/ 0 h 2664296"/>
              <a:gd name="connsiteX6" fmla="*/ 5544616 w 5544616"/>
              <a:gd name="connsiteY6" fmla="*/ 0 h 2664296"/>
              <a:gd name="connsiteX7" fmla="*/ 5544616 w 5544616"/>
              <a:gd name="connsiteY7" fmla="*/ 2664296 h 2664296"/>
              <a:gd name="connsiteX8" fmla="*/ 0 w 5544616"/>
              <a:gd name="connsiteY8" fmla="*/ 2664296 h 2664296"/>
              <a:gd name="connsiteX9" fmla="*/ 0 w 5544616"/>
              <a:gd name="connsiteY9" fmla="*/ 0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9" fmla="*/ 2868509 w 5544616"/>
              <a:gd name="connsiteY9" fmla="*/ 358012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8" fmla="*/ 673979 w 5544616"/>
              <a:gd name="connsiteY8" fmla="*/ 262777 h 2664296"/>
              <a:gd name="connsiteX0" fmla="*/ 2777069 w 5544616"/>
              <a:gd name="connsiteY0" fmla="*/ 266572 h 2664296"/>
              <a:gd name="connsiteX1" fmla="*/ 4879018 w 5544616"/>
              <a:gd name="connsiteY1" fmla="*/ 262777 h 2664296"/>
              <a:gd name="connsiteX2" fmla="*/ 4879018 w 5544616"/>
              <a:gd name="connsiteY2" fmla="*/ 0 h 2664296"/>
              <a:gd name="connsiteX3" fmla="*/ 5544616 w 5544616"/>
              <a:gd name="connsiteY3" fmla="*/ 0 h 2664296"/>
              <a:gd name="connsiteX4" fmla="*/ 5544616 w 5544616"/>
              <a:gd name="connsiteY4" fmla="*/ 2664296 h 2664296"/>
              <a:gd name="connsiteX5" fmla="*/ 0 w 5544616"/>
              <a:gd name="connsiteY5" fmla="*/ 2664296 h 2664296"/>
              <a:gd name="connsiteX6" fmla="*/ 0 w 5544616"/>
              <a:gd name="connsiteY6" fmla="*/ 0 h 2664296"/>
              <a:gd name="connsiteX7" fmla="*/ 673979 w 5544616"/>
              <a:gd name="connsiteY7" fmla="*/ 0 h 2664296"/>
              <a:gd name="connsiteX0" fmla="*/ 4879018 w 5544616"/>
              <a:gd name="connsiteY0" fmla="*/ 262777 h 2664296"/>
              <a:gd name="connsiteX1" fmla="*/ 4879018 w 5544616"/>
              <a:gd name="connsiteY1" fmla="*/ 0 h 2664296"/>
              <a:gd name="connsiteX2" fmla="*/ 5544616 w 5544616"/>
              <a:gd name="connsiteY2" fmla="*/ 0 h 2664296"/>
              <a:gd name="connsiteX3" fmla="*/ 5544616 w 5544616"/>
              <a:gd name="connsiteY3" fmla="*/ 2664296 h 2664296"/>
              <a:gd name="connsiteX4" fmla="*/ 0 w 5544616"/>
              <a:gd name="connsiteY4" fmla="*/ 2664296 h 2664296"/>
              <a:gd name="connsiteX5" fmla="*/ 0 w 5544616"/>
              <a:gd name="connsiteY5" fmla="*/ 0 h 2664296"/>
              <a:gd name="connsiteX6" fmla="*/ 673979 w 5544616"/>
              <a:gd name="connsiteY6" fmla="*/ 0 h 2664296"/>
              <a:gd name="connsiteX0" fmla="*/ 4879018 w 5544616"/>
              <a:gd name="connsiteY0" fmla="*/ 0 h 2664296"/>
              <a:gd name="connsiteX1" fmla="*/ 5544616 w 5544616"/>
              <a:gd name="connsiteY1" fmla="*/ 0 h 2664296"/>
              <a:gd name="connsiteX2" fmla="*/ 5544616 w 5544616"/>
              <a:gd name="connsiteY2" fmla="*/ 2664296 h 2664296"/>
              <a:gd name="connsiteX3" fmla="*/ 0 w 5544616"/>
              <a:gd name="connsiteY3" fmla="*/ 2664296 h 2664296"/>
              <a:gd name="connsiteX4" fmla="*/ 0 w 5544616"/>
              <a:gd name="connsiteY4" fmla="*/ 0 h 2664296"/>
              <a:gd name="connsiteX5" fmla="*/ 673979 w 5544616"/>
              <a:gd name="connsiteY5" fmla="*/ 0 h 26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44616" h="2664296">
                <a:moveTo>
                  <a:pt x="4879018" y="0"/>
                </a:moveTo>
                <a:lnTo>
                  <a:pt x="5544616" y="0"/>
                </a:lnTo>
                <a:lnTo>
                  <a:pt x="5544616" y="2664296"/>
                </a:lnTo>
                <a:lnTo>
                  <a:pt x="0" y="2664296"/>
                </a:lnTo>
                <a:lnTo>
                  <a:pt x="0" y="0"/>
                </a:lnTo>
                <a:lnTo>
                  <a:pt x="673979" y="0"/>
                </a:lnTo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45075" y="1916826"/>
            <a:ext cx="3653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spc="-15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spc="-15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spc="-150" dirty="0">
                <a:solidFill>
                  <a:srgbClr val="EEECE1">
                    <a:lumMod val="25000"/>
                  </a:srgbClr>
                </a:solidFill>
              </a:rPr>
              <a:t>백성을 가르치는 바른 </a:t>
            </a:r>
            <a:r>
              <a:rPr lang="ko-KR" altLang="en-US" sz="1600" spc="-150" dirty="0" smtClean="0">
                <a:solidFill>
                  <a:srgbClr val="EEECE1">
                    <a:lumMod val="25000"/>
                  </a:srgbClr>
                </a:solidFill>
              </a:rPr>
              <a:t>소리</a:t>
            </a:r>
            <a:endParaRPr lang="ko-KR" altLang="en-US" sz="1600" spc="-150" dirty="0">
              <a:solidFill>
                <a:prstClr val="white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2362779" y="2036266"/>
            <a:ext cx="180859" cy="99674"/>
            <a:chOff x="826904" y="3348132"/>
            <a:chExt cx="293475" cy="161738"/>
          </a:xfrm>
          <a:solidFill>
            <a:schemeClr val="tx1"/>
          </a:solidFill>
        </p:grpSpPr>
        <p:sp>
          <p:nvSpPr>
            <p:cNvPr id="8" name="1/2 액자 7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" name="1/2 액자 11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3" name="그룹 12"/>
          <p:cNvGrpSpPr/>
          <p:nvPr/>
        </p:nvGrpSpPr>
        <p:grpSpPr>
          <a:xfrm flipH="1">
            <a:off x="6574628" y="2036266"/>
            <a:ext cx="180859" cy="99674"/>
            <a:chOff x="826904" y="3348132"/>
            <a:chExt cx="293475" cy="161738"/>
          </a:xfrm>
          <a:solidFill>
            <a:schemeClr val="tx1"/>
          </a:solidFill>
        </p:grpSpPr>
        <p:sp>
          <p:nvSpPr>
            <p:cNvPr id="14" name="1/2 액자 13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1/2 액자 14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1165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755576" y="1412776"/>
            <a:ext cx="7632848" cy="2520280"/>
          </a:xfrm>
          <a:custGeom>
            <a:avLst/>
            <a:gdLst/>
            <a:ahLst/>
            <a:cxnLst/>
            <a:rect l="l" t="t" r="r" b="b"/>
            <a:pathLst>
              <a:path w="7632848" h="2520280">
                <a:moveTo>
                  <a:pt x="288032" y="0"/>
                </a:moveTo>
                <a:lnTo>
                  <a:pt x="7349037" y="0"/>
                </a:lnTo>
                <a:cubicBezTo>
                  <a:pt x="7349037" y="157665"/>
                  <a:pt x="7475715" y="285742"/>
                  <a:pt x="7632848" y="287607"/>
                </a:cubicBezTo>
                <a:lnTo>
                  <a:pt x="7632848" y="2243453"/>
                </a:lnTo>
                <a:cubicBezTo>
                  <a:pt x="7479323" y="2245266"/>
                  <a:pt x="7354870" y="2367580"/>
                  <a:pt x="7350124" y="2520280"/>
                </a:cubicBezTo>
                <a:lnTo>
                  <a:pt x="286945" y="2520280"/>
                </a:lnTo>
                <a:cubicBezTo>
                  <a:pt x="282147" y="2366181"/>
                  <a:pt x="155456" y="2243027"/>
                  <a:pt x="0" y="2243027"/>
                </a:cubicBezTo>
                <a:lnTo>
                  <a:pt x="0" y="288032"/>
                </a:lnTo>
                <a:cubicBezTo>
                  <a:pt x="159076" y="288032"/>
                  <a:pt x="288032" y="159076"/>
                  <a:pt x="288032" y="0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2632" y="2083614"/>
            <a:ext cx="21948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prstClr val="black"/>
                </a:solidFill>
              </a:rPr>
              <a:t>힘이 되는 평생친구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15800" y="2542453"/>
            <a:ext cx="67024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dirty="0" smtClean="0">
                <a:solidFill>
                  <a:prstClr val="black"/>
                </a:solidFill>
              </a:rPr>
              <a:t>사회서비스 아이디어 공모전</a:t>
            </a:r>
            <a:endParaRPr lang="ko-KR" altLang="en-US" sz="4000" dirty="0">
              <a:solidFill>
                <a:prstClr val="black"/>
              </a:solidFill>
            </a:endParaRPr>
          </a:p>
        </p:txBody>
      </p:sp>
      <p:cxnSp>
        <p:nvCxnSpPr>
          <p:cNvPr id="9" name="직선 연결선 8"/>
          <p:cNvCxnSpPr>
            <a:stCxn id="6" idx="3"/>
          </p:cNvCxnSpPr>
          <p:nvPr/>
        </p:nvCxnSpPr>
        <p:spPr>
          <a:xfrm>
            <a:off x="3427464" y="2268280"/>
            <a:ext cx="4240880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7904" y="5805264"/>
            <a:ext cx="2004230" cy="736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2812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785406" y="19527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785406" y="477215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 rot="20760000">
            <a:off x="1927013" y="136112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1789797" y="1512444"/>
            <a:ext cx="5538404" cy="442032"/>
          </a:xfrm>
          <a:custGeom>
            <a:avLst/>
            <a:gdLst>
              <a:gd name="connsiteX0" fmla="*/ 1724793 w 5538404"/>
              <a:gd name="connsiteY0" fmla="*/ 0 h 442032"/>
              <a:gd name="connsiteX1" fmla="*/ 0 w 5538404"/>
              <a:gd name="connsiteY1" fmla="*/ 442032 h 442032"/>
              <a:gd name="connsiteX2" fmla="*/ 5538404 w 5538404"/>
              <a:gd name="connsiteY2" fmla="*/ 442032 h 44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38404" h="442032">
                <a:moveTo>
                  <a:pt x="1724793" y="0"/>
                </a:moveTo>
                <a:lnTo>
                  <a:pt x="0" y="442032"/>
                </a:lnTo>
                <a:lnTo>
                  <a:pt x="5538404" y="44203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 rot="20760000">
            <a:off x="2024981" y="1702159"/>
            <a:ext cx="1329286" cy="496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524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1771288" y="1659796"/>
            <a:ext cx="2448272" cy="380969"/>
          </a:xfrm>
          <a:custGeom>
            <a:avLst/>
            <a:gdLst/>
            <a:ahLst/>
            <a:cxnLst/>
            <a:rect l="l" t="t" r="r" b="b"/>
            <a:pathLst>
              <a:path w="2448272" h="380969">
                <a:moveTo>
                  <a:pt x="0" y="0"/>
                </a:moveTo>
                <a:lnTo>
                  <a:pt x="2285480" y="0"/>
                </a:lnTo>
                <a:lnTo>
                  <a:pt x="2448272" y="162792"/>
                </a:lnTo>
                <a:lnTo>
                  <a:pt x="2448272" y="380969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34481" y="166754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771288" y="2086103"/>
            <a:ext cx="555873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71288" y="4750399"/>
            <a:ext cx="555873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이등변 삼각형 11"/>
          <p:cNvSpPr/>
          <p:nvPr/>
        </p:nvSpPr>
        <p:spPr>
          <a:xfrm>
            <a:off x="4425824" y="4678391"/>
            <a:ext cx="292352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flipV="1">
            <a:off x="4425824" y="2090178"/>
            <a:ext cx="292352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338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1785404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0122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0122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41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4" y="2086103"/>
            <a:ext cx="5544618" cy="2664296"/>
          </a:xfrm>
          <a:custGeom>
            <a:avLst/>
            <a:gdLst/>
            <a:ahLst/>
            <a:cxnLst/>
            <a:rect l="l" t="t" r="r" b="b"/>
            <a:pathLst>
              <a:path w="5544618" h="2664296">
                <a:moveTo>
                  <a:pt x="0" y="0"/>
                </a:moveTo>
                <a:lnTo>
                  <a:pt x="5204531" y="0"/>
                </a:lnTo>
                <a:lnTo>
                  <a:pt x="5544618" y="340088"/>
                </a:lnTo>
                <a:lnTo>
                  <a:pt x="5544618" y="2664296"/>
                </a:lnTo>
                <a:lnTo>
                  <a:pt x="0" y="266429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583667" y="2279829"/>
            <a:ext cx="201737" cy="200232"/>
          </a:xfrm>
          <a:custGeom>
            <a:avLst/>
            <a:gdLst>
              <a:gd name="connsiteX0" fmla="*/ 319088 w 319088"/>
              <a:gd name="connsiteY0" fmla="*/ 0 h 316706"/>
              <a:gd name="connsiteX1" fmla="*/ 0 w 319088"/>
              <a:gd name="connsiteY1" fmla="*/ 0 h 316706"/>
              <a:gd name="connsiteX2" fmla="*/ 316706 w 319088"/>
              <a:gd name="connsiteY2" fmla="*/ 316706 h 316706"/>
              <a:gd name="connsiteX3" fmla="*/ 319088 w 319088"/>
              <a:gd name="connsiteY3" fmla="*/ 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088" h="316706">
                <a:moveTo>
                  <a:pt x="319088" y="0"/>
                </a:moveTo>
                <a:lnTo>
                  <a:pt x="0" y="0"/>
                </a:lnTo>
                <a:lnTo>
                  <a:pt x="316706" y="316706"/>
                </a:lnTo>
                <a:lnTo>
                  <a:pt x="3190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583669" y="1895869"/>
            <a:ext cx="1994651" cy="381065"/>
          </a:xfrm>
          <a:custGeom>
            <a:avLst/>
            <a:gdLst/>
            <a:ahLst/>
            <a:cxnLst/>
            <a:rect l="l" t="t" r="r" b="b"/>
            <a:pathLst>
              <a:path w="1994651" h="381065">
                <a:moveTo>
                  <a:pt x="0" y="0"/>
                </a:moveTo>
                <a:lnTo>
                  <a:pt x="1994651" y="0"/>
                </a:lnTo>
                <a:lnTo>
                  <a:pt x="1779764" y="381065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1205" y="189497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621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85404" y="2086103"/>
            <a:ext cx="5544618" cy="2664296"/>
          </a:xfrm>
          <a:custGeom>
            <a:avLst/>
            <a:gdLst/>
            <a:ahLst/>
            <a:cxnLst/>
            <a:rect l="l" t="t" r="r" b="b"/>
            <a:pathLst>
              <a:path w="5544618" h="2664296">
                <a:moveTo>
                  <a:pt x="0" y="0"/>
                </a:moveTo>
                <a:lnTo>
                  <a:pt x="5204531" y="0"/>
                </a:lnTo>
                <a:lnTo>
                  <a:pt x="5544618" y="340088"/>
                </a:lnTo>
                <a:lnTo>
                  <a:pt x="5544618" y="2664296"/>
                </a:lnTo>
                <a:lnTo>
                  <a:pt x="0" y="2664296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71288" y="1659796"/>
            <a:ext cx="2448272" cy="380969"/>
          </a:xfrm>
          <a:custGeom>
            <a:avLst/>
            <a:gdLst/>
            <a:ahLst/>
            <a:cxnLst/>
            <a:rect l="l" t="t" r="r" b="b"/>
            <a:pathLst>
              <a:path w="2448272" h="380969">
                <a:moveTo>
                  <a:pt x="0" y="0"/>
                </a:moveTo>
                <a:lnTo>
                  <a:pt x="2285480" y="0"/>
                </a:lnTo>
                <a:lnTo>
                  <a:pt x="2448272" y="162792"/>
                </a:lnTo>
                <a:lnTo>
                  <a:pt x="2448272" y="380969"/>
                </a:lnTo>
                <a:lnTo>
                  <a:pt x="0" y="376881"/>
                </a:ln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234481" y="166754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97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783695" y="1698237"/>
            <a:ext cx="5552007" cy="377241"/>
          </a:xfrm>
          <a:custGeom>
            <a:avLst/>
            <a:gdLst>
              <a:gd name="connsiteX0" fmla="*/ 0 w 5552007"/>
              <a:gd name="connsiteY0" fmla="*/ 377241 h 377241"/>
              <a:gd name="connsiteX1" fmla="*/ 0 w 5552007"/>
              <a:gd name="connsiteY1" fmla="*/ 0 h 377241"/>
              <a:gd name="connsiteX2" fmla="*/ 1783695 w 5552007"/>
              <a:gd name="connsiteY2" fmla="*/ 0 h 377241"/>
              <a:gd name="connsiteX3" fmla="*/ 2070726 w 5552007"/>
              <a:gd name="connsiteY3" fmla="*/ 287031 h 377241"/>
              <a:gd name="connsiteX4" fmla="*/ 5441295 w 5552007"/>
              <a:gd name="connsiteY4" fmla="*/ 287031 h 377241"/>
              <a:gd name="connsiteX5" fmla="*/ 5461797 w 5552007"/>
              <a:gd name="connsiteY5" fmla="*/ 287031 h 377241"/>
              <a:gd name="connsiteX6" fmla="*/ 5552007 w 5552007"/>
              <a:gd name="connsiteY6" fmla="*/ 377241 h 377241"/>
              <a:gd name="connsiteX7" fmla="*/ 0 w 5552007"/>
              <a:gd name="connsiteY7" fmla="*/ 377241 h 377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52007" h="377241">
                <a:moveTo>
                  <a:pt x="0" y="377241"/>
                </a:moveTo>
                <a:lnTo>
                  <a:pt x="0" y="0"/>
                </a:lnTo>
                <a:lnTo>
                  <a:pt x="1783695" y="0"/>
                </a:lnTo>
                <a:lnTo>
                  <a:pt x="2070726" y="287031"/>
                </a:lnTo>
                <a:lnTo>
                  <a:pt x="5441295" y="287031"/>
                </a:lnTo>
                <a:lnTo>
                  <a:pt x="5461797" y="287031"/>
                </a:lnTo>
                <a:lnTo>
                  <a:pt x="5552007" y="377241"/>
                </a:lnTo>
                <a:lnTo>
                  <a:pt x="0" y="377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101600" dist="25400" dir="600000" sx="101000" sy="101000" algn="ctr" rotWithShape="0">
              <a:prstClr val="black">
                <a:alpha val="2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4488" y="171674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</p:spTree>
    <p:extLst>
      <p:ext uri="{BB962C8B-B14F-4D97-AF65-F5344CB8AC3E}">
        <p14:creationId xmlns:p14="http://schemas.microsoft.com/office/powerpoint/2010/main" val="1440186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9506" y="2086103"/>
            <a:ext cx="5536800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783696" y="1808298"/>
            <a:ext cx="1960013" cy="278830"/>
          </a:xfrm>
          <a:custGeom>
            <a:avLst/>
            <a:gdLst>
              <a:gd name="connsiteX0" fmla="*/ 0 w 1960013"/>
              <a:gd name="connsiteY0" fmla="*/ 278830 h 278830"/>
              <a:gd name="connsiteX1" fmla="*/ 278830 w 1960013"/>
              <a:gd name="connsiteY1" fmla="*/ 0 h 278830"/>
              <a:gd name="connsiteX2" fmla="*/ 1681183 w 1960013"/>
              <a:gd name="connsiteY2" fmla="*/ 0 h 278830"/>
              <a:gd name="connsiteX3" fmla="*/ 1960013 w 1960013"/>
              <a:gd name="connsiteY3" fmla="*/ 278830 h 278830"/>
              <a:gd name="connsiteX4" fmla="*/ 0 w 1960013"/>
              <a:gd name="connsiteY4" fmla="*/ 278830 h 2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0013" h="278830">
                <a:moveTo>
                  <a:pt x="0" y="278830"/>
                </a:moveTo>
                <a:lnTo>
                  <a:pt x="278830" y="0"/>
                </a:lnTo>
                <a:lnTo>
                  <a:pt x="1681183" y="0"/>
                </a:lnTo>
                <a:lnTo>
                  <a:pt x="1960013" y="278830"/>
                </a:lnTo>
                <a:lnTo>
                  <a:pt x="0" y="2788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2116294" y="1787909"/>
            <a:ext cx="1277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훈  민  정  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395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09052" y="1916826"/>
            <a:ext cx="3728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/>
              <a:t>훈민정음 </a:t>
            </a:r>
            <a:r>
              <a:rPr lang="en-US" altLang="ko-KR" sz="1600" dirty="0" smtClean="0"/>
              <a:t>:: </a:t>
            </a:r>
            <a:r>
              <a:rPr lang="ko-KR" altLang="en-US" sz="1600" dirty="0" smtClean="0"/>
              <a:t>백성을 가르치는 바른 소리</a:t>
            </a:r>
            <a:endParaRPr lang="ko-KR" altLang="en-US" sz="1600" dirty="0"/>
          </a:p>
        </p:txBody>
      </p:sp>
      <p:sp>
        <p:nvSpPr>
          <p:cNvPr id="7" name="자유형 6"/>
          <p:cNvSpPr/>
          <p:nvPr/>
        </p:nvSpPr>
        <p:spPr>
          <a:xfrm>
            <a:off x="1799063" y="2096430"/>
            <a:ext cx="5531005" cy="2587083"/>
          </a:xfrm>
          <a:custGeom>
            <a:avLst/>
            <a:gdLst>
              <a:gd name="connsiteX0" fmla="*/ 773152 w 5531005"/>
              <a:gd name="connsiteY0" fmla="*/ 0 h 2587083"/>
              <a:gd name="connsiteX1" fmla="*/ 773152 w 5531005"/>
              <a:gd name="connsiteY1" fmla="*/ 0 h 2587083"/>
              <a:gd name="connsiteX2" fmla="*/ 0 w 5531005"/>
              <a:gd name="connsiteY2" fmla="*/ 0 h 2587083"/>
              <a:gd name="connsiteX3" fmla="*/ 0 w 5531005"/>
              <a:gd name="connsiteY3" fmla="*/ 2587083 h 2587083"/>
              <a:gd name="connsiteX4" fmla="*/ 5531005 w 5531005"/>
              <a:gd name="connsiteY4" fmla="*/ 2587083 h 2587083"/>
              <a:gd name="connsiteX5" fmla="*/ 5531005 w 5531005"/>
              <a:gd name="connsiteY5" fmla="*/ 0 h 2587083"/>
              <a:gd name="connsiteX6" fmla="*/ 4460488 w 5531005"/>
              <a:gd name="connsiteY6" fmla="*/ 0 h 25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1005" h="2587083">
                <a:moveTo>
                  <a:pt x="773152" y="0"/>
                </a:moveTo>
                <a:lnTo>
                  <a:pt x="773152" y="0"/>
                </a:lnTo>
                <a:lnTo>
                  <a:pt x="0" y="0"/>
                </a:lnTo>
                <a:lnTo>
                  <a:pt x="0" y="2587083"/>
                </a:lnTo>
                <a:lnTo>
                  <a:pt x="5531005" y="2587083"/>
                </a:lnTo>
                <a:lnTo>
                  <a:pt x="5531005" y="0"/>
                </a:lnTo>
                <a:lnTo>
                  <a:pt x="44604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dirty="0" smtClean="0"/>
              <a:t>`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39803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89517" y="1916826"/>
            <a:ext cx="3728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/>
              <a:t>훈민정음 </a:t>
            </a:r>
            <a:r>
              <a:rPr lang="en-US" altLang="ko-KR" sz="1600" dirty="0" smtClean="0"/>
              <a:t>:: </a:t>
            </a:r>
            <a:r>
              <a:rPr lang="ko-KR" altLang="en-US" sz="1600" spc="-150" dirty="0" smtClean="0"/>
              <a:t>백성을 가르치는 바른 소리</a:t>
            </a:r>
            <a:endParaRPr lang="ko-KR" altLang="en-US" sz="1600" spc="-150" dirty="0"/>
          </a:p>
        </p:txBody>
      </p:sp>
      <p:sp>
        <p:nvSpPr>
          <p:cNvPr id="7" name="자유형 6"/>
          <p:cNvSpPr/>
          <p:nvPr/>
        </p:nvSpPr>
        <p:spPr>
          <a:xfrm>
            <a:off x="1799063" y="2096430"/>
            <a:ext cx="5531005" cy="2587083"/>
          </a:xfrm>
          <a:custGeom>
            <a:avLst/>
            <a:gdLst>
              <a:gd name="connsiteX0" fmla="*/ 773152 w 5531005"/>
              <a:gd name="connsiteY0" fmla="*/ 0 h 2587083"/>
              <a:gd name="connsiteX1" fmla="*/ 773152 w 5531005"/>
              <a:gd name="connsiteY1" fmla="*/ 0 h 2587083"/>
              <a:gd name="connsiteX2" fmla="*/ 0 w 5531005"/>
              <a:gd name="connsiteY2" fmla="*/ 0 h 2587083"/>
              <a:gd name="connsiteX3" fmla="*/ 0 w 5531005"/>
              <a:gd name="connsiteY3" fmla="*/ 2587083 h 2587083"/>
              <a:gd name="connsiteX4" fmla="*/ 5531005 w 5531005"/>
              <a:gd name="connsiteY4" fmla="*/ 2587083 h 2587083"/>
              <a:gd name="connsiteX5" fmla="*/ 5531005 w 5531005"/>
              <a:gd name="connsiteY5" fmla="*/ 0 h 2587083"/>
              <a:gd name="connsiteX6" fmla="*/ 4460488 w 5531005"/>
              <a:gd name="connsiteY6" fmla="*/ 0 h 258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31005" h="2587083">
                <a:moveTo>
                  <a:pt x="773152" y="0"/>
                </a:moveTo>
                <a:lnTo>
                  <a:pt x="773152" y="0"/>
                </a:lnTo>
                <a:lnTo>
                  <a:pt x="0" y="0"/>
                </a:lnTo>
                <a:lnTo>
                  <a:pt x="0" y="2587083"/>
                </a:lnTo>
                <a:lnTo>
                  <a:pt x="5531005" y="2587083"/>
                </a:lnTo>
                <a:lnTo>
                  <a:pt x="5531005" y="0"/>
                </a:lnTo>
                <a:lnTo>
                  <a:pt x="44604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r>
              <a:rPr lang="en-US" altLang="ko-KR" dirty="0" smtClean="0"/>
              <a:t>`</a:t>
            </a:r>
            <a:endParaRPr lang="ko-KR" altLang="en-US" dirty="0"/>
          </a:p>
        </p:txBody>
      </p:sp>
      <p:sp>
        <p:nvSpPr>
          <p:cNvPr id="5" name="자유형 4"/>
          <p:cNvSpPr/>
          <p:nvPr/>
        </p:nvSpPr>
        <p:spPr>
          <a:xfrm>
            <a:off x="2576408" y="1988471"/>
            <a:ext cx="107156" cy="214312"/>
          </a:xfrm>
          <a:custGeom>
            <a:avLst/>
            <a:gdLst>
              <a:gd name="connsiteX0" fmla="*/ 107156 w 107156"/>
              <a:gd name="connsiteY0" fmla="*/ 0 h 214312"/>
              <a:gd name="connsiteX1" fmla="*/ 0 w 107156"/>
              <a:gd name="connsiteY1" fmla="*/ 107156 h 214312"/>
              <a:gd name="connsiteX2" fmla="*/ 107156 w 107156"/>
              <a:gd name="connsiteY2" fmla="*/ 214312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156" h="214312">
                <a:moveTo>
                  <a:pt x="107156" y="0"/>
                </a:moveTo>
                <a:lnTo>
                  <a:pt x="0" y="107156"/>
                </a:lnTo>
                <a:lnTo>
                  <a:pt x="107156" y="21431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 8"/>
          <p:cNvSpPr/>
          <p:nvPr/>
        </p:nvSpPr>
        <p:spPr>
          <a:xfrm flipH="1">
            <a:off x="6157796" y="1988471"/>
            <a:ext cx="107156" cy="214312"/>
          </a:xfrm>
          <a:custGeom>
            <a:avLst/>
            <a:gdLst>
              <a:gd name="connsiteX0" fmla="*/ 107156 w 107156"/>
              <a:gd name="connsiteY0" fmla="*/ 0 h 214312"/>
              <a:gd name="connsiteX1" fmla="*/ 0 w 107156"/>
              <a:gd name="connsiteY1" fmla="*/ 107156 h 214312"/>
              <a:gd name="connsiteX2" fmla="*/ 107156 w 107156"/>
              <a:gd name="connsiteY2" fmla="*/ 214312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156" h="214312">
                <a:moveTo>
                  <a:pt x="107156" y="0"/>
                </a:moveTo>
                <a:lnTo>
                  <a:pt x="0" y="107156"/>
                </a:lnTo>
                <a:lnTo>
                  <a:pt x="107156" y="214312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7055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619672" y="1771601"/>
            <a:ext cx="2088232" cy="792088"/>
          </a:xfrm>
          <a:prstGeom prst="roundRect">
            <a:avLst>
              <a:gd name="adj" fmla="val 31097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모서리가 둥근 직사각형 2"/>
          <p:cNvSpPr/>
          <p:nvPr/>
        </p:nvSpPr>
        <p:spPr>
          <a:xfrm>
            <a:off x="1791205" y="2132855"/>
            <a:ext cx="5538817" cy="2617543"/>
          </a:xfrm>
          <a:prstGeom prst="roundRect">
            <a:avLst>
              <a:gd name="adj" fmla="val 10146"/>
            </a:avLst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60854" y="177157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</p:spTree>
    <p:extLst>
      <p:ext uri="{BB962C8B-B14F-4D97-AF65-F5344CB8AC3E}">
        <p14:creationId xmlns:p14="http://schemas.microsoft.com/office/powerpoint/2010/main" val="3548448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07604" y="1052736"/>
            <a:ext cx="7128792" cy="2015902"/>
          </a:xfrm>
          <a:prstGeom prst="rect">
            <a:avLst/>
          </a:prstGeom>
          <a:noFill/>
          <a:ln w="381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007604" y="1354485"/>
            <a:ext cx="2592188" cy="432048"/>
          </a:xfrm>
          <a:prstGeom prst="rect">
            <a:avLst/>
          </a:prstGeom>
          <a:noFill/>
          <a:ln w="190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99456" y="1964372"/>
            <a:ext cx="633859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rgbClr val="EEECE1">
                    <a:lumMod val="25000"/>
                  </a:srgbClr>
                </a:solidFill>
                <a:latin typeface="나눔고딕" pitchFamily="50" charset="-127"/>
                <a:ea typeface="나눔고딕" pitchFamily="50" charset="-127"/>
              </a:rPr>
              <a:t>갈등관리 역량강화 세미나</a:t>
            </a:r>
            <a:endParaRPr lang="ko-KR" altLang="en-US" sz="4400" dirty="0">
              <a:solidFill>
                <a:srgbClr val="EEECE1">
                  <a:lumMod val="25000"/>
                </a:srgbClr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092374" y="1383060"/>
            <a:ext cx="25074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rgbClr val="EEECE1">
                    <a:lumMod val="25000"/>
                  </a:srgbClr>
                </a:solidFill>
              </a:rPr>
              <a:t>기업을 죽이고 살리는 </a:t>
            </a:r>
            <a:endParaRPr lang="ko-KR" altLang="en-US" dirty="0">
              <a:solidFill>
                <a:srgbClr val="EEECE1">
                  <a:lumMod val="25000"/>
                </a:srgbClr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872" y="5949950"/>
            <a:ext cx="2236836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3171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78406" y="1701246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556792"/>
            <a:ext cx="0" cy="319360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652249" y="2086103"/>
            <a:ext cx="581093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7348006" y="1918928"/>
            <a:ext cx="0" cy="286957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652249" y="4638803"/>
            <a:ext cx="581093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652249" y="1638428"/>
            <a:ext cx="2127663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3623731" y="1556792"/>
            <a:ext cx="0" cy="64807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45475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90584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726120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830010" y="2144771"/>
            <a:ext cx="5450890" cy="2880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2988903" y="2126786"/>
            <a:ext cx="3159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백 성 을   가 </a:t>
            </a:r>
            <a:r>
              <a:rPr lang="ko-KR" altLang="en-US" sz="1400" dirty="0" err="1" smtClean="0">
                <a:solidFill>
                  <a:schemeClr val="bg1"/>
                </a:solidFill>
              </a:rPr>
              <a:t>르</a:t>
            </a:r>
            <a:r>
              <a:rPr lang="ko-KR" altLang="en-US" sz="1400" dirty="0" smtClean="0">
                <a:solidFill>
                  <a:schemeClr val="bg1"/>
                </a:solidFill>
              </a:rPr>
              <a:t> 치 는   바 </a:t>
            </a:r>
            <a:r>
              <a:rPr lang="ko-KR" altLang="en-US" sz="1400" dirty="0" err="1" smtClean="0">
                <a:solidFill>
                  <a:schemeClr val="bg1"/>
                </a:solidFill>
              </a:rPr>
              <a:t>른</a:t>
            </a:r>
            <a:r>
              <a:rPr lang="ko-KR" altLang="en-US" sz="1400" dirty="0" smtClean="0">
                <a:solidFill>
                  <a:schemeClr val="bg1"/>
                </a:solidFill>
              </a:rPr>
              <a:t>   소 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519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47024" y="2245112"/>
            <a:ext cx="5649952" cy="2200508"/>
          </a:xfrm>
          <a:custGeom>
            <a:avLst/>
            <a:gdLst>
              <a:gd name="connsiteX0" fmla="*/ 951571 w 5649952"/>
              <a:gd name="connsiteY0" fmla="*/ 0 h 2200508"/>
              <a:gd name="connsiteX1" fmla="*/ 0 w 5649952"/>
              <a:gd name="connsiteY1" fmla="*/ 0 h 2200508"/>
              <a:gd name="connsiteX2" fmla="*/ 0 w 5649952"/>
              <a:gd name="connsiteY2" fmla="*/ 2200508 h 2200508"/>
              <a:gd name="connsiteX3" fmla="*/ 5649952 w 5649952"/>
              <a:gd name="connsiteY3" fmla="*/ 2200508 h 2200508"/>
              <a:gd name="connsiteX4" fmla="*/ 5649952 w 5649952"/>
              <a:gd name="connsiteY4" fmla="*/ 7434 h 2200508"/>
              <a:gd name="connsiteX5" fmla="*/ 4676078 w 5649952"/>
              <a:gd name="connsiteY5" fmla="*/ 7434 h 220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9952" h="2200508">
                <a:moveTo>
                  <a:pt x="951571" y="0"/>
                </a:moveTo>
                <a:lnTo>
                  <a:pt x="0" y="0"/>
                </a:lnTo>
                <a:lnTo>
                  <a:pt x="0" y="2200508"/>
                </a:lnTo>
                <a:lnTo>
                  <a:pt x="5649952" y="2200508"/>
                </a:lnTo>
                <a:lnTo>
                  <a:pt x="5649952" y="7434"/>
                </a:lnTo>
                <a:lnTo>
                  <a:pt x="4676078" y="743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2700338" y="2060848"/>
            <a:ext cx="3743870" cy="360000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988903" y="2089311"/>
            <a:ext cx="31598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백 성 을   가 </a:t>
            </a:r>
            <a:r>
              <a:rPr lang="ko-KR" altLang="en-US" sz="1400" dirty="0" err="1" smtClean="0"/>
              <a:t>르</a:t>
            </a:r>
            <a:r>
              <a:rPr lang="ko-KR" altLang="en-US" sz="1400" dirty="0" smtClean="0"/>
              <a:t> 치 는   바 </a:t>
            </a:r>
            <a:r>
              <a:rPr lang="ko-KR" altLang="en-US" sz="1400" dirty="0" err="1" smtClean="0"/>
              <a:t>른</a:t>
            </a:r>
            <a:r>
              <a:rPr lang="ko-KR" altLang="en-US" sz="1400" dirty="0" smtClean="0"/>
              <a:t>   소 리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3739119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90116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자유형 7"/>
          <p:cNvSpPr/>
          <p:nvPr/>
        </p:nvSpPr>
        <p:spPr>
          <a:xfrm>
            <a:off x="1747024" y="2334320"/>
            <a:ext cx="5649952" cy="2200508"/>
          </a:xfrm>
          <a:custGeom>
            <a:avLst/>
            <a:gdLst>
              <a:gd name="connsiteX0" fmla="*/ 951571 w 5649952"/>
              <a:gd name="connsiteY0" fmla="*/ 0 h 2200508"/>
              <a:gd name="connsiteX1" fmla="*/ 0 w 5649952"/>
              <a:gd name="connsiteY1" fmla="*/ 0 h 2200508"/>
              <a:gd name="connsiteX2" fmla="*/ 0 w 5649952"/>
              <a:gd name="connsiteY2" fmla="*/ 2200508 h 2200508"/>
              <a:gd name="connsiteX3" fmla="*/ 5649952 w 5649952"/>
              <a:gd name="connsiteY3" fmla="*/ 2200508 h 2200508"/>
              <a:gd name="connsiteX4" fmla="*/ 5649952 w 5649952"/>
              <a:gd name="connsiteY4" fmla="*/ 7434 h 2200508"/>
              <a:gd name="connsiteX5" fmla="*/ 4676078 w 5649952"/>
              <a:gd name="connsiteY5" fmla="*/ 7434 h 2200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49952" h="2200508">
                <a:moveTo>
                  <a:pt x="951571" y="0"/>
                </a:moveTo>
                <a:lnTo>
                  <a:pt x="0" y="0"/>
                </a:lnTo>
                <a:lnTo>
                  <a:pt x="0" y="2200508"/>
                </a:lnTo>
                <a:lnTo>
                  <a:pt x="5649952" y="2200508"/>
                </a:lnTo>
                <a:lnTo>
                  <a:pt x="5649952" y="7434"/>
                </a:lnTo>
                <a:lnTo>
                  <a:pt x="4676078" y="743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2533413" y="2154300"/>
            <a:ext cx="4069679" cy="360040"/>
            <a:chOff x="2336065" y="2065092"/>
            <a:chExt cx="4069679" cy="360040"/>
          </a:xfrm>
        </p:grpSpPr>
        <p:sp>
          <p:nvSpPr>
            <p:cNvPr id="2" name="타원 1"/>
            <p:cNvSpPr/>
            <p:nvPr/>
          </p:nvSpPr>
          <p:spPr>
            <a:xfrm>
              <a:off x="2700338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3072045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3443752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3815459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4187166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4558873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4930580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5302287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5673994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5"/>
            <p:cNvSpPr/>
            <p:nvPr/>
          </p:nvSpPr>
          <p:spPr>
            <a:xfrm>
              <a:off x="6045704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2336065" y="2065092"/>
              <a:ext cx="360040" cy="36004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511648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백</a:t>
            </a:r>
            <a:endParaRPr lang="ko-KR" alt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2875368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성</a:t>
            </a:r>
            <a:endParaRPr lang="ko-KR" altLang="en-US" sz="1600" dirty="0"/>
          </a:p>
        </p:txBody>
      </p:sp>
      <p:sp>
        <p:nvSpPr>
          <p:cNvPr id="20" name="TextBox 19"/>
          <p:cNvSpPr txBox="1"/>
          <p:nvPr/>
        </p:nvSpPr>
        <p:spPr>
          <a:xfrm>
            <a:off x="3252686" y="2148048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을</a:t>
            </a:r>
            <a:endParaRPr lang="ko-KR" altLang="en-US" sz="1600" dirty="0"/>
          </a:p>
        </p:txBody>
      </p:sp>
      <p:sp>
        <p:nvSpPr>
          <p:cNvPr id="21" name="TextBox 20"/>
          <p:cNvSpPr txBox="1"/>
          <p:nvPr/>
        </p:nvSpPr>
        <p:spPr>
          <a:xfrm>
            <a:off x="362320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가</a:t>
            </a:r>
            <a:endParaRPr lang="ko-KR" altLang="en-US" sz="1600" dirty="0"/>
          </a:p>
        </p:txBody>
      </p:sp>
      <p:sp>
        <p:nvSpPr>
          <p:cNvPr id="22" name="TextBox 21"/>
          <p:cNvSpPr txBox="1"/>
          <p:nvPr/>
        </p:nvSpPr>
        <p:spPr>
          <a:xfrm>
            <a:off x="3993726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 smtClean="0"/>
              <a:t>르</a:t>
            </a:r>
            <a:endParaRPr lang="ko-KR" altLang="en-US" sz="1600" dirty="0"/>
          </a:p>
        </p:txBody>
      </p:sp>
      <p:sp>
        <p:nvSpPr>
          <p:cNvPr id="23" name="TextBox 22"/>
          <p:cNvSpPr txBox="1"/>
          <p:nvPr/>
        </p:nvSpPr>
        <p:spPr>
          <a:xfrm>
            <a:off x="436764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치</a:t>
            </a:r>
            <a:endParaRPr lang="ko-KR" altLang="en-US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4744960" y="2151447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는</a:t>
            </a:r>
            <a:endParaRPr lang="ko-KR" altLang="en-US" sz="1600" dirty="0"/>
          </a:p>
        </p:txBody>
      </p:sp>
      <p:sp>
        <p:nvSpPr>
          <p:cNvPr id="25" name="TextBox 24"/>
          <p:cNvSpPr txBox="1"/>
          <p:nvPr/>
        </p:nvSpPr>
        <p:spPr>
          <a:xfrm>
            <a:off x="5115480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바</a:t>
            </a:r>
            <a:endParaRPr lang="ko-KR" altLang="en-US" sz="1600" dirty="0"/>
          </a:p>
        </p:txBody>
      </p:sp>
      <p:sp>
        <p:nvSpPr>
          <p:cNvPr id="26" name="TextBox 25"/>
          <p:cNvSpPr txBox="1"/>
          <p:nvPr/>
        </p:nvSpPr>
        <p:spPr>
          <a:xfrm>
            <a:off x="5482599" y="2154846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 smtClean="0"/>
              <a:t>른</a:t>
            </a:r>
            <a:endParaRPr lang="ko-KR" altLang="en-US" sz="1600" dirty="0"/>
          </a:p>
        </p:txBody>
      </p:sp>
      <p:sp>
        <p:nvSpPr>
          <p:cNvPr id="27" name="TextBox 26"/>
          <p:cNvSpPr txBox="1"/>
          <p:nvPr/>
        </p:nvSpPr>
        <p:spPr>
          <a:xfrm>
            <a:off x="5857947" y="2148048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소</a:t>
            </a:r>
            <a:endParaRPr lang="ko-KR" altLang="en-US" sz="1600" dirty="0"/>
          </a:p>
        </p:txBody>
      </p:sp>
      <p:sp>
        <p:nvSpPr>
          <p:cNvPr id="28" name="TextBox 27"/>
          <p:cNvSpPr txBox="1"/>
          <p:nvPr/>
        </p:nvSpPr>
        <p:spPr>
          <a:xfrm>
            <a:off x="6233834" y="2158245"/>
            <a:ext cx="389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리</a:t>
            </a:r>
            <a:endParaRPr lang="ko-KR" altLang="en-US" sz="1600" dirty="0"/>
          </a:p>
        </p:txBody>
      </p:sp>
    </p:spTree>
    <p:extLst>
      <p:ext uri="{BB962C8B-B14F-4D97-AF65-F5344CB8AC3E}">
        <p14:creationId xmlns:p14="http://schemas.microsoft.com/office/powerpoint/2010/main" val="2227987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1981200"/>
            <a:ext cx="5553075" cy="281940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3075" h="2819400">
                <a:moveTo>
                  <a:pt x="4238625" y="0"/>
                </a:moveTo>
                <a:lnTo>
                  <a:pt x="0" y="0"/>
                </a:lnTo>
                <a:lnTo>
                  <a:pt x="0" y="2819400"/>
                </a:lnTo>
                <a:lnTo>
                  <a:pt x="5553075" y="2819400"/>
                </a:lnTo>
                <a:lnTo>
                  <a:pt x="5553075" y="457200"/>
                </a:lnTo>
                <a:lnTo>
                  <a:pt x="114300" y="45720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4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4800600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1790700" y="2466975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1790701" y="1914524"/>
            <a:ext cx="4293468" cy="45719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68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790700" y="1914524"/>
            <a:ext cx="5553075" cy="2886076"/>
          </a:xfrm>
          <a:custGeom>
            <a:avLst/>
            <a:gdLst/>
            <a:ahLst/>
            <a:cxnLst/>
            <a:rect l="l" t="t" r="r" b="b"/>
            <a:pathLst>
              <a:path w="5553075" h="2886076">
                <a:moveTo>
                  <a:pt x="0" y="0"/>
                </a:moveTo>
                <a:lnTo>
                  <a:pt x="4293469" y="0"/>
                </a:lnTo>
                <a:lnTo>
                  <a:pt x="4293469" y="552451"/>
                </a:lnTo>
                <a:lnTo>
                  <a:pt x="5553075" y="552451"/>
                </a:lnTo>
                <a:lnTo>
                  <a:pt x="5553075" y="2886076"/>
                </a:lnTo>
                <a:lnTo>
                  <a:pt x="0" y="2886076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74951" y="2724979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52079" y="2025433"/>
            <a:ext cx="55423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srgbClr val="EEECE1">
                    <a:lumMod val="25000"/>
                  </a:srgbClr>
                </a:solidFill>
              </a:rPr>
              <a:t>훈  민  정  음 </a:t>
            </a:r>
            <a:r>
              <a:rPr lang="en-US" altLang="ko-KR" sz="1600" dirty="0" smtClean="0">
                <a:solidFill>
                  <a:srgbClr val="EEECE1">
                    <a:lumMod val="25000"/>
                  </a:srgbClr>
                </a:solidFill>
              </a:rPr>
              <a:t>- </a:t>
            </a:r>
            <a:r>
              <a:rPr lang="ko-KR" altLang="en-US" sz="1600" dirty="0">
                <a:solidFill>
                  <a:srgbClr val="EEECE1">
                    <a:lumMod val="25000"/>
                  </a:srgbClr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790700" y="4800600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1790700" y="2466975"/>
            <a:ext cx="5553075" cy="0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4" name="자유형 13"/>
          <p:cNvSpPr/>
          <p:nvPr/>
        </p:nvSpPr>
        <p:spPr>
          <a:xfrm>
            <a:off x="1790701" y="1914524"/>
            <a:ext cx="4293468" cy="45719"/>
          </a:xfrm>
          <a:custGeom>
            <a:avLst/>
            <a:gdLst>
              <a:gd name="connsiteX0" fmla="*/ 4238625 w 5553075"/>
              <a:gd name="connsiteY0" fmla="*/ 0 h 2819400"/>
              <a:gd name="connsiteX1" fmla="*/ 0 w 5553075"/>
              <a:gd name="connsiteY1" fmla="*/ 0 h 2819400"/>
              <a:gd name="connsiteX2" fmla="*/ 0 w 5553075"/>
              <a:gd name="connsiteY2" fmla="*/ 2819400 h 2819400"/>
              <a:gd name="connsiteX3" fmla="*/ 5553075 w 5553075"/>
              <a:gd name="connsiteY3" fmla="*/ 2819400 h 2819400"/>
              <a:gd name="connsiteX4" fmla="*/ 5553075 w 5553075"/>
              <a:gd name="connsiteY4" fmla="*/ 457200 h 2819400"/>
              <a:gd name="connsiteX5" fmla="*/ 114300 w 5553075"/>
              <a:gd name="connsiteY5" fmla="*/ 457200 h 2819400"/>
              <a:gd name="connsiteX0" fmla="*/ 0 w 5553075"/>
              <a:gd name="connsiteY0" fmla="*/ 0 h 2819400"/>
              <a:gd name="connsiteX1" fmla="*/ 0 w 5553075"/>
              <a:gd name="connsiteY1" fmla="*/ 2819400 h 2819400"/>
              <a:gd name="connsiteX2" fmla="*/ 5553075 w 5553075"/>
              <a:gd name="connsiteY2" fmla="*/ 2819400 h 2819400"/>
              <a:gd name="connsiteX3" fmla="*/ 5553075 w 5553075"/>
              <a:gd name="connsiteY3" fmla="*/ 457200 h 2819400"/>
              <a:gd name="connsiteX4" fmla="*/ 114300 w 5553075"/>
              <a:gd name="connsiteY4" fmla="*/ 457200 h 28194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3" fmla="*/ 114300 w 5553075"/>
              <a:gd name="connsiteY3" fmla="*/ 0 h 2362200"/>
              <a:gd name="connsiteX0" fmla="*/ 0 w 5553075"/>
              <a:gd name="connsiteY0" fmla="*/ 2362200 h 2362200"/>
              <a:gd name="connsiteX1" fmla="*/ 5553075 w 5553075"/>
              <a:gd name="connsiteY1" fmla="*/ 2362200 h 2362200"/>
              <a:gd name="connsiteX2" fmla="*/ 5553075 w 5553075"/>
              <a:gd name="connsiteY2" fmla="*/ 0 h 2362200"/>
              <a:gd name="connsiteX0" fmla="*/ 0 w 5553075"/>
              <a:gd name="connsiteY0" fmla="*/ 0 h 0"/>
              <a:gd name="connsiteX1" fmla="*/ 5553075 w 555307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53075">
                <a:moveTo>
                  <a:pt x="0" y="0"/>
                </a:moveTo>
                <a:lnTo>
                  <a:pt x="5553075" y="0"/>
                </a:lnTo>
              </a:path>
            </a:pathLst>
          </a:cu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050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682196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grpSp>
        <p:nvGrpSpPr>
          <p:cNvPr id="4" name="그룹 3"/>
          <p:cNvGrpSpPr/>
          <p:nvPr/>
        </p:nvGrpSpPr>
        <p:grpSpPr>
          <a:xfrm>
            <a:off x="7236296" y="4563528"/>
            <a:ext cx="373742" cy="373742"/>
            <a:chOff x="1430714" y="803857"/>
            <a:chExt cx="373742" cy="373742"/>
          </a:xfrm>
        </p:grpSpPr>
        <p:cxnSp>
          <p:nvCxnSpPr>
            <p:cNvPr id="9" name="직선 연결선 8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1597496" y="4563528"/>
            <a:ext cx="373742" cy="373742"/>
            <a:chOff x="1430714" y="803857"/>
            <a:chExt cx="373742" cy="373742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그룹 14"/>
          <p:cNvGrpSpPr/>
          <p:nvPr/>
        </p:nvGrpSpPr>
        <p:grpSpPr>
          <a:xfrm>
            <a:off x="7236296" y="1887003"/>
            <a:ext cx="373742" cy="373742"/>
            <a:chOff x="1430714" y="803857"/>
            <a:chExt cx="373742" cy="373742"/>
          </a:xfrm>
        </p:grpSpPr>
        <p:cxnSp>
          <p:nvCxnSpPr>
            <p:cNvPr id="16" name="직선 연결선 15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그룹 17"/>
          <p:cNvGrpSpPr/>
          <p:nvPr/>
        </p:nvGrpSpPr>
        <p:grpSpPr>
          <a:xfrm>
            <a:off x="1597496" y="1887003"/>
            <a:ext cx="373742" cy="373742"/>
            <a:chOff x="1430714" y="803857"/>
            <a:chExt cx="373742" cy="373742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/>
          <p:cNvGrpSpPr/>
          <p:nvPr/>
        </p:nvGrpSpPr>
        <p:grpSpPr>
          <a:xfrm>
            <a:off x="3331046" y="1887003"/>
            <a:ext cx="373742" cy="373742"/>
            <a:chOff x="1430714" y="803857"/>
            <a:chExt cx="373742" cy="373742"/>
          </a:xfrm>
        </p:grpSpPr>
        <p:cxnSp>
          <p:nvCxnSpPr>
            <p:cNvPr id="22" name="직선 연결선 21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1597496" y="1448853"/>
            <a:ext cx="373742" cy="373742"/>
            <a:chOff x="1430714" y="803857"/>
            <a:chExt cx="373742" cy="373742"/>
          </a:xfrm>
        </p:grpSpPr>
        <p:cxnSp>
          <p:nvCxnSpPr>
            <p:cNvPr id="25" name="직선 연결선 24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그룹 26"/>
          <p:cNvGrpSpPr/>
          <p:nvPr/>
        </p:nvGrpSpPr>
        <p:grpSpPr>
          <a:xfrm>
            <a:off x="3331046" y="1448853"/>
            <a:ext cx="373742" cy="373742"/>
            <a:chOff x="1430714" y="803857"/>
            <a:chExt cx="373742" cy="373742"/>
          </a:xfrm>
        </p:grpSpPr>
        <p:cxnSp>
          <p:nvCxnSpPr>
            <p:cNvPr id="28" name="직선 연결선 27"/>
            <p:cNvCxnSpPr/>
            <p:nvPr/>
          </p:nvCxnSpPr>
          <p:spPr>
            <a:xfrm>
              <a:off x="1430714" y="990727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rot="16200000">
              <a:off x="1430714" y="990728"/>
              <a:ext cx="373742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8162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169349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716744"/>
            <a:ext cx="0" cy="303365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785406" y="2086103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7473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5202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9626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3362163" y="1779645"/>
            <a:ext cx="4881725" cy="1385047"/>
          </a:xfrm>
          <a:custGeom>
            <a:avLst/>
            <a:gdLst>
              <a:gd name="connsiteX0" fmla="*/ 0 w 5082989"/>
              <a:gd name="connsiteY0" fmla="*/ 0 h 1385047"/>
              <a:gd name="connsiteX1" fmla="*/ 5082989 w 5082989"/>
              <a:gd name="connsiteY1" fmla="*/ 0 h 1385047"/>
              <a:gd name="connsiteX2" fmla="*/ 5082989 w 5082989"/>
              <a:gd name="connsiteY2" fmla="*/ 1385047 h 13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2989" h="1385047">
                <a:moveTo>
                  <a:pt x="0" y="0"/>
                </a:moveTo>
                <a:lnTo>
                  <a:pt x="5082989" y="0"/>
                </a:lnTo>
                <a:lnTo>
                  <a:pt x="5082989" y="1385047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자유형 4"/>
          <p:cNvSpPr/>
          <p:nvPr/>
        </p:nvSpPr>
        <p:spPr>
          <a:xfrm rot="10800000">
            <a:off x="900113" y="5301206"/>
            <a:ext cx="5177956" cy="993135"/>
          </a:xfrm>
          <a:custGeom>
            <a:avLst/>
            <a:gdLst>
              <a:gd name="connsiteX0" fmla="*/ 0 w 5082989"/>
              <a:gd name="connsiteY0" fmla="*/ 0 h 1385047"/>
              <a:gd name="connsiteX1" fmla="*/ 5082989 w 5082989"/>
              <a:gd name="connsiteY1" fmla="*/ 0 h 1385047"/>
              <a:gd name="connsiteX2" fmla="*/ 5082989 w 5082989"/>
              <a:gd name="connsiteY2" fmla="*/ 1385047 h 1385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82989" h="1385047">
                <a:moveTo>
                  <a:pt x="0" y="0"/>
                </a:moveTo>
                <a:lnTo>
                  <a:pt x="5082989" y="0"/>
                </a:lnTo>
                <a:lnTo>
                  <a:pt x="5082989" y="1385047"/>
                </a:lnTo>
              </a:path>
            </a:pathLst>
          </a:cu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900113" y="3678932"/>
            <a:ext cx="6552207" cy="0"/>
          </a:xfrm>
          <a:prstGeom prst="line">
            <a:avLst/>
          </a:prstGeom>
          <a:ln w="1905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1101209" y="2333695"/>
            <a:ext cx="695575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600" spc="300" dirty="0" smtClean="0">
                <a:solidFill>
                  <a:prstClr val="black"/>
                </a:solidFill>
                <a:latin typeface="08서울남산체 EB" pitchFamily="18" charset="-127"/>
                <a:ea typeface="08서울남산체 EB" pitchFamily="18" charset="-127"/>
              </a:rPr>
              <a:t>소상공인창업자금대출안내</a:t>
            </a:r>
            <a:endParaRPr lang="ko-KR" altLang="en-US" sz="4600" spc="300" dirty="0">
              <a:solidFill>
                <a:prstClr val="black"/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90625" y="1619893"/>
            <a:ext cx="25715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prstClr val="black"/>
                </a:solidFill>
                <a:latin typeface="08서울남산체 B" pitchFamily="18" charset="-127"/>
                <a:ea typeface="08서울남산체 B" pitchFamily="18" charset="-127"/>
              </a:rPr>
              <a:t>하반기 소상공인 지원정책</a:t>
            </a:r>
            <a:endParaRPr lang="ko-KR" altLang="en-US" dirty="0">
              <a:solidFill>
                <a:prstClr val="black"/>
              </a:solidFill>
              <a:latin typeface="08서울남산체 B" pitchFamily="18" charset="-127"/>
              <a:ea typeface="08서울남산체 B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9678" y="5477440"/>
            <a:ext cx="1921036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368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5202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2047549"/>
            <a:ext cx="50290" cy="33855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612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solidFill>
            <a:schemeClr val="tx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bg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785406" y="1686052"/>
            <a:ext cx="1778482" cy="518811"/>
          </a:xfrm>
          <a:prstGeom prst="rect">
            <a:avLst/>
          </a:prstGeom>
          <a:solidFill>
            <a:schemeClr val="tx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965426" y="1728768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rgbClr val="FF0000"/>
                </a:solidFill>
              </a:rPr>
              <a:t>훈  민  정  음</a:t>
            </a:r>
            <a:endParaRPr lang="ko-KR" altLang="en-US" sz="1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401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69478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           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 </a:t>
            </a:r>
            <a:endParaRPr lang="en-US" altLang="ko-KR" sz="1400" dirty="0" smtClean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en-US" altLang="ko-KR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          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런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59356" y="2032051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85406" y="1916832"/>
            <a:ext cx="0" cy="28075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785406" y="2047549"/>
            <a:ext cx="50290" cy="33855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직각 삼각형 3"/>
          <p:cNvSpPr/>
          <p:nvPr/>
        </p:nvSpPr>
        <p:spPr>
          <a:xfrm flipH="1">
            <a:off x="2073390" y="2638582"/>
            <a:ext cx="540000" cy="612000"/>
          </a:xfrm>
          <a:prstGeom prst="rtTriangl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 flipH="1">
            <a:off x="1835696" y="2383607"/>
            <a:ext cx="156187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7686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652249" y="2348880"/>
            <a:ext cx="5810930" cy="228992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973175" y="2605351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173378" y="2074978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black"/>
                </a:solidFill>
              </a:rPr>
              <a:t>훈  민  정  음</a:t>
            </a:r>
            <a:endParaRPr lang="ko-KR" altLang="en-US" sz="1600" dirty="0">
              <a:solidFill>
                <a:prstClr val="black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652249" y="2348880"/>
            <a:ext cx="58109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652249" y="4638803"/>
            <a:ext cx="581093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7069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168911" y="2691155"/>
            <a:ext cx="4267185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" name="직선 연결선 7"/>
          <p:cNvCxnSpPr/>
          <p:nvPr/>
        </p:nvCxnSpPr>
        <p:spPr>
          <a:xfrm>
            <a:off x="1168911" y="2278211"/>
            <a:ext cx="682847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1168911" y="4663667"/>
            <a:ext cx="682847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178346" y="1816031"/>
            <a:ext cx="1778482" cy="41070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352296" y="1828955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168911" y="3125107"/>
            <a:ext cx="6828477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1168911" y="3543562"/>
            <a:ext cx="4411201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1168911" y="3985263"/>
            <a:ext cx="4843249" cy="28803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1142342" y="2582104"/>
            <a:ext cx="685504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endParaRPr lang="en-US" altLang="ko-KR" sz="1400" dirty="0" smtClean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이런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endParaRPr lang="en-US" altLang="ko-KR" sz="1400" dirty="0" smtClean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  <a:p>
            <a:pPr algn="just">
              <a:lnSpc>
                <a:spcPct val="200000"/>
              </a:lnSpc>
            </a:pPr>
            <a:r>
              <a:rPr lang="ko-KR" altLang="en-US" sz="1400" dirty="0" smtClean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사람마다 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schemeClr val="bg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schemeClr val="bg1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606075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547664" y="2086103"/>
            <a:ext cx="6048672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80924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619672" y="2086103"/>
            <a:ext cx="2144983" cy="381065"/>
          </a:xfrm>
          <a:custGeom>
            <a:avLst/>
            <a:gdLst/>
            <a:ahLst/>
            <a:cxnLst/>
            <a:rect l="l" t="t" r="r" b="b"/>
            <a:pathLst>
              <a:path w="2144983" h="381065">
                <a:moveTo>
                  <a:pt x="181459" y="0"/>
                </a:moveTo>
                <a:lnTo>
                  <a:pt x="2144983" y="0"/>
                </a:lnTo>
                <a:lnTo>
                  <a:pt x="1963524" y="381065"/>
                </a:lnTo>
                <a:lnTo>
                  <a:pt x="0" y="3810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973056" y="2078354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84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80924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73056" y="2093852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sp>
        <p:nvSpPr>
          <p:cNvPr id="2" name="자유형 1"/>
          <p:cNvSpPr/>
          <p:nvPr/>
        </p:nvSpPr>
        <p:spPr>
          <a:xfrm>
            <a:off x="1542182" y="2076773"/>
            <a:ext cx="6052088" cy="2673458"/>
          </a:xfrm>
          <a:custGeom>
            <a:avLst/>
            <a:gdLst>
              <a:gd name="connsiteX0" fmla="*/ 0 w 6052088"/>
              <a:gd name="connsiteY0" fmla="*/ 0 h 2673458"/>
              <a:gd name="connsiteX1" fmla="*/ 1921790 w 6052088"/>
              <a:gd name="connsiteY1" fmla="*/ 0 h 2673458"/>
              <a:gd name="connsiteX2" fmla="*/ 1921790 w 6052088"/>
              <a:gd name="connsiteY2" fmla="*/ 371959 h 2673458"/>
              <a:gd name="connsiteX3" fmla="*/ 2286000 w 6052088"/>
              <a:gd name="connsiteY3" fmla="*/ 7749 h 2673458"/>
              <a:gd name="connsiteX4" fmla="*/ 6052088 w 6052088"/>
              <a:gd name="connsiteY4" fmla="*/ 7749 h 2673458"/>
              <a:gd name="connsiteX5" fmla="*/ 6052088 w 6052088"/>
              <a:gd name="connsiteY5" fmla="*/ 2673458 h 2673458"/>
              <a:gd name="connsiteX6" fmla="*/ 7750 w 6052088"/>
              <a:gd name="connsiteY6" fmla="*/ 2673458 h 2673458"/>
              <a:gd name="connsiteX7" fmla="*/ 0 w 6052088"/>
              <a:gd name="connsiteY7" fmla="*/ 0 h 267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52088" h="2673458">
                <a:moveTo>
                  <a:pt x="0" y="0"/>
                </a:moveTo>
                <a:lnTo>
                  <a:pt x="1921790" y="0"/>
                </a:lnTo>
                <a:lnTo>
                  <a:pt x="1921790" y="371959"/>
                </a:lnTo>
                <a:lnTo>
                  <a:pt x="2286000" y="7749"/>
                </a:lnTo>
                <a:lnTo>
                  <a:pt x="6052088" y="7749"/>
                </a:lnTo>
                <a:lnTo>
                  <a:pt x="6052088" y="2673458"/>
                </a:lnTo>
                <a:lnTo>
                  <a:pt x="7750" y="2673458"/>
                </a:lnTo>
                <a:cubicBezTo>
                  <a:pt x="5167" y="1782305"/>
                  <a:pt x="2583" y="891153"/>
                  <a:pt x="0" y="0"/>
                </a:cubicBez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3011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369220" y="1970194"/>
            <a:ext cx="4392487" cy="38485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93155" y="2158370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491518" y="1980210"/>
            <a:ext cx="414093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훈  민  정  음 </a:t>
            </a:r>
            <a:r>
              <a:rPr lang="en-US" altLang="ko-KR" sz="1600" dirty="0" smtClean="0">
                <a:solidFill>
                  <a:prstClr val="white"/>
                </a:solidFill>
              </a:rPr>
              <a:t>- </a:t>
            </a:r>
            <a:r>
              <a:rPr lang="ko-KR" altLang="en-US" sz="1600" dirty="0">
                <a:solidFill>
                  <a:prstClr val="white"/>
                </a:solidFill>
              </a:rPr>
              <a:t>백성을 가르치는 바른 소리</a:t>
            </a:r>
          </a:p>
          <a:p>
            <a:endParaRPr lang="ko-KR" altLang="en-US" sz="1600" dirty="0">
              <a:solidFill>
                <a:prstClr val="white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1793155" y="4594359"/>
            <a:ext cx="554461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이등변 삼각형 6"/>
          <p:cNvSpPr/>
          <p:nvPr/>
        </p:nvSpPr>
        <p:spPr>
          <a:xfrm flipV="1">
            <a:off x="4488470" y="2339554"/>
            <a:ext cx="167059" cy="144016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24787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L 도형 2"/>
          <p:cNvSpPr/>
          <p:nvPr/>
        </p:nvSpPr>
        <p:spPr>
          <a:xfrm rot="10800000">
            <a:off x="6967675" y="20286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L 도형 6"/>
          <p:cNvSpPr/>
          <p:nvPr/>
        </p:nvSpPr>
        <p:spPr>
          <a:xfrm rot="10800000" flipV="1">
            <a:off x="6967675" y="43787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L 도형 7"/>
          <p:cNvSpPr/>
          <p:nvPr/>
        </p:nvSpPr>
        <p:spPr>
          <a:xfrm rot="10800000" flipH="1" flipV="1">
            <a:off x="1720255" y="43787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L 도형 8"/>
          <p:cNvSpPr/>
          <p:nvPr/>
        </p:nvSpPr>
        <p:spPr>
          <a:xfrm rot="10800000" flipH="1">
            <a:off x="1720256" y="2028657"/>
            <a:ext cx="432048" cy="432048"/>
          </a:xfrm>
          <a:prstGeom prst="corner">
            <a:avLst>
              <a:gd name="adj1" fmla="val 13624"/>
              <a:gd name="adj2" fmla="val 1472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598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85406" y="2086103"/>
            <a:ext cx="5544616" cy="2664296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 rot="5400000">
            <a:off x="1709368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각 삼각형 1"/>
          <p:cNvSpPr/>
          <p:nvPr/>
        </p:nvSpPr>
        <p:spPr>
          <a:xfrm rot="16200000" flipH="1">
            <a:off x="6760756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각 삼각형 1"/>
          <p:cNvSpPr/>
          <p:nvPr/>
        </p:nvSpPr>
        <p:spPr>
          <a:xfrm rot="16200000" flipV="1">
            <a:off x="1709368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1"/>
          <p:cNvSpPr/>
          <p:nvPr/>
        </p:nvSpPr>
        <p:spPr>
          <a:xfrm rot="5400000" flipH="1" flipV="1">
            <a:off x="6760756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665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891153" y="1324449"/>
            <a:ext cx="7353945" cy="1960535"/>
          </a:xfrm>
          <a:custGeom>
            <a:avLst/>
            <a:gdLst>
              <a:gd name="connsiteX0" fmla="*/ 216976 w 7353945"/>
              <a:gd name="connsiteY0" fmla="*/ 7749 h 1960535"/>
              <a:gd name="connsiteX1" fmla="*/ 216976 w 7353945"/>
              <a:gd name="connsiteY1" fmla="*/ 441702 h 1960535"/>
              <a:gd name="connsiteX2" fmla="*/ 441701 w 7353945"/>
              <a:gd name="connsiteY2" fmla="*/ 441702 h 1960535"/>
              <a:gd name="connsiteX3" fmla="*/ 441701 w 7353945"/>
              <a:gd name="connsiteY3" fmla="*/ 232474 h 1960535"/>
              <a:gd name="connsiteX4" fmla="*/ 0 w 7353945"/>
              <a:gd name="connsiteY4" fmla="*/ 232474 h 1960535"/>
              <a:gd name="connsiteX5" fmla="*/ 0 w 7353945"/>
              <a:gd name="connsiteY5" fmla="*/ 1743559 h 1960535"/>
              <a:gd name="connsiteX6" fmla="*/ 441701 w 7353945"/>
              <a:gd name="connsiteY6" fmla="*/ 1743559 h 1960535"/>
              <a:gd name="connsiteX7" fmla="*/ 441701 w 7353945"/>
              <a:gd name="connsiteY7" fmla="*/ 1518834 h 1960535"/>
              <a:gd name="connsiteX8" fmla="*/ 216976 w 7353945"/>
              <a:gd name="connsiteY8" fmla="*/ 1518834 h 1960535"/>
              <a:gd name="connsiteX9" fmla="*/ 216976 w 7353945"/>
              <a:gd name="connsiteY9" fmla="*/ 1960535 h 1960535"/>
              <a:gd name="connsiteX10" fmla="*/ 7136969 w 7353945"/>
              <a:gd name="connsiteY10" fmla="*/ 1960535 h 1960535"/>
              <a:gd name="connsiteX11" fmla="*/ 7136969 w 7353945"/>
              <a:gd name="connsiteY11" fmla="*/ 1518834 h 1960535"/>
              <a:gd name="connsiteX12" fmla="*/ 6912244 w 7353945"/>
              <a:gd name="connsiteY12" fmla="*/ 1518834 h 1960535"/>
              <a:gd name="connsiteX13" fmla="*/ 6912244 w 7353945"/>
              <a:gd name="connsiteY13" fmla="*/ 1743559 h 1960535"/>
              <a:gd name="connsiteX14" fmla="*/ 7353945 w 7353945"/>
              <a:gd name="connsiteY14" fmla="*/ 1743559 h 1960535"/>
              <a:gd name="connsiteX15" fmla="*/ 7353945 w 7353945"/>
              <a:gd name="connsiteY15" fmla="*/ 232474 h 1960535"/>
              <a:gd name="connsiteX16" fmla="*/ 6912244 w 7353945"/>
              <a:gd name="connsiteY16" fmla="*/ 232474 h 1960535"/>
              <a:gd name="connsiteX17" fmla="*/ 6912244 w 7353945"/>
              <a:gd name="connsiteY17" fmla="*/ 449451 h 1960535"/>
              <a:gd name="connsiteX18" fmla="*/ 7136969 w 7353945"/>
              <a:gd name="connsiteY18" fmla="*/ 449451 h 1960535"/>
              <a:gd name="connsiteX19" fmla="*/ 7136969 w 7353945"/>
              <a:gd name="connsiteY19" fmla="*/ 0 h 1960535"/>
              <a:gd name="connsiteX20" fmla="*/ 216976 w 7353945"/>
              <a:gd name="connsiteY20" fmla="*/ 7749 h 1960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53945" h="1960535">
                <a:moveTo>
                  <a:pt x="216976" y="7749"/>
                </a:moveTo>
                <a:lnTo>
                  <a:pt x="216976" y="441702"/>
                </a:lnTo>
                <a:lnTo>
                  <a:pt x="441701" y="441702"/>
                </a:lnTo>
                <a:lnTo>
                  <a:pt x="441701" y="232474"/>
                </a:lnTo>
                <a:lnTo>
                  <a:pt x="0" y="232474"/>
                </a:lnTo>
                <a:lnTo>
                  <a:pt x="0" y="1743559"/>
                </a:lnTo>
                <a:lnTo>
                  <a:pt x="441701" y="1743559"/>
                </a:lnTo>
                <a:lnTo>
                  <a:pt x="441701" y="1518834"/>
                </a:lnTo>
                <a:lnTo>
                  <a:pt x="216976" y="1518834"/>
                </a:lnTo>
                <a:lnTo>
                  <a:pt x="216976" y="1960535"/>
                </a:lnTo>
                <a:lnTo>
                  <a:pt x="7136969" y="1960535"/>
                </a:lnTo>
                <a:lnTo>
                  <a:pt x="7136969" y="1518834"/>
                </a:lnTo>
                <a:lnTo>
                  <a:pt x="6912244" y="1518834"/>
                </a:lnTo>
                <a:lnTo>
                  <a:pt x="6912244" y="1743559"/>
                </a:lnTo>
                <a:lnTo>
                  <a:pt x="7353945" y="1743559"/>
                </a:lnTo>
                <a:lnTo>
                  <a:pt x="7353945" y="232474"/>
                </a:lnTo>
                <a:lnTo>
                  <a:pt x="6912244" y="232474"/>
                </a:lnTo>
                <a:lnTo>
                  <a:pt x="6912244" y="449451"/>
                </a:lnTo>
                <a:lnTo>
                  <a:pt x="7136969" y="449451"/>
                </a:lnTo>
                <a:lnTo>
                  <a:pt x="7136969" y="0"/>
                </a:lnTo>
                <a:lnTo>
                  <a:pt x="216976" y="7749"/>
                </a:lnTo>
                <a:close/>
              </a:path>
            </a:pathLst>
          </a:custGeom>
          <a:noFill/>
          <a:ln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28614" y="1896555"/>
            <a:ext cx="60644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srgbClr val="4BACC6">
                    <a:lumMod val="50000"/>
                  </a:srgbClr>
                </a:solidFill>
                <a:latin typeface="뫼비우스 Regular" pitchFamily="2" charset="-127"/>
                <a:ea typeface="뫼비우스 Regular" pitchFamily="2" charset="-127"/>
              </a:rPr>
              <a:t>열정이 담긴 감성디자인</a:t>
            </a:r>
            <a:endParaRPr lang="ko-KR" altLang="en-US" sz="4800" dirty="0">
              <a:solidFill>
                <a:srgbClr val="4BACC6">
                  <a:lumMod val="50000"/>
                </a:srgbClr>
              </a:solidFill>
              <a:latin typeface="뫼비우스 Regular" pitchFamily="2" charset="-127"/>
              <a:ea typeface="뫼비우스 Regular" pitchFamily="2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32" y="5589240"/>
            <a:ext cx="1764754" cy="736849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740352" y="52263"/>
            <a:ext cx="4154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white"/>
                </a:solidFill>
              </a:rPr>
              <a:t>NE</a:t>
            </a:r>
            <a:endParaRPr lang="ko-KR" altLang="en-US" sz="14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135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" name="직선 연결선 3"/>
          <p:cNvCxnSpPr/>
          <p:nvPr/>
        </p:nvCxnSpPr>
        <p:spPr>
          <a:xfrm>
            <a:off x="3668685" y="2477398"/>
            <a:ext cx="180020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668685" y="4391439"/>
            <a:ext cx="180020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9822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6406168" y="2209800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1655676" y="4577483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68587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" name="자유형 3"/>
          <p:cNvSpPr/>
          <p:nvPr/>
        </p:nvSpPr>
        <p:spPr>
          <a:xfrm>
            <a:off x="1658319" y="2208508"/>
            <a:ext cx="5819614" cy="2440984"/>
          </a:xfrm>
          <a:custGeom>
            <a:avLst/>
            <a:gdLst>
              <a:gd name="connsiteX0" fmla="*/ 0 w 5819614"/>
              <a:gd name="connsiteY0" fmla="*/ 2440984 h 2440984"/>
              <a:gd name="connsiteX1" fmla="*/ 0 w 5819614"/>
              <a:gd name="connsiteY1" fmla="*/ 0 h 2440984"/>
              <a:gd name="connsiteX2" fmla="*/ 5277173 w 5819614"/>
              <a:gd name="connsiteY2" fmla="*/ 0 h 2440984"/>
              <a:gd name="connsiteX3" fmla="*/ 5819614 w 5819614"/>
              <a:gd name="connsiteY3" fmla="*/ 542441 h 2440984"/>
              <a:gd name="connsiteX4" fmla="*/ 5819614 w 5819614"/>
              <a:gd name="connsiteY4" fmla="*/ 2440984 h 2440984"/>
              <a:gd name="connsiteX5" fmla="*/ 5346915 w 5819614"/>
              <a:gd name="connsiteY5" fmla="*/ 2440984 h 2440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19614" h="2440984">
                <a:moveTo>
                  <a:pt x="0" y="2440984"/>
                </a:moveTo>
                <a:lnTo>
                  <a:pt x="0" y="0"/>
                </a:lnTo>
                <a:lnTo>
                  <a:pt x="5277173" y="0"/>
                </a:lnTo>
                <a:lnTo>
                  <a:pt x="5819614" y="542441"/>
                </a:lnTo>
                <a:lnTo>
                  <a:pt x="5819614" y="2440984"/>
                </a:lnTo>
                <a:lnTo>
                  <a:pt x="5346915" y="2440984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658319" y="2209800"/>
            <a:ext cx="1080120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9425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655676" y="2209800"/>
            <a:ext cx="5832648" cy="2438400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816983" y="2341131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7210393" y="2341131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1816983" y="4355910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7210393" y="4355910"/>
            <a:ext cx="144016" cy="144016"/>
          </a:xfrm>
          <a:prstGeom prst="ellipse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39804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50662" y="2177987"/>
            <a:ext cx="14382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훈  민  정  음</a:t>
            </a:r>
            <a:endParaRPr lang="ko-KR" altLang="en-US" sz="1600" dirty="0"/>
          </a:p>
        </p:txBody>
      </p:sp>
      <p:sp>
        <p:nvSpPr>
          <p:cNvPr id="3" name="자유형 2"/>
          <p:cNvSpPr/>
          <p:nvPr/>
        </p:nvSpPr>
        <p:spPr>
          <a:xfrm>
            <a:off x="1627324" y="1821053"/>
            <a:ext cx="5897003" cy="2789696"/>
          </a:xfrm>
          <a:custGeom>
            <a:avLst/>
            <a:gdLst>
              <a:gd name="connsiteX0" fmla="*/ 232475 w 5540644"/>
              <a:gd name="connsiteY0" fmla="*/ 232475 h 2789696"/>
              <a:gd name="connsiteX1" fmla="*/ 0 w 5540644"/>
              <a:gd name="connsiteY1" fmla="*/ 0 h 2789696"/>
              <a:gd name="connsiteX2" fmla="*/ 0 w 5540644"/>
              <a:gd name="connsiteY2" fmla="*/ 2789696 h 2789696"/>
              <a:gd name="connsiteX3" fmla="*/ 5540644 w 5540644"/>
              <a:gd name="connsiteY3" fmla="*/ 2789696 h 278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0644" h="2789696">
                <a:moveTo>
                  <a:pt x="232475" y="232475"/>
                </a:moveTo>
                <a:lnTo>
                  <a:pt x="0" y="0"/>
                </a:lnTo>
                <a:lnTo>
                  <a:pt x="0" y="2789696"/>
                </a:lnTo>
                <a:lnTo>
                  <a:pt x="5540644" y="278969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70011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13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153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1153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65248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8531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793155" y="2348880"/>
            <a:ext cx="5544616" cy="0"/>
          </a:xfrm>
          <a:prstGeom prst="line">
            <a:avLst/>
          </a:prstGeom>
          <a:ln w="127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793155" y="4594359"/>
            <a:ext cx="5544616" cy="0"/>
          </a:xfrm>
          <a:prstGeom prst="line">
            <a:avLst/>
          </a:prstGeom>
          <a:ln w="12700">
            <a:solidFill>
              <a:schemeClr val="tx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이등변 삼각형 2"/>
          <p:cNvSpPr/>
          <p:nvPr/>
        </p:nvSpPr>
        <p:spPr>
          <a:xfrm flipV="1">
            <a:off x="4457451" y="2351147"/>
            <a:ext cx="216024" cy="72008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93359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 rot="10800000">
            <a:off x="1712841" y="8378339"/>
            <a:ext cx="5761422" cy="631136"/>
          </a:xfrm>
          <a:custGeom>
            <a:avLst/>
            <a:gdLst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1560167 h 1872208"/>
              <a:gd name="connsiteX8" fmla="*/ 0 w 9361040"/>
              <a:gd name="connsiteY8" fmla="*/ 312041 h 1872208"/>
              <a:gd name="connsiteX0" fmla="*/ 0 w 9361040"/>
              <a:gd name="connsiteY0" fmla="*/ 312041 h 1872208"/>
              <a:gd name="connsiteX1" fmla="*/ 312041 w 9361040"/>
              <a:gd name="connsiteY1" fmla="*/ 0 h 1872208"/>
              <a:gd name="connsiteX2" fmla="*/ 9048999 w 9361040"/>
              <a:gd name="connsiteY2" fmla="*/ 0 h 1872208"/>
              <a:gd name="connsiteX3" fmla="*/ 9361040 w 9361040"/>
              <a:gd name="connsiteY3" fmla="*/ 312041 h 1872208"/>
              <a:gd name="connsiteX4" fmla="*/ 9361040 w 9361040"/>
              <a:gd name="connsiteY4" fmla="*/ 1560167 h 1872208"/>
              <a:gd name="connsiteX5" fmla="*/ 9048999 w 9361040"/>
              <a:gd name="connsiteY5" fmla="*/ 1872208 h 1872208"/>
              <a:gd name="connsiteX6" fmla="*/ 312041 w 9361040"/>
              <a:gd name="connsiteY6" fmla="*/ 1872208 h 1872208"/>
              <a:gd name="connsiteX7" fmla="*/ 0 w 9361040"/>
              <a:gd name="connsiteY7" fmla="*/ 631136 h 1872208"/>
              <a:gd name="connsiteX8" fmla="*/ 0 w 9361040"/>
              <a:gd name="connsiteY8" fmla="*/ 312041 h 1872208"/>
              <a:gd name="connsiteX0" fmla="*/ 312041 w 9361040"/>
              <a:gd name="connsiteY0" fmla="*/ 1872208 h 1963648"/>
              <a:gd name="connsiteX1" fmla="*/ 0 w 9361040"/>
              <a:gd name="connsiteY1" fmla="*/ 631136 h 1963648"/>
              <a:gd name="connsiteX2" fmla="*/ 0 w 9361040"/>
              <a:gd name="connsiteY2" fmla="*/ 312041 h 1963648"/>
              <a:gd name="connsiteX3" fmla="*/ 312041 w 9361040"/>
              <a:gd name="connsiteY3" fmla="*/ 0 h 1963648"/>
              <a:gd name="connsiteX4" fmla="*/ 9048999 w 9361040"/>
              <a:gd name="connsiteY4" fmla="*/ 0 h 1963648"/>
              <a:gd name="connsiteX5" fmla="*/ 9361040 w 9361040"/>
              <a:gd name="connsiteY5" fmla="*/ 312041 h 1963648"/>
              <a:gd name="connsiteX6" fmla="*/ 9361040 w 9361040"/>
              <a:gd name="connsiteY6" fmla="*/ 1560167 h 1963648"/>
              <a:gd name="connsiteX7" fmla="*/ 9048999 w 9361040"/>
              <a:gd name="connsiteY7" fmla="*/ 1872208 h 1963648"/>
              <a:gd name="connsiteX8" fmla="*/ 403481 w 9361040"/>
              <a:gd name="connsiteY8" fmla="*/ 1963648 h 1963648"/>
              <a:gd name="connsiteX0" fmla="*/ 0 w 9361040"/>
              <a:gd name="connsiteY0" fmla="*/ 631136 h 1963648"/>
              <a:gd name="connsiteX1" fmla="*/ 0 w 9361040"/>
              <a:gd name="connsiteY1" fmla="*/ 312041 h 1963648"/>
              <a:gd name="connsiteX2" fmla="*/ 312041 w 9361040"/>
              <a:gd name="connsiteY2" fmla="*/ 0 h 1963648"/>
              <a:gd name="connsiteX3" fmla="*/ 9048999 w 9361040"/>
              <a:gd name="connsiteY3" fmla="*/ 0 h 1963648"/>
              <a:gd name="connsiteX4" fmla="*/ 9361040 w 9361040"/>
              <a:gd name="connsiteY4" fmla="*/ 312041 h 1963648"/>
              <a:gd name="connsiteX5" fmla="*/ 9361040 w 9361040"/>
              <a:gd name="connsiteY5" fmla="*/ 1560167 h 1963648"/>
              <a:gd name="connsiteX6" fmla="*/ 9048999 w 9361040"/>
              <a:gd name="connsiteY6" fmla="*/ 1872208 h 1963648"/>
              <a:gd name="connsiteX7" fmla="*/ 403481 w 9361040"/>
              <a:gd name="connsiteY7" fmla="*/ 1963648 h 196364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872208"/>
              <a:gd name="connsiteX1" fmla="*/ 0 w 9361040"/>
              <a:gd name="connsiteY1" fmla="*/ 312041 h 1872208"/>
              <a:gd name="connsiteX2" fmla="*/ 312041 w 9361040"/>
              <a:gd name="connsiteY2" fmla="*/ 0 h 1872208"/>
              <a:gd name="connsiteX3" fmla="*/ 9048999 w 9361040"/>
              <a:gd name="connsiteY3" fmla="*/ 0 h 1872208"/>
              <a:gd name="connsiteX4" fmla="*/ 9361040 w 9361040"/>
              <a:gd name="connsiteY4" fmla="*/ 312041 h 1872208"/>
              <a:gd name="connsiteX5" fmla="*/ 9361040 w 9361040"/>
              <a:gd name="connsiteY5" fmla="*/ 1560167 h 1872208"/>
              <a:gd name="connsiteX6" fmla="*/ 9048999 w 9361040"/>
              <a:gd name="connsiteY6" fmla="*/ 1872208 h 1872208"/>
              <a:gd name="connsiteX0" fmla="*/ 0 w 9361040"/>
              <a:gd name="connsiteY0" fmla="*/ 631136 h 1560167"/>
              <a:gd name="connsiteX1" fmla="*/ 0 w 9361040"/>
              <a:gd name="connsiteY1" fmla="*/ 312041 h 1560167"/>
              <a:gd name="connsiteX2" fmla="*/ 312041 w 9361040"/>
              <a:gd name="connsiteY2" fmla="*/ 0 h 1560167"/>
              <a:gd name="connsiteX3" fmla="*/ 9048999 w 9361040"/>
              <a:gd name="connsiteY3" fmla="*/ 0 h 1560167"/>
              <a:gd name="connsiteX4" fmla="*/ 9361040 w 9361040"/>
              <a:gd name="connsiteY4" fmla="*/ 312041 h 1560167"/>
              <a:gd name="connsiteX5" fmla="*/ 9361040 w 9361040"/>
              <a:gd name="connsiteY5" fmla="*/ 1560167 h 1560167"/>
              <a:gd name="connsiteX0" fmla="*/ 0 w 9361040"/>
              <a:gd name="connsiteY0" fmla="*/ 631136 h 631136"/>
              <a:gd name="connsiteX1" fmla="*/ 0 w 9361040"/>
              <a:gd name="connsiteY1" fmla="*/ 312041 h 631136"/>
              <a:gd name="connsiteX2" fmla="*/ 312041 w 9361040"/>
              <a:gd name="connsiteY2" fmla="*/ 0 h 631136"/>
              <a:gd name="connsiteX3" fmla="*/ 9048999 w 9361040"/>
              <a:gd name="connsiteY3" fmla="*/ 0 h 631136"/>
              <a:gd name="connsiteX4" fmla="*/ 9361040 w 9361040"/>
              <a:gd name="connsiteY4" fmla="*/ 312041 h 631136"/>
              <a:gd name="connsiteX0" fmla="*/ 0 w 9048999"/>
              <a:gd name="connsiteY0" fmla="*/ 631136 h 631136"/>
              <a:gd name="connsiteX1" fmla="*/ 0 w 9048999"/>
              <a:gd name="connsiteY1" fmla="*/ 312041 h 631136"/>
              <a:gd name="connsiteX2" fmla="*/ 312041 w 9048999"/>
              <a:gd name="connsiteY2" fmla="*/ 0 h 631136"/>
              <a:gd name="connsiteX3" fmla="*/ 9048999 w 9048999"/>
              <a:gd name="connsiteY3" fmla="*/ 0 h 631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48999" h="631136">
                <a:moveTo>
                  <a:pt x="0" y="631136"/>
                </a:move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lnTo>
                  <a:pt x="9048999" y="0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모서리가 둥근 직사각형 2"/>
          <p:cNvSpPr/>
          <p:nvPr/>
        </p:nvSpPr>
        <p:spPr>
          <a:xfrm>
            <a:off x="1734428" y="2205036"/>
            <a:ext cx="5695945" cy="237739"/>
          </a:xfrm>
          <a:custGeom>
            <a:avLst/>
            <a:gdLst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6" fmla="*/ 237739 w 5695945"/>
              <a:gd name="connsiteY6" fmla="*/ 2426153 h 2426153"/>
              <a:gd name="connsiteX7" fmla="*/ 0 w 5695945"/>
              <a:gd name="connsiteY7" fmla="*/ 2188414 h 2426153"/>
              <a:gd name="connsiteX8" fmla="*/ 0 w 5695945"/>
              <a:gd name="connsiteY8" fmla="*/ 237739 h 2426153"/>
              <a:gd name="connsiteX0" fmla="*/ 237739 w 5695945"/>
              <a:gd name="connsiteY0" fmla="*/ 2426153 h 2517593"/>
              <a:gd name="connsiteX1" fmla="*/ 0 w 5695945"/>
              <a:gd name="connsiteY1" fmla="*/ 2188414 h 2517593"/>
              <a:gd name="connsiteX2" fmla="*/ 0 w 5695945"/>
              <a:gd name="connsiteY2" fmla="*/ 237739 h 2517593"/>
              <a:gd name="connsiteX3" fmla="*/ 237739 w 5695945"/>
              <a:gd name="connsiteY3" fmla="*/ 0 h 2517593"/>
              <a:gd name="connsiteX4" fmla="*/ 5458206 w 5695945"/>
              <a:gd name="connsiteY4" fmla="*/ 0 h 2517593"/>
              <a:gd name="connsiteX5" fmla="*/ 5695945 w 5695945"/>
              <a:gd name="connsiteY5" fmla="*/ 237739 h 2517593"/>
              <a:gd name="connsiteX6" fmla="*/ 5695945 w 5695945"/>
              <a:gd name="connsiteY6" fmla="*/ 2188414 h 2517593"/>
              <a:gd name="connsiteX7" fmla="*/ 5458206 w 5695945"/>
              <a:gd name="connsiteY7" fmla="*/ 2426153 h 2517593"/>
              <a:gd name="connsiteX8" fmla="*/ 329179 w 5695945"/>
              <a:gd name="connsiteY8" fmla="*/ 2517593 h 2517593"/>
              <a:gd name="connsiteX0" fmla="*/ 0 w 5695945"/>
              <a:gd name="connsiteY0" fmla="*/ 2188414 h 2517593"/>
              <a:gd name="connsiteX1" fmla="*/ 0 w 5695945"/>
              <a:gd name="connsiteY1" fmla="*/ 237739 h 2517593"/>
              <a:gd name="connsiteX2" fmla="*/ 237739 w 5695945"/>
              <a:gd name="connsiteY2" fmla="*/ 0 h 2517593"/>
              <a:gd name="connsiteX3" fmla="*/ 5458206 w 5695945"/>
              <a:gd name="connsiteY3" fmla="*/ 0 h 2517593"/>
              <a:gd name="connsiteX4" fmla="*/ 5695945 w 5695945"/>
              <a:gd name="connsiteY4" fmla="*/ 237739 h 2517593"/>
              <a:gd name="connsiteX5" fmla="*/ 5695945 w 5695945"/>
              <a:gd name="connsiteY5" fmla="*/ 2188414 h 2517593"/>
              <a:gd name="connsiteX6" fmla="*/ 5458206 w 5695945"/>
              <a:gd name="connsiteY6" fmla="*/ 2426153 h 2517593"/>
              <a:gd name="connsiteX7" fmla="*/ 329179 w 5695945"/>
              <a:gd name="connsiteY7" fmla="*/ 2517593 h 2517593"/>
              <a:gd name="connsiteX0" fmla="*/ 0 w 5695945"/>
              <a:gd name="connsiteY0" fmla="*/ 237739 h 2517593"/>
              <a:gd name="connsiteX1" fmla="*/ 237739 w 5695945"/>
              <a:gd name="connsiteY1" fmla="*/ 0 h 2517593"/>
              <a:gd name="connsiteX2" fmla="*/ 5458206 w 5695945"/>
              <a:gd name="connsiteY2" fmla="*/ 0 h 2517593"/>
              <a:gd name="connsiteX3" fmla="*/ 5695945 w 5695945"/>
              <a:gd name="connsiteY3" fmla="*/ 237739 h 2517593"/>
              <a:gd name="connsiteX4" fmla="*/ 5695945 w 5695945"/>
              <a:gd name="connsiteY4" fmla="*/ 2188414 h 2517593"/>
              <a:gd name="connsiteX5" fmla="*/ 5458206 w 5695945"/>
              <a:gd name="connsiteY5" fmla="*/ 2426153 h 2517593"/>
              <a:gd name="connsiteX6" fmla="*/ 329179 w 5695945"/>
              <a:gd name="connsiteY6" fmla="*/ 2517593 h 2517593"/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0" fmla="*/ 0 w 5695945"/>
              <a:gd name="connsiteY0" fmla="*/ 237739 h 2188414"/>
              <a:gd name="connsiteX1" fmla="*/ 237739 w 5695945"/>
              <a:gd name="connsiteY1" fmla="*/ 0 h 2188414"/>
              <a:gd name="connsiteX2" fmla="*/ 5458206 w 5695945"/>
              <a:gd name="connsiteY2" fmla="*/ 0 h 2188414"/>
              <a:gd name="connsiteX3" fmla="*/ 5695945 w 5695945"/>
              <a:gd name="connsiteY3" fmla="*/ 237739 h 2188414"/>
              <a:gd name="connsiteX4" fmla="*/ 5695945 w 5695945"/>
              <a:gd name="connsiteY4" fmla="*/ 2188414 h 2188414"/>
              <a:gd name="connsiteX0" fmla="*/ 0 w 5695945"/>
              <a:gd name="connsiteY0" fmla="*/ 237739 h 237739"/>
              <a:gd name="connsiteX1" fmla="*/ 237739 w 5695945"/>
              <a:gd name="connsiteY1" fmla="*/ 0 h 237739"/>
              <a:gd name="connsiteX2" fmla="*/ 5458206 w 5695945"/>
              <a:gd name="connsiteY2" fmla="*/ 0 h 237739"/>
              <a:gd name="connsiteX3" fmla="*/ 5695945 w 5695945"/>
              <a:gd name="connsiteY3" fmla="*/ 237739 h 23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95945" h="237739">
                <a:moveTo>
                  <a:pt x="0" y="237739"/>
                </a:moveTo>
                <a:cubicBezTo>
                  <a:pt x="0" y="106439"/>
                  <a:pt x="106439" y="0"/>
                  <a:pt x="237739" y="0"/>
                </a:cubicBezTo>
                <a:lnTo>
                  <a:pt x="5458206" y="0"/>
                </a:lnTo>
                <a:cubicBezTo>
                  <a:pt x="5589506" y="0"/>
                  <a:pt x="5695945" y="106439"/>
                  <a:pt x="5695945" y="237739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모서리가 둥근 직사각형 2"/>
          <p:cNvSpPr/>
          <p:nvPr/>
        </p:nvSpPr>
        <p:spPr>
          <a:xfrm rot="10800000">
            <a:off x="1734428" y="4370343"/>
            <a:ext cx="5695945" cy="237739"/>
          </a:xfrm>
          <a:custGeom>
            <a:avLst/>
            <a:gdLst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6" fmla="*/ 237739 w 5695945"/>
              <a:gd name="connsiteY6" fmla="*/ 2426153 h 2426153"/>
              <a:gd name="connsiteX7" fmla="*/ 0 w 5695945"/>
              <a:gd name="connsiteY7" fmla="*/ 2188414 h 2426153"/>
              <a:gd name="connsiteX8" fmla="*/ 0 w 5695945"/>
              <a:gd name="connsiteY8" fmla="*/ 237739 h 2426153"/>
              <a:gd name="connsiteX0" fmla="*/ 237739 w 5695945"/>
              <a:gd name="connsiteY0" fmla="*/ 2426153 h 2517593"/>
              <a:gd name="connsiteX1" fmla="*/ 0 w 5695945"/>
              <a:gd name="connsiteY1" fmla="*/ 2188414 h 2517593"/>
              <a:gd name="connsiteX2" fmla="*/ 0 w 5695945"/>
              <a:gd name="connsiteY2" fmla="*/ 237739 h 2517593"/>
              <a:gd name="connsiteX3" fmla="*/ 237739 w 5695945"/>
              <a:gd name="connsiteY3" fmla="*/ 0 h 2517593"/>
              <a:gd name="connsiteX4" fmla="*/ 5458206 w 5695945"/>
              <a:gd name="connsiteY4" fmla="*/ 0 h 2517593"/>
              <a:gd name="connsiteX5" fmla="*/ 5695945 w 5695945"/>
              <a:gd name="connsiteY5" fmla="*/ 237739 h 2517593"/>
              <a:gd name="connsiteX6" fmla="*/ 5695945 w 5695945"/>
              <a:gd name="connsiteY6" fmla="*/ 2188414 h 2517593"/>
              <a:gd name="connsiteX7" fmla="*/ 5458206 w 5695945"/>
              <a:gd name="connsiteY7" fmla="*/ 2426153 h 2517593"/>
              <a:gd name="connsiteX8" fmla="*/ 329179 w 5695945"/>
              <a:gd name="connsiteY8" fmla="*/ 2517593 h 2517593"/>
              <a:gd name="connsiteX0" fmla="*/ 0 w 5695945"/>
              <a:gd name="connsiteY0" fmla="*/ 2188414 h 2517593"/>
              <a:gd name="connsiteX1" fmla="*/ 0 w 5695945"/>
              <a:gd name="connsiteY1" fmla="*/ 237739 h 2517593"/>
              <a:gd name="connsiteX2" fmla="*/ 237739 w 5695945"/>
              <a:gd name="connsiteY2" fmla="*/ 0 h 2517593"/>
              <a:gd name="connsiteX3" fmla="*/ 5458206 w 5695945"/>
              <a:gd name="connsiteY3" fmla="*/ 0 h 2517593"/>
              <a:gd name="connsiteX4" fmla="*/ 5695945 w 5695945"/>
              <a:gd name="connsiteY4" fmla="*/ 237739 h 2517593"/>
              <a:gd name="connsiteX5" fmla="*/ 5695945 w 5695945"/>
              <a:gd name="connsiteY5" fmla="*/ 2188414 h 2517593"/>
              <a:gd name="connsiteX6" fmla="*/ 5458206 w 5695945"/>
              <a:gd name="connsiteY6" fmla="*/ 2426153 h 2517593"/>
              <a:gd name="connsiteX7" fmla="*/ 329179 w 5695945"/>
              <a:gd name="connsiteY7" fmla="*/ 2517593 h 2517593"/>
              <a:gd name="connsiteX0" fmla="*/ 0 w 5695945"/>
              <a:gd name="connsiteY0" fmla="*/ 237739 h 2517593"/>
              <a:gd name="connsiteX1" fmla="*/ 237739 w 5695945"/>
              <a:gd name="connsiteY1" fmla="*/ 0 h 2517593"/>
              <a:gd name="connsiteX2" fmla="*/ 5458206 w 5695945"/>
              <a:gd name="connsiteY2" fmla="*/ 0 h 2517593"/>
              <a:gd name="connsiteX3" fmla="*/ 5695945 w 5695945"/>
              <a:gd name="connsiteY3" fmla="*/ 237739 h 2517593"/>
              <a:gd name="connsiteX4" fmla="*/ 5695945 w 5695945"/>
              <a:gd name="connsiteY4" fmla="*/ 2188414 h 2517593"/>
              <a:gd name="connsiteX5" fmla="*/ 5458206 w 5695945"/>
              <a:gd name="connsiteY5" fmla="*/ 2426153 h 2517593"/>
              <a:gd name="connsiteX6" fmla="*/ 329179 w 5695945"/>
              <a:gd name="connsiteY6" fmla="*/ 2517593 h 2517593"/>
              <a:gd name="connsiteX0" fmla="*/ 0 w 5695945"/>
              <a:gd name="connsiteY0" fmla="*/ 237739 h 2426153"/>
              <a:gd name="connsiteX1" fmla="*/ 237739 w 5695945"/>
              <a:gd name="connsiteY1" fmla="*/ 0 h 2426153"/>
              <a:gd name="connsiteX2" fmla="*/ 5458206 w 5695945"/>
              <a:gd name="connsiteY2" fmla="*/ 0 h 2426153"/>
              <a:gd name="connsiteX3" fmla="*/ 5695945 w 5695945"/>
              <a:gd name="connsiteY3" fmla="*/ 237739 h 2426153"/>
              <a:gd name="connsiteX4" fmla="*/ 5695945 w 5695945"/>
              <a:gd name="connsiteY4" fmla="*/ 2188414 h 2426153"/>
              <a:gd name="connsiteX5" fmla="*/ 5458206 w 5695945"/>
              <a:gd name="connsiteY5" fmla="*/ 2426153 h 2426153"/>
              <a:gd name="connsiteX0" fmla="*/ 0 w 5695945"/>
              <a:gd name="connsiteY0" fmla="*/ 237739 h 2188414"/>
              <a:gd name="connsiteX1" fmla="*/ 237739 w 5695945"/>
              <a:gd name="connsiteY1" fmla="*/ 0 h 2188414"/>
              <a:gd name="connsiteX2" fmla="*/ 5458206 w 5695945"/>
              <a:gd name="connsiteY2" fmla="*/ 0 h 2188414"/>
              <a:gd name="connsiteX3" fmla="*/ 5695945 w 5695945"/>
              <a:gd name="connsiteY3" fmla="*/ 237739 h 2188414"/>
              <a:gd name="connsiteX4" fmla="*/ 5695945 w 5695945"/>
              <a:gd name="connsiteY4" fmla="*/ 2188414 h 2188414"/>
              <a:gd name="connsiteX0" fmla="*/ 0 w 5695945"/>
              <a:gd name="connsiteY0" fmla="*/ 237739 h 237739"/>
              <a:gd name="connsiteX1" fmla="*/ 237739 w 5695945"/>
              <a:gd name="connsiteY1" fmla="*/ 0 h 237739"/>
              <a:gd name="connsiteX2" fmla="*/ 5458206 w 5695945"/>
              <a:gd name="connsiteY2" fmla="*/ 0 h 237739"/>
              <a:gd name="connsiteX3" fmla="*/ 5695945 w 5695945"/>
              <a:gd name="connsiteY3" fmla="*/ 237739 h 237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95945" h="237739">
                <a:moveTo>
                  <a:pt x="0" y="237739"/>
                </a:moveTo>
                <a:cubicBezTo>
                  <a:pt x="0" y="106439"/>
                  <a:pt x="106439" y="0"/>
                  <a:pt x="237739" y="0"/>
                </a:cubicBezTo>
                <a:lnTo>
                  <a:pt x="5458206" y="0"/>
                </a:lnTo>
                <a:cubicBezTo>
                  <a:pt x="5589506" y="0"/>
                  <a:pt x="5695945" y="106439"/>
                  <a:pt x="5695945" y="237739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63904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13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107595" y="2452832"/>
            <a:ext cx="4896544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0739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2591780" y="1015947"/>
            <a:ext cx="3960440" cy="3960440"/>
          </a:xfrm>
          <a:prstGeom prst="donut">
            <a:avLst>
              <a:gd name="adj" fmla="val 10588"/>
            </a:avLst>
          </a:prstGeom>
          <a:solidFill>
            <a:schemeClr val="accent3">
              <a:lumMod val="75000"/>
            </a:schemeClr>
          </a:solidFill>
          <a:ln>
            <a:noFill/>
          </a:ln>
          <a:effectLst>
            <a:innerShdw blurRad="101600" dist="889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3251487" y="2323183"/>
            <a:ext cx="2698175" cy="1403117"/>
            <a:chOff x="3251487" y="2401724"/>
            <a:chExt cx="2698175" cy="1403117"/>
          </a:xfrm>
        </p:grpSpPr>
        <p:sp>
          <p:nvSpPr>
            <p:cNvPr id="11" name="TextBox 10"/>
            <p:cNvSpPr txBox="1"/>
            <p:nvPr/>
          </p:nvSpPr>
          <p:spPr>
            <a:xfrm>
              <a:off x="3413669" y="2401724"/>
              <a:ext cx="231666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2800" dirty="0" smtClean="0">
                  <a:solidFill>
                    <a:prstClr val="black"/>
                  </a:solidFill>
                  <a:latin typeface="KoPub바탕체 Bold" pitchFamily="18" charset="-127"/>
                  <a:ea typeface="KoPub바탕체 Bold" pitchFamily="18" charset="-127"/>
                </a:rPr>
                <a:t>준비된 노후가</a:t>
              </a:r>
              <a:endParaRPr lang="ko-KR" altLang="en-US" sz="280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51487" y="2881511"/>
              <a:ext cx="2698175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5400" spc="-150" dirty="0" smtClean="0">
                  <a:solidFill>
                    <a:prstClr val="black"/>
                  </a:solidFill>
                  <a:latin typeface="KoPub바탕체 Bold" pitchFamily="18" charset="-127"/>
                  <a:ea typeface="KoPub바탕체 Bold" pitchFamily="18" charset="-127"/>
                </a:rPr>
                <a:t>아름답다</a:t>
              </a:r>
              <a:endParaRPr lang="ko-KR" altLang="en-US" sz="5400" spc="-150" dirty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endParaRPr>
            </a:p>
          </p:txBody>
        </p:sp>
      </p:grp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776" y="5920771"/>
            <a:ext cx="4374748" cy="565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4117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각 삼각형 5"/>
          <p:cNvSpPr/>
          <p:nvPr/>
        </p:nvSpPr>
        <p:spPr>
          <a:xfrm flipV="1">
            <a:off x="295275" y="0"/>
            <a:ext cx="1223628" cy="3861048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>
            <a:off x="8460430" y="2834935"/>
            <a:ext cx="696119" cy="300629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각 삼각형 6"/>
          <p:cNvSpPr/>
          <p:nvPr/>
        </p:nvSpPr>
        <p:spPr>
          <a:xfrm flipV="1">
            <a:off x="0" y="1278843"/>
            <a:ext cx="1223628" cy="3861048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 flipV="1">
            <a:off x="0" y="0"/>
            <a:ext cx="1223628" cy="3861048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4228" y="5956948"/>
            <a:ext cx="2184262" cy="574584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882211" y="2306839"/>
            <a:ext cx="7257115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800" i="1" spc="-300" dirty="0" smtClean="0">
                <a:latin typeface="KoPub바탕체 Bold" pitchFamily="18" charset="-127"/>
                <a:ea typeface="KoPub바탕체 Bold" pitchFamily="18" charset="-127"/>
              </a:rPr>
              <a:t>한국의 농업정책</a:t>
            </a:r>
            <a:r>
              <a:rPr lang="en-US" altLang="ko-KR" sz="3800" i="1" spc="-300" dirty="0" smtClean="0"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3800" i="1" spc="-300" dirty="0" smtClean="0">
                <a:latin typeface="KoPub바탕체 Bold" pitchFamily="18" charset="-127"/>
                <a:ea typeface="KoPub바탕체 Bold" pitchFamily="18" charset="-127"/>
              </a:rPr>
              <a:t>틀을 바꿀 때가 왔다</a:t>
            </a:r>
            <a:r>
              <a:rPr lang="en-US" altLang="ko-KR" sz="3800" i="1" spc="-300" dirty="0" smtClean="0">
                <a:latin typeface="KoPub바탕체 Bold" pitchFamily="18" charset="-127"/>
                <a:ea typeface="KoPub바탕체 Bold" pitchFamily="18" charset="-127"/>
              </a:rPr>
              <a:t>.</a:t>
            </a:r>
            <a:endParaRPr lang="ko-KR" altLang="en-US" sz="3800" i="1" spc="-300" dirty="0"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77773" y="1851568"/>
            <a:ext cx="29754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벤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처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농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업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이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 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미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래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/</a:t>
            </a:r>
            <a:r>
              <a:rPr lang="ko-KR" altLang="en-US" sz="2000" b="1" dirty="0" smtClean="0">
                <a:latin typeface="08서울한강체 M" pitchFamily="18" charset="-127"/>
                <a:ea typeface="08서울한강체 M" pitchFamily="18" charset="-127"/>
              </a:rPr>
              <a:t>다</a:t>
            </a:r>
            <a:r>
              <a:rPr lang="en-US" altLang="ko-KR" sz="2000" b="1" dirty="0" smtClean="0">
                <a:latin typeface="08서울한강체 M" pitchFamily="18" charset="-127"/>
                <a:ea typeface="08서울한강체 M" pitchFamily="18" charset="-127"/>
              </a:rPr>
              <a:t>.</a:t>
            </a:r>
            <a:endParaRPr lang="ko-KR" altLang="en-US" sz="2000" b="1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903387" y="4878452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2012. 9. 30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6971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1681566" y="2208508"/>
            <a:ext cx="6052088" cy="2433234"/>
          </a:xfrm>
          <a:custGeom>
            <a:avLst/>
            <a:gdLst>
              <a:gd name="connsiteX0" fmla="*/ 0 w 6052088"/>
              <a:gd name="connsiteY0" fmla="*/ 2433234 h 2433234"/>
              <a:gd name="connsiteX1" fmla="*/ 0 w 6052088"/>
              <a:gd name="connsiteY1" fmla="*/ 495946 h 2433234"/>
              <a:gd name="connsiteX2" fmla="*/ 495946 w 6052088"/>
              <a:gd name="connsiteY2" fmla="*/ 0 h 2433234"/>
              <a:gd name="connsiteX3" fmla="*/ 6052088 w 6052088"/>
              <a:gd name="connsiteY3" fmla="*/ 0 h 243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52088" h="2433234">
                <a:moveTo>
                  <a:pt x="0" y="2433234"/>
                </a:moveTo>
                <a:lnTo>
                  <a:pt x="0" y="495946"/>
                </a:lnTo>
                <a:lnTo>
                  <a:pt x="495946" y="0"/>
                </a:lnTo>
                <a:lnTo>
                  <a:pt x="6052088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253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1398984" y="2060848"/>
            <a:ext cx="720080" cy="7200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H="1">
            <a:off x="6956136" y="3947924"/>
            <a:ext cx="720080" cy="72008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4267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-14868" y="2144358"/>
            <a:ext cx="2371492" cy="780586"/>
          </a:xfrm>
          <a:custGeom>
            <a:avLst/>
            <a:gdLst>
              <a:gd name="connsiteX0" fmla="*/ 0 w 2371492"/>
              <a:gd name="connsiteY0" fmla="*/ 0 h 780586"/>
              <a:gd name="connsiteX1" fmla="*/ 2371492 w 2371492"/>
              <a:gd name="connsiteY1" fmla="*/ 0 h 780586"/>
              <a:gd name="connsiteX2" fmla="*/ 1590906 w 2371492"/>
              <a:gd name="connsiteY2" fmla="*/ 780586 h 78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1492" h="780586">
                <a:moveTo>
                  <a:pt x="0" y="0"/>
                </a:moveTo>
                <a:lnTo>
                  <a:pt x="2371492" y="0"/>
                </a:lnTo>
                <a:lnTo>
                  <a:pt x="1590906" y="78058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flipH="1" flipV="1">
            <a:off x="6780302" y="3681028"/>
            <a:ext cx="2371492" cy="780586"/>
          </a:xfrm>
          <a:custGeom>
            <a:avLst/>
            <a:gdLst>
              <a:gd name="connsiteX0" fmla="*/ 0 w 2371492"/>
              <a:gd name="connsiteY0" fmla="*/ 0 h 780586"/>
              <a:gd name="connsiteX1" fmla="*/ 2371492 w 2371492"/>
              <a:gd name="connsiteY1" fmla="*/ 0 h 780586"/>
              <a:gd name="connsiteX2" fmla="*/ 1590906 w 2371492"/>
              <a:gd name="connsiteY2" fmla="*/ 780586 h 78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1492" h="780586">
                <a:moveTo>
                  <a:pt x="0" y="0"/>
                </a:moveTo>
                <a:lnTo>
                  <a:pt x="2371492" y="0"/>
                </a:lnTo>
                <a:lnTo>
                  <a:pt x="1590906" y="78058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06321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1691680" y="2204864"/>
            <a:ext cx="847493" cy="862361"/>
          </a:xfrm>
          <a:custGeom>
            <a:avLst/>
            <a:gdLst>
              <a:gd name="connsiteX0" fmla="*/ 847493 w 847493"/>
              <a:gd name="connsiteY0" fmla="*/ 0 h 862361"/>
              <a:gd name="connsiteX1" fmla="*/ 416312 w 847493"/>
              <a:gd name="connsiteY1" fmla="*/ 0 h 862361"/>
              <a:gd name="connsiteX2" fmla="*/ 0 w 847493"/>
              <a:gd name="connsiteY2" fmla="*/ 416312 h 862361"/>
              <a:gd name="connsiteX3" fmla="*/ 0 w 847493"/>
              <a:gd name="connsiteY3" fmla="*/ 862361 h 8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493" h="862361">
                <a:moveTo>
                  <a:pt x="847493" y="0"/>
                </a:moveTo>
                <a:lnTo>
                  <a:pt x="416312" y="0"/>
                </a:lnTo>
                <a:lnTo>
                  <a:pt x="0" y="416312"/>
                </a:lnTo>
                <a:lnTo>
                  <a:pt x="0" y="862361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 flipV="1">
            <a:off x="6820851" y="3646759"/>
            <a:ext cx="847493" cy="862361"/>
          </a:xfrm>
          <a:custGeom>
            <a:avLst/>
            <a:gdLst>
              <a:gd name="connsiteX0" fmla="*/ 847493 w 847493"/>
              <a:gd name="connsiteY0" fmla="*/ 0 h 862361"/>
              <a:gd name="connsiteX1" fmla="*/ 416312 w 847493"/>
              <a:gd name="connsiteY1" fmla="*/ 0 h 862361"/>
              <a:gd name="connsiteX2" fmla="*/ 0 w 847493"/>
              <a:gd name="connsiteY2" fmla="*/ 416312 h 862361"/>
              <a:gd name="connsiteX3" fmla="*/ 0 w 847493"/>
              <a:gd name="connsiteY3" fmla="*/ 862361 h 862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7493" h="862361">
                <a:moveTo>
                  <a:pt x="847493" y="0"/>
                </a:moveTo>
                <a:lnTo>
                  <a:pt x="416312" y="0"/>
                </a:lnTo>
                <a:lnTo>
                  <a:pt x="0" y="416312"/>
                </a:lnTo>
                <a:lnTo>
                  <a:pt x="0" y="862361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48851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7284071" y="2545690"/>
            <a:ext cx="168249" cy="1784908"/>
          </a:xfrm>
          <a:custGeom>
            <a:avLst/>
            <a:gdLst>
              <a:gd name="connsiteX0" fmla="*/ 0 w 168249"/>
              <a:gd name="connsiteY0" fmla="*/ 0 h 1784908"/>
              <a:gd name="connsiteX1" fmla="*/ 168249 w 168249"/>
              <a:gd name="connsiteY1" fmla="*/ 0 h 1784908"/>
              <a:gd name="connsiteX2" fmla="*/ 168249 w 168249"/>
              <a:gd name="connsiteY2" fmla="*/ 1784908 h 1784908"/>
              <a:gd name="connsiteX3" fmla="*/ 7315 w 168249"/>
              <a:gd name="connsiteY3" fmla="*/ 1784908 h 178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249" h="1784908">
                <a:moveTo>
                  <a:pt x="0" y="0"/>
                </a:moveTo>
                <a:lnTo>
                  <a:pt x="168249" y="0"/>
                </a:lnTo>
                <a:lnTo>
                  <a:pt x="168249" y="1784908"/>
                </a:lnTo>
                <a:lnTo>
                  <a:pt x="7315" y="1784908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>
            <a:off x="1691680" y="2545690"/>
            <a:ext cx="168249" cy="1784908"/>
          </a:xfrm>
          <a:custGeom>
            <a:avLst/>
            <a:gdLst>
              <a:gd name="connsiteX0" fmla="*/ 0 w 168249"/>
              <a:gd name="connsiteY0" fmla="*/ 0 h 1784908"/>
              <a:gd name="connsiteX1" fmla="*/ 168249 w 168249"/>
              <a:gd name="connsiteY1" fmla="*/ 0 h 1784908"/>
              <a:gd name="connsiteX2" fmla="*/ 168249 w 168249"/>
              <a:gd name="connsiteY2" fmla="*/ 1784908 h 1784908"/>
              <a:gd name="connsiteX3" fmla="*/ 7315 w 168249"/>
              <a:gd name="connsiteY3" fmla="*/ 1784908 h 1784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249" h="1784908">
                <a:moveTo>
                  <a:pt x="0" y="0"/>
                </a:moveTo>
                <a:lnTo>
                  <a:pt x="168249" y="0"/>
                </a:lnTo>
                <a:lnTo>
                  <a:pt x="168249" y="1784908"/>
                </a:lnTo>
                <a:lnTo>
                  <a:pt x="7315" y="1784908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97468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2108230" y="1460719"/>
            <a:ext cx="951602" cy="9516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H="1">
            <a:off x="2108230" y="4436393"/>
            <a:ext cx="951602" cy="95160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71589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57506" y="2403226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33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1736675" y="2402084"/>
            <a:ext cx="180020" cy="18002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1525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1793153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7871" y="4576118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7871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93153" y="2088644"/>
            <a:ext cx="180022" cy="180022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728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>
            <a:off x="1793153" y="4576118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직각 삼각형 7"/>
          <p:cNvSpPr/>
          <p:nvPr/>
        </p:nvSpPr>
        <p:spPr>
          <a:xfrm flipH="1">
            <a:off x="7157871" y="4576118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각 삼각형 10"/>
          <p:cNvSpPr/>
          <p:nvPr/>
        </p:nvSpPr>
        <p:spPr>
          <a:xfrm flipH="1" flipV="1">
            <a:off x="7157871" y="2088644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각 삼각형 11"/>
          <p:cNvSpPr/>
          <p:nvPr/>
        </p:nvSpPr>
        <p:spPr>
          <a:xfrm flipV="1">
            <a:off x="1793153" y="2088644"/>
            <a:ext cx="180022" cy="180022"/>
          </a:xfrm>
          <a:prstGeom prst="rtTriangle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699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flipV="1">
            <a:off x="287524" y="0"/>
            <a:ext cx="1044116" cy="68580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각 삼각형 3"/>
          <p:cNvSpPr/>
          <p:nvPr/>
        </p:nvSpPr>
        <p:spPr>
          <a:xfrm>
            <a:off x="755576" y="0"/>
            <a:ext cx="1044116" cy="6858000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-36512" y="0"/>
            <a:ext cx="799583" cy="6858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각 삼각형 7"/>
          <p:cNvSpPr/>
          <p:nvPr/>
        </p:nvSpPr>
        <p:spPr>
          <a:xfrm flipH="1">
            <a:off x="8748464" y="0"/>
            <a:ext cx="395536" cy="68580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각 삼각형 4"/>
          <p:cNvSpPr/>
          <p:nvPr/>
        </p:nvSpPr>
        <p:spPr>
          <a:xfrm flipH="1" flipV="1">
            <a:off x="8099884" y="0"/>
            <a:ext cx="1044116" cy="6921388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396131" y="1904740"/>
            <a:ext cx="31758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300" dirty="0" smtClean="0">
                <a:latin typeface="KoPub돋움체 Bold" pitchFamily="18" charset="-127"/>
                <a:ea typeface="KoPub돋움체 Bold" pitchFamily="18" charset="-127"/>
              </a:rPr>
              <a:t>우리가 지나간 </a:t>
            </a:r>
            <a:endParaRPr lang="ko-KR" altLang="en-US" sz="3600" spc="3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63109" y="2558862"/>
            <a:ext cx="53799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300" dirty="0" smtClean="0">
                <a:latin typeface="KoPub돋움체 Bold" pitchFamily="18" charset="-127"/>
                <a:ea typeface="KoPub돋움체 Bold" pitchFamily="18" charset="-127"/>
              </a:rPr>
              <a:t>시간으로부터 배우는 것들</a:t>
            </a:r>
            <a:endParaRPr lang="ko-KR" altLang="en-US" sz="3600" spc="3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0403" y="6093296"/>
            <a:ext cx="162153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672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6497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액자 2"/>
          <p:cNvSpPr/>
          <p:nvPr/>
        </p:nvSpPr>
        <p:spPr>
          <a:xfrm>
            <a:off x="1570419" y="2111858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액자 2"/>
          <p:cNvSpPr/>
          <p:nvPr/>
        </p:nvSpPr>
        <p:spPr>
          <a:xfrm flipH="1">
            <a:off x="7083583" y="2111858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액자 2"/>
          <p:cNvSpPr/>
          <p:nvPr/>
        </p:nvSpPr>
        <p:spPr>
          <a:xfrm flipV="1">
            <a:off x="1570419" y="4253859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액자 2"/>
          <p:cNvSpPr/>
          <p:nvPr/>
        </p:nvSpPr>
        <p:spPr>
          <a:xfrm flipH="1" flipV="1">
            <a:off x="7083583" y="4253859"/>
            <a:ext cx="496799" cy="496799"/>
          </a:xfrm>
          <a:custGeom>
            <a:avLst/>
            <a:gdLst/>
            <a:ahLst/>
            <a:cxnLst/>
            <a:rect l="l" t="t" r="r" b="b"/>
            <a:pathLst>
              <a:path w="496799" h="496799">
                <a:moveTo>
                  <a:pt x="0" y="0"/>
                </a:moveTo>
                <a:lnTo>
                  <a:pt x="496799" y="0"/>
                </a:lnTo>
                <a:lnTo>
                  <a:pt x="400528" y="96271"/>
                </a:lnTo>
                <a:lnTo>
                  <a:pt x="96271" y="96271"/>
                </a:lnTo>
                <a:lnTo>
                  <a:pt x="96271" y="400528"/>
                </a:lnTo>
                <a:lnTo>
                  <a:pt x="0" y="4967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55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65426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각 삼각형 1"/>
          <p:cNvSpPr/>
          <p:nvPr/>
        </p:nvSpPr>
        <p:spPr>
          <a:xfrm rot="5400000">
            <a:off x="1709368" y="2014141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1"/>
          <p:cNvSpPr/>
          <p:nvPr/>
        </p:nvSpPr>
        <p:spPr>
          <a:xfrm rot="5400000" flipH="1" flipV="1">
            <a:off x="6760756" y="4171389"/>
            <a:ext cx="659314" cy="659314"/>
          </a:xfrm>
          <a:custGeom>
            <a:avLst/>
            <a:gdLst/>
            <a:ahLst/>
            <a:cxnLst/>
            <a:rect l="l" t="t" r="r" b="b"/>
            <a:pathLst>
              <a:path w="659314" h="659314">
                <a:moveTo>
                  <a:pt x="0" y="659314"/>
                </a:moveTo>
                <a:lnTo>
                  <a:pt x="0" y="0"/>
                </a:lnTo>
                <a:lnTo>
                  <a:pt x="75636" y="75636"/>
                </a:lnTo>
                <a:lnTo>
                  <a:pt x="75636" y="576064"/>
                </a:lnTo>
                <a:lnTo>
                  <a:pt x="576064" y="576064"/>
                </a:lnTo>
                <a:lnTo>
                  <a:pt x="659314" y="6593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785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973175" y="2582104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200000"/>
              </a:lnSpc>
            </a:pP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4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4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4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4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1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2082716" y="2428637"/>
            <a:ext cx="3600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082716" y="4497661"/>
            <a:ext cx="3600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4187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426895" y="2530852"/>
            <a:ext cx="6282678" cy="1795220"/>
            <a:chOff x="1619672" y="2344876"/>
            <a:chExt cx="6282678" cy="1795220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1619672" y="2428637"/>
              <a:ext cx="432048" cy="164843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2195736" y="2344876"/>
              <a:ext cx="52950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나랏말싸미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듕귁에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달아</a:t>
              </a:r>
              <a:r>
                <a:rPr lang="en-US" altLang="ko-KR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문자와로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서르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사맛디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아니할쎄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이런 전차로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052672" y="2840690"/>
              <a:ext cx="584967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어린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백셩이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니르고져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홇베이셔도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마참네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뜨들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시러펴디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몯핧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노미하니아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930951" y="3336504"/>
              <a:ext cx="44534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이랄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윙하야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어엿비너겨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새로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스믈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여듫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짜랄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맹가노니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779186" y="3832319"/>
              <a:ext cx="51845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사람마다 해여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수비니겨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날로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쑤메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뻔한킈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하고져</a:t>
              </a:r>
              <a:r>
                <a:rPr lang="ko-KR" altLang="en-US" sz="140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 </a:t>
              </a:r>
              <a:r>
                <a:rPr lang="ko-KR" altLang="en-US" sz="1400" dirty="0" err="1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할따라미니라</a:t>
              </a:r>
              <a:endParaRPr lang="ko-KR" altLang="en-US" sz="11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1901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1763688" y="2412321"/>
            <a:ext cx="5912504" cy="2024072"/>
          </a:xfrm>
          <a:custGeom>
            <a:avLst/>
            <a:gdLst>
              <a:gd name="connsiteX0" fmla="*/ 4900468 w 5912504"/>
              <a:gd name="connsiteY0" fmla="*/ 1556739 h 2024072"/>
              <a:gd name="connsiteX1" fmla="*/ 4900468 w 5912504"/>
              <a:gd name="connsiteY1" fmla="*/ 2024072 h 2024072"/>
              <a:gd name="connsiteX2" fmla="*/ 0 w 5912504"/>
              <a:gd name="connsiteY2" fmla="*/ 2024072 h 2024072"/>
              <a:gd name="connsiteX3" fmla="*/ 0 w 5912504"/>
              <a:gd name="connsiteY3" fmla="*/ 0 h 2024072"/>
              <a:gd name="connsiteX4" fmla="*/ 4900468 w 5912504"/>
              <a:gd name="connsiteY4" fmla="*/ 0 h 2024072"/>
              <a:gd name="connsiteX5" fmla="*/ 5912504 w 5912504"/>
              <a:gd name="connsiteY5" fmla="*/ 1012036 h 2024072"/>
              <a:gd name="connsiteX6" fmla="*/ 5525094 w 5912504"/>
              <a:gd name="connsiteY6" fmla="*/ 1807272 h 2024072"/>
              <a:gd name="connsiteX7" fmla="*/ 4991908 w 5912504"/>
              <a:gd name="connsiteY7" fmla="*/ 1648179 h 2024072"/>
              <a:gd name="connsiteX0" fmla="*/ 4900468 w 5912504"/>
              <a:gd name="connsiteY0" fmla="*/ 2024072 h 2024072"/>
              <a:gd name="connsiteX1" fmla="*/ 0 w 5912504"/>
              <a:gd name="connsiteY1" fmla="*/ 2024072 h 2024072"/>
              <a:gd name="connsiteX2" fmla="*/ 0 w 5912504"/>
              <a:gd name="connsiteY2" fmla="*/ 0 h 2024072"/>
              <a:gd name="connsiteX3" fmla="*/ 4900468 w 5912504"/>
              <a:gd name="connsiteY3" fmla="*/ 0 h 2024072"/>
              <a:gd name="connsiteX4" fmla="*/ 5912504 w 5912504"/>
              <a:gd name="connsiteY4" fmla="*/ 1012036 h 2024072"/>
              <a:gd name="connsiteX5" fmla="*/ 5525094 w 5912504"/>
              <a:gd name="connsiteY5" fmla="*/ 1807272 h 2024072"/>
              <a:gd name="connsiteX6" fmla="*/ 4991908 w 5912504"/>
              <a:gd name="connsiteY6" fmla="*/ 1648179 h 2024072"/>
              <a:gd name="connsiteX0" fmla="*/ 4900468 w 5912504"/>
              <a:gd name="connsiteY0" fmla="*/ 2024072 h 2024072"/>
              <a:gd name="connsiteX1" fmla="*/ 0 w 5912504"/>
              <a:gd name="connsiteY1" fmla="*/ 2024072 h 2024072"/>
              <a:gd name="connsiteX2" fmla="*/ 0 w 5912504"/>
              <a:gd name="connsiteY2" fmla="*/ 0 h 2024072"/>
              <a:gd name="connsiteX3" fmla="*/ 4900468 w 5912504"/>
              <a:gd name="connsiteY3" fmla="*/ 0 h 2024072"/>
              <a:gd name="connsiteX4" fmla="*/ 5912504 w 5912504"/>
              <a:gd name="connsiteY4" fmla="*/ 1012036 h 2024072"/>
              <a:gd name="connsiteX5" fmla="*/ 5525094 w 5912504"/>
              <a:gd name="connsiteY5" fmla="*/ 1807272 h 2024072"/>
              <a:gd name="connsiteX0" fmla="*/ 0 w 5912504"/>
              <a:gd name="connsiteY0" fmla="*/ 2024072 h 2024072"/>
              <a:gd name="connsiteX1" fmla="*/ 0 w 5912504"/>
              <a:gd name="connsiteY1" fmla="*/ 0 h 2024072"/>
              <a:gd name="connsiteX2" fmla="*/ 4900468 w 5912504"/>
              <a:gd name="connsiteY2" fmla="*/ 0 h 2024072"/>
              <a:gd name="connsiteX3" fmla="*/ 5912504 w 5912504"/>
              <a:gd name="connsiteY3" fmla="*/ 1012036 h 2024072"/>
              <a:gd name="connsiteX4" fmla="*/ 5525094 w 5912504"/>
              <a:gd name="connsiteY4" fmla="*/ 1807272 h 2024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2504" h="2024072">
                <a:moveTo>
                  <a:pt x="0" y="2024072"/>
                </a:moveTo>
                <a:lnTo>
                  <a:pt x="0" y="0"/>
                </a:lnTo>
                <a:lnTo>
                  <a:pt x="4900468" y="0"/>
                </a:lnTo>
                <a:cubicBezTo>
                  <a:pt x="5459400" y="0"/>
                  <a:pt x="5912504" y="453104"/>
                  <a:pt x="5912504" y="1012036"/>
                </a:cubicBezTo>
                <a:cubicBezTo>
                  <a:pt x="5912504" y="1335013"/>
                  <a:pt x="5761210" y="1622653"/>
                  <a:pt x="5525094" y="1807272"/>
                </a:cubicBezTo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813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504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0" y="3429000"/>
            <a:ext cx="183569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7315200" y="3429000"/>
            <a:ext cx="183569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77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9712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655676" y="2485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1655676" y="2536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1655676" y="2587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655676" y="2638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1655676" y="2688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1655676" y="2739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1655676" y="2790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1655676" y="2892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1655676" y="2841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/>
          <p:cNvCxnSpPr/>
          <p:nvPr/>
        </p:nvCxnSpPr>
        <p:spPr>
          <a:xfrm>
            <a:off x="1655676" y="2943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>
            <a:off x="1655676" y="2994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1655676" y="3045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1655676" y="3096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1655676" y="31476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655676" y="31985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1655676" y="32495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1655676" y="33005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1655676" y="33514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1655676" y="34533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1655676" y="34024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1655676" y="35043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>
            <a:off x="1655676" y="35553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>
            <a:off x="1655676" y="36062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직선 연결선 34"/>
          <p:cNvCxnSpPr/>
          <p:nvPr/>
        </p:nvCxnSpPr>
        <p:spPr>
          <a:xfrm>
            <a:off x="1655676" y="36572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1655676" y="37081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/>
          <p:cNvCxnSpPr/>
          <p:nvPr/>
        </p:nvCxnSpPr>
        <p:spPr>
          <a:xfrm>
            <a:off x="1655676" y="3759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직선 연결선 37"/>
          <p:cNvCxnSpPr/>
          <p:nvPr/>
        </p:nvCxnSpPr>
        <p:spPr>
          <a:xfrm>
            <a:off x="1655676" y="3810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>
            <a:off x="1655676" y="3861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>
            <a:off x="1655676" y="3912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>
            <a:off x="1655676" y="4013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1655676" y="3962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연결선 42"/>
          <p:cNvCxnSpPr/>
          <p:nvPr/>
        </p:nvCxnSpPr>
        <p:spPr>
          <a:xfrm>
            <a:off x="1655676" y="4064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>
            <a:off x="1655676" y="4115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>
            <a:off x="1655676" y="4166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1655676" y="4217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1655676" y="4268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1655676" y="4319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1655676" y="4370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7416317" y="2485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7416317" y="2536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7416317" y="2587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7416317" y="2638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7416317" y="2688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>
            <a:off x="7416317" y="2739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7416317" y="2790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7416317" y="2892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7416317" y="2841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7416317" y="2943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7416317" y="2994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7416317" y="3045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7416317" y="3096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7416317" y="31476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>
            <a:off x="7416317" y="31985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>
            <a:off x="7416317" y="32495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7416317" y="33005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7416317" y="33514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7416317" y="34533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>
            <a:off x="7416317" y="34024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>
            <a:off x="7416317" y="35043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>
            <a:off x="7416317" y="35553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7416317" y="36062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7416317" y="36572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7416317" y="37081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7416317" y="37591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7416317" y="38101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>
            <a:off x="7416317" y="38610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7416317" y="39120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7416317" y="40139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>
            <a:off x="7416317" y="39629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>
            <a:off x="7416317" y="40649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>
            <a:off x="7416317" y="41158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>
            <a:off x="7416317" y="416683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>
            <a:off x="7416317" y="421779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직선 연결선 91"/>
          <p:cNvCxnSpPr/>
          <p:nvPr/>
        </p:nvCxnSpPr>
        <p:spPr>
          <a:xfrm>
            <a:off x="7416317" y="426875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7416317" y="431971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직선 연결선 93"/>
          <p:cNvCxnSpPr/>
          <p:nvPr/>
        </p:nvCxnSpPr>
        <p:spPr>
          <a:xfrm>
            <a:off x="7416317" y="4370671"/>
            <a:ext cx="7200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430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타원 1"/>
          <p:cNvSpPr/>
          <p:nvPr/>
        </p:nvSpPr>
        <p:spPr>
          <a:xfrm>
            <a:off x="2231740" y="2168860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7125138" y="2168860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231740" y="4608768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7125138" y="4608768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442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직사각형 2"/>
          <p:cNvSpPr/>
          <p:nvPr/>
        </p:nvSpPr>
        <p:spPr>
          <a:xfrm>
            <a:off x="2222328" y="2168860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7124780" y="2168860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2222328" y="4608769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7124780" y="4608769"/>
            <a:ext cx="72008" cy="7200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239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2263520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165105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263520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165105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88122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75430" y="1817288"/>
            <a:ext cx="8208912" cy="15037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475430" y="1748479"/>
            <a:ext cx="8208912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616638" y="2483982"/>
            <a:ext cx="648767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-300" dirty="0" smtClean="0">
                <a:solidFill>
                  <a:prstClr val="black"/>
                </a:solidFill>
                <a:latin typeface="KoPub바탕체 Bold" pitchFamily="18" charset="-127"/>
                <a:ea typeface="KoPub바탕체 Bold" pitchFamily="18" charset="-127"/>
              </a:rPr>
              <a:t>대한민국 사회봉사대상 시상식</a:t>
            </a:r>
            <a:endParaRPr lang="ko-KR" altLang="en-US" sz="4200" spc="-300" dirty="0">
              <a:solidFill>
                <a:prstClr val="black"/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80760" y="1853863"/>
            <a:ext cx="131318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 smtClean="0">
                <a:latin typeface="08서울남산체 EB" pitchFamily="18" charset="-127"/>
                <a:ea typeface="08서울남산체 EB" pitchFamily="18" charset="-127"/>
              </a:rPr>
              <a:t>2012</a:t>
            </a:r>
            <a:endParaRPr lang="ko-KR" altLang="en-US" sz="4400" dirty="0">
              <a:latin typeface="08서울남산체 EB" pitchFamily="18" charset="-127"/>
              <a:ea typeface="08서울남산체 EB" pitchFamily="18" charset="-127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75430" y="3416344"/>
            <a:ext cx="8208912" cy="0"/>
          </a:xfrm>
          <a:prstGeom prst="line">
            <a:avLst/>
          </a:prstGeom>
          <a:ln w="57150">
            <a:solidFill>
              <a:schemeClr val="bg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8285" y="5718126"/>
            <a:ext cx="2049839" cy="753617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673" y="2054110"/>
            <a:ext cx="1030056" cy="1030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783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2123728" y="2600908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2267744" y="2204864"/>
            <a:ext cx="4896544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>
            <a:off x="2267744" y="4643264"/>
            <a:ext cx="4896544" cy="0"/>
          </a:xfrm>
          <a:prstGeom prst="line">
            <a:avLst/>
          </a:prstGeom>
          <a:ln w="1270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/>
          <p:cNvCxnSpPr/>
          <p:nvPr/>
        </p:nvCxnSpPr>
        <p:spPr>
          <a:xfrm>
            <a:off x="2263520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165105" y="2132856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263520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7165105" y="4580220"/>
            <a:ext cx="0" cy="144016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8579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07704" y="2639653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-7749" y="0"/>
            <a:ext cx="9159498" cy="6369803"/>
          </a:xfrm>
          <a:custGeom>
            <a:avLst/>
            <a:gdLst>
              <a:gd name="connsiteX0" fmla="*/ 9159498 w 9159498"/>
              <a:gd name="connsiteY0" fmla="*/ 0 h 6369803"/>
              <a:gd name="connsiteX1" fmla="*/ 7175715 w 9159498"/>
              <a:gd name="connsiteY1" fmla="*/ 2208508 h 6369803"/>
              <a:gd name="connsiteX2" fmla="*/ 1697064 w 9159498"/>
              <a:gd name="connsiteY2" fmla="*/ 2208508 h 6369803"/>
              <a:gd name="connsiteX3" fmla="*/ 1697064 w 9159498"/>
              <a:gd name="connsiteY3" fmla="*/ 4633993 h 6369803"/>
              <a:gd name="connsiteX4" fmla="*/ 0 w 9159498"/>
              <a:gd name="connsiteY4" fmla="*/ 6369803 h 6369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59498" h="6369803">
                <a:moveTo>
                  <a:pt x="9159498" y="0"/>
                </a:moveTo>
                <a:lnTo>
                  <a:pt x="7175715" y="2208508"/>
                </a:lnTo>
                <a:lnTo>
                  <a:pt x="1697064" y="2208508"/>
                </a:lnTo>
                <a:lnTo>
                  <a:pt x="1697064" y="4633993"/>
                </a:lnTo>
                <a:lnTo>
                  <a:pt x="0" y="6369803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46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07704" y="2639653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395207" y="0"/>
            <a:ext cx="1294108" cy="4618495"/>
          </a:xfrm>
          <a:custGeom>
            <a:avLst/>
            <a:gdLst>
              <a:gd name="connsiteX0" fmla="*/ 1294108 w 1294108"/>
              <a:gd name="connsiteY0" fmla="*/ 4618495 h 4618495"/>
              <a:gd name="connsiteX1" fmla="*/ 1294108 w 1294108"/>
              <a:gd name="connsiteY1" fmla="*/ 2208508 h 4618495"/>
              <a:gd name="connsiteX2" fmla="*/ 0 w 1294108"/>
              <a:gd name="connsiteY2" fmla="*/ 0 h 461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4108" h="4618495">
                <a:moveTo>
                  <a:pt x="1294108" y="4618495"/>
                </a:moveTo>
                <a:lnTo>
                  <a:pt x="1294108" y="2208508"/>
                </a:lnTo>
                <a:lnTo>
                  <a:pt x="0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653311" y="4618495"/>
            <a:ext cx="72008" cy="72008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04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" name="자유형 4"/>
          <p:cNvSpPr/>
          <p:nvPr/>
        </p:nvSpPr>
        <p:spPr>
          <a:xfrm>
            <a:off x="1689315" y="-15498"/>
            <a:ext cx="2882685" cy="6881247"/>
          </a:xfrm>
          <a:custGeom>
            <a:avLst/>
            <a:gdLst>
              <a:gd name="connsiteX0" fmla="*/ 2882685 w 2882685"/>
              <a:gd name="connsiteY0" fmla="*/ 0 h 6881247"/>
              <a:gd name="connsiteX1" fmla="*/ 2882685 w 2882685"/>
              <a:gd name="connsiteY1" fmla="*/ 2231756 h 6881247"/>
              <a:gd name="connsiteX2" fmla="*/ 0 w 2882685"/>
              <a:gd name="connsiteY2" fmla="*/ 2231756 h 6881247"/>
              <a:gd name="connsiteX3" fmla="*/ 0 w 2882685"/>
              <a:gd name="connsiteY3" fmla="*/ 4657240 h 6881247"/>
              <a:gd name="connsiteX4" fmla="*/ 2882685 w 2882685"/>
              <a:gd name="connsiteY4" fmla="*/ 4657240 h 6881247"/>
              <a:gd name="connsiteX5" fmla="*/ 2882685 w 2882685"/>
              <a:gd name="connsiteY5" fmla="*/ 6881247 h 688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2685" h="6881247">
                <a:moveTo>
                  <a:pt x="2882685" y="0"/>
                </a:moveTo>
                <a:lnTo>
                  <a:pt x="2882685" y="2231756"/>
                </a:lnTo>
                <a:lnTo>
                  <a:pt x="0" y="2231756"/>
                </a:lnTo>
                <a:lnTo>
                  <a:pt x="0" y="4657240"/>
                </a:lnTo>
                <a:lnTo>
                  <a:pt x="2882685" y="4657240"/>
                </a:lnTo>
                <a:lnTo>
                  <a:pt x="2882685" y="6881247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8969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4564251" y="0"/>
            <a:ext cx="0" cy="22048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4564251" y="4657241"/>
            <a:ext cx="0" cy="220486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17387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8"/>
          <p:cNvSpPr/>
          <p:nvPr/>
        </p:nvSpPr>
        <p:spPr>
          <a:xfrm>
            <a:off x="1977445" y="2624155"/>
            <a:ext cx="5184576" cy="165618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달아</a:t>
            </a:r>
            <a:r>
              <a:rPr lang="en-US" altLang="ko-KR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전차로 어린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이랄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해여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6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6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1763688" y="0"/>
            <a:ext cx="0" cy="686210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직사각형 3"/>
          <p:cNvSpPr/>
          <p:nvPr/>
        </p:nvSpPr>
        <p:spPr>
          <a:xfrm>
            <a:off x="1763688" y="2732167"/>
            <a:ext cx="72008" cy="144016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7168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49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49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349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64579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3231463" y="3386252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5857619" y="3386252"/>
            <a:ext cx="72008" cy="7200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3604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12419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7584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459272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6090960" y="2306132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7584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3459272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6090960" y="4580981"/>
            <a:ext cx="21602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930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0" y="3753036"/>
            <a:ext cx="9144000" cy="117967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57342" y="3973539"/>
            <a:ext cx="70070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세계 최고의 </a:t>
            </a:r>
            <a:r>
              <a:rPr lang="ko-KR" altLang="en-US" sz="4200" spc="-30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프레젠터를</a:t>
            </a:r>
            <a:r>
              <a:rPr lang="ko-KR" altLang="en-US" sz="42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꿈꿔라</a:t>
            </a:r>
            <a:r>
              <a:rPr lang="en-US" altLang="ko-KR" sz="42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!!!</a:t>
            </a:r>
            <a:endParaRPr lang="ko-KR" altLang="en-US" sz="4200" spc="-300" dirty="0">
              <a:solidFill>
                <a:schemeClr val="accent1">
                  <a:lumMod val="20000"/>
                  <a:lumOff val="8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1987" y="5733256"/>
            <a:ext cx="808857" cy="812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037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2623" y="2307632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2623" y="4554886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1414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3267467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893222" y="2523656"/>
            <a:ext cx="0" cy="180020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직선 연결선 4"/>
          <p:cNvCxnSpPr/>
          <p:nvPr/>
        </p:nvCxnSpPr>
        <p:spPr>
          <a:xfrm>
            <a:off x="822623" y="2189366"/>
            <a:ext cx="295728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822623" y="4554886"/>
            <a:ext cx="74759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895372" y="1980601"/>
            <a:ext cx="13532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mtClean="0"/>
              <a:t>훈 민 정 음</a:t>
            </a:r>
            <a:endParaRPr lang="ko-KR" altLang="en-US"/>
          </a:p>
        </p:txBody>
      </p:sp>
      <p:cxnSp>
        <p:nvCxnSpPr>
          <p:cNvPr id="13" name="직선 연결선 12"/>
          <p:cNvCxnSpPr/>
          <p:nvPr/>
        </p:nvCxnSpPr>
        <p:spPr>
          <a:xfrm>
            <a:off x="5341254" y="2189366"/>
            <a:ext cx="295728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65299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77806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5106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37473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999521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37419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75106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3374732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999521" y="2261913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75106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37473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999521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95429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755576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" name="직사각형 7"/>
          <p:cNvSpPr/>
          <p:nvPr/>
        </p:nvSpPr>
        <p:spPr>
          <a:xfrm>
            <a:off x="3380132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004921" y="2307632"/>
            <a:ext cx="2372400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75106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374732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999521" y="4536762"/>
            <a:ext cx="2383200" cy="4572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54190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12"/>
          <p:cNvSpPr/>
          <p:nvPr/>
        </p:nvSpPr>
        <p:spPr>
          <a:xfrm>
            <a:off x="768801" y="23123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3394645" y="23123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6012746" y="2310805"/>
            <a:ext cx="2376512" cy="2232248"/>
          </a:xfrm>
          <a:prstGeom prst="rect">
            <a:avLst/>
          </a:prstGeom>
          <a:noFill/>
          <a:ln w="9525">
            <a:solidFill>
              <a:schemeClr val="tx1">
                <a:lumMod val="95000"/>
                <a:lumOff val="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962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직사각형 22"/>
          <p:cNvSpPr/>
          <p:nvPr/>
        </p:nvSpPr>
        <p:spPr>
          <a:xfrm>
            <a:off x="768801" y="23149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394645" y="23149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6" name="직사각형 25"/>
          <p:cNvSpPr/>
          <p:nvPr/>
        </p:nvSpPr>
        <p:spPr>
          <a:xfrm>
            <a:off x="6012746" y="2313447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742291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3359656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모서리가 둥근 직사각형 27"/>
          <p:cNvSpPr/>
          <p:nvPr/>
        </p:nvSpPr>
        <p:spPr>
          <a:xfrm>
            <a:off x="5985410" y="2355608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7808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768801" y="23201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394645" y="23201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6012746" y="2318603"/>
            <a:ext cx="2376512" cy="2232248"/>
          </a:xfrm>
          <a:prstGeom prst="rect">
            <a:avLst/>
          </a:prstGeom>
          <a:noFill/>
          <a:ln w="952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schemeClr val="tx1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schemeClr val="tx1"/>
              </a:solidFill>
              <a:effectLst/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742291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3359656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5985410" y="2360764"/>
            <a:ext cx="2435047" cy="2118079"/>
          </a:xfrm>
          <a:prstGeom prst="roundRect">
            <a:avLst>
              <a:gd name="adj" fmla="val 9142"/>
            </a:avLst>
          </a:prstGeom>
          <a:noFill/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1419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681926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9" name="자유형 18"/>
          <p:cNvSpPr/>
          <p:nvPr/>
        </p:nvSpPr>
        <p:spPr>
          <a:xfrm flipV="1">
            <a:off x="3308889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0" name="자유형 19"/>
          <p:cNvSpPr/>
          <p:nvPr/>
        </p:nvSpPr>
        <p:spPr>
          <a:xfrm>
            <a:off x="5912604" y="2301498"/>
            <a:ext cx="2510725" cy="2231756"/>
          </a:xfrm>
          <a:custGeom>
            <a:avLst/>
            <a:gdLst>
              <a:gd name="connsiteX0" fmla="*/ 2510725 w 2510725"/>
              <a:gd name="connsiteY0" fmla="*/ 0 h 2231756"/>
              <a:gd name="connsiteX1" fmla="*/ 0 w 2510725"/>
              <a:gd name="connsiteY1" fmla="*/ 0 h 2231756"/>
              <a:gd name="connsiteX2" fmla="*/ 0 w 2510725"/>
              <a:gd name="connsiteY2" fmla="*/ 2231756 h 223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10725" h="2231756">
                <a:moveTo>
                  <a:pt x="2510725" y="0"/>
                </a:moveTo>
                <a:lnTo>
                  <a:pt x="0" y="0"/>
                </a:lnTo>
                <a:lnTo>
                  <a:pt x="0" y="2231756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65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251520" cy="6858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1520" y="1563020"/>
            <a:ext cx="8892480" cy="159062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251520" y="3153646"/>
            <a:ext cx="8316924" cy="26072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575556" y="2001518"/>
            <a:ext cx="7951216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3800" b="1" dirty="0">
                <a:latin typeface="KoPub바탕체 Bold" pitchFamily="18" charset="-127"/>
                <a:ea typeface="KoPub바탕체 Bold" pitchFamily="18" charset="-127"/>
              </a:rPr>
              <a:t>구성원들의 부정적 감정</a:t>
            </a:r>
            <a:r>
              <a:rPr lang="en-US" altLang="ko-KR" sz="3800" b="1" dirty="0"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3800" b="1" dirty="0">
                <a:latin typeface="KoPub바탕체 Bold" pitchFamily="18" charset="-127"/>
                <a:ea typeface="KoPub바탕체 Bold" pitchFamily="18" charset="-127"/>
              </a:rPr>
              <a:t>전염성 높다</a:t>
            </a:r>
            <a:r>
              <a:rPr lang="ko-KR" altLang="en-US" sz="3800" dirty="0">
                <a:latin typeface="KoPub바탕체 Bold" pitchFamily="18" charset="-127"/>
                <a:ea typeface="KoPub바탕체 Bold" pitchFamily="18" charset="-127"/>
              </a:rPr>
              <a:t> 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7638" y="5841268"/>
            <a:ext cx="2122885" cy="6606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4521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" name="이등변 삼각형 2"/>
          <p:cNvSpPr/>
          <p:nvPr/>
        </p:nvSpPr>
        <p:spPr>
          <a:xfrm rot="10800000">
            <a:off x="681927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2"/>
          <p:cNvSpPr/>
          <p:nvPr/>
        </p:nvSpPr>
        <p:spPr>
          <a:xfrm rot="10800000">
            <a:off x="3308890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이등변 삼각형 2"/>
          <p:cNvSpPr/>
          <p:nvPr/>
        </p:nvSpPr>
        <p:spPr>
          <a:xfrm rot="10800000">
            <a:off x="5935852" y="2287839"/>
            <a:ext cx="2510725" cy="106344"/>
          </a:xfrm>
          <a:custGeom>
            <a:avLst/>
            <a:gdLst>
              <a:gd name="connsiteX0" fmla="*/ 0 w 2510725"/>
              <a:gd name="connsiteY0" fmla="*/ 322368 h 413808"/>
              <a:gd name="connsiteX1" fmla="*/ 0 w 2510725"/>
              <a:gd name="connsiteY1" fmla="*/ 106344 h 413808"/>
              <a:gd name="connsiteX2" fmla="*/ 1193683 w 2510725"/>
              <a:gd name="connsiteY2" fmla="*/ 106344 h 413808"/>
              <a:gd name="connsiteX3" fmla="*/ 1255362 w 2510725"/>
              <a:gd name="connsiteY3" fmla="*/ 0 h 413808"/>
              <a:gd name="connsiteX4" fmla="*/ 1317042 w 2510725"/>
              <a:gd name="connsiteY4" fmla="*/ 106344 h 413808"/>
              <a:gd name="connsiteX5" fmla="*/ 2510725 w 2510725"/>
              <a:gd name="connsiteY5" fmla="*/ 106344 h 413808"/>
              <a:gd name="connsiteX6" fmla="*/ 2510725 w 2510725"/>
              <a:gd name="connsiteY6" fmla="*/ 322368 h 413808"/>
              <a:gd name="connsiteX7" fmla="*/ 91440 w 2510725"/>
              <a:gd name="connsiteY7" fmla="*/ 413808 h 41380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6" fmla="*/ 2510725 w 2510725"/>
              <a:gd name="connsiteY6" fmla="*/ 322368 h 322368"/>
              <a:gd name="connsiteX0" fmla="*/ 0 w 2510725"/>
              <a:gd name="connsiteY0" fmla="*/ 322368 h 322368"/>
              <a:gd name="connsiteX1" fmla="*/ 0 w 2510725"/>
              <a:gd name="connsiteY1" fmla="*/ 106344 h 322368"/>
              <a:gd name="connsiteX2" fmla="*/ 1193683 w 2510725"/>
              <a:gd name="connsiteY2" fmla="*/ 106344 h 322368"/>
              <a:gd name="connsiteX3" fmla="*/ 1255362 w 2510725"/>
              <a:gd name="connsiteY3" fmla="*/ 0 h 322368"/>
              <a:gd name="connsiteX4" fmla="*/ 1317042 w 2510725"/>
              <a:gd name="connsiteY4" fmla="*/ 106344 h 322368"/>
              <a:gd name="connsiteX5" fmla="*/ 2510725 w 2510725"/>
              <a:gd name="connsiteY5" fmla="*/ 106344 h 322368"/>
              <a:gd name="connsiteX0" fmla="*/ 0 w 2510725"/>
              <a:gd name="connsiteY0" fmla="*/ 106344 h 106344"/>
              <a:gd name="connsiteX1" fmla="*/ 1193683 w 2510725"/>
              <a:gd name="connsiteY1" fmla="*/ 106344 h 106344"/>
              <a:gd name="connsiteX2" fmla="*/ 1255362 w 2510725"/>
              <a:gd name="connsiteY2" fmla="*/ 0 h 106344"/>
              <a:gd name="connsiteX3" fmla="*/ 1317042 w 2510725"/>
              <a:gd name="connsiteY3" fmla="*/ 106344 h 106344"/>
              <a:gd name="connsiteX4" fmla="*/ 2510725 w 2510725"/>
              <a:gd name="connsiteY4" fmla="*/ 106344 h 10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0725" h="106344">
                <a:moveTo>
                  <a:pt x="0" y="106344"/>
                </a:moveTo>
                <a:lnTo>
                  <a:pt x="1193683" y="106344"/>
                </a:lnTo>
                <a:lnTo>
                  <a:pt x="1255362" y="0"/>
                </a:lnTo>
                <a:lnTo>
                  <a:pt x="1317042" y="106344"/>
                </a:lnTo>
                <a:lnTo>
                  <a:pt x="2510725" y="106344"/>
                </a:ln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212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705173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자유형 8"/>
          <p:cNvSpPr/>
          <p:nvPr/>
        </p:nvSpPr>
        <p:spPr>
          <a:xfrm>
            <a:off x="3339885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자유형 12"/>
          <p:cNvSpPr/>
          <p:nvPr/>
        </p:nvSpPr>
        <p:spPr>
          <a:xfrm>
            <a:off x="5974597" y="2309247"/>
            <a:ext cx="2533972" cy="2200760"/>
          </a:xfrm>
          <a:custGeom>
            <a:avLst/>
            <a:gdLst>
              <a:gd name="connsiteX0" fmla="*/ 0 w 2533972"/>
              <a:gd name="connsiteY0" fmla="*/ 0 h 2200760"/>
              <a:gd name="connsiteX1" fmla="*/ 2533972 w 2533972"/>
              <a:gd name="connsiteY1" fmla="*/ 0 h 2200760"/>
              <a:gd name="connsiteX2" fmla="*/ 2394488 w 2533972"/>
              <a:gd name="connsiteY2" fmla="*/ 2200760 h 22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972" h="2200760">
                <a:moveTo>
                  <a:pt x="0" y="0"/>
                </a:moveTo>
                <a:lnTo>
                  <a:pt x="2533972" y="0"/>
                </a:lnTo>
                <a:lnTo>
                  <a:pt x="2394488" y="2200760"/>
                </a:lnTo>
              </a:path>
            </a:pathLst>
          </a:cu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109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623149" y="2268887"/>
            <a:ext cx="789927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250573" y="2268887"/>
            <a:ext cx="0" cy="14401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877536" y="2268887"/>
            <a:ext cx="0" cy="14401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974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3257643" y="2247059"/>
            <a:ext cx="2580917" cy="2291321"/>
            <a:chOff x="622931" y="2247059"/>
            <a:chExt cx="2580917" cy="2291321"/>
          </a:xfrm>
        </p:grpSpPr>
        <p:sp>
          <p:nvSpPr>
            <p:cNvPr id="21" name="직사각형 20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5892355" y="2247059"/>
            <a:ext cx="2580917" cy="2291321"/>
            <a:chOff x="622931" y="2247059"/>
            <a:chExt cx="2580917" cy="2291321"/>
          </a:xfrm>
        </p:grpSpPr>
        <p:sp>
          <p:nvSpPr>
            <p:cNvPr id="24" name="직사각형 23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622931" y="2247059"/>
            <a:ext cx="2580917" cy="2291321"/>
            <a:chOff x="622931" y="2247059"/>
            <a:chExt cx="2580917" cy="2291321"/>
          </a:xfrm>
        </p:grpSpPr>
        <p:sp>
          <p:nvSpPr>
            <p:cNvPr id="9" name="직사각형 8"/>
            <p:cNvSpPr/>
            <p:nvPr/>
          </p:nvSpPr>
          <p:spPr>
            <a:xfrm rot="-180000">
              <a:off x="622931" y="2247059"/>
              <a:ext cx="2487904" cy="219748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683568" y="2340895"/>
              <a:ext cx="2520280" cy="219748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96131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199777" y="2307632"/>
            <a:ext cx="135379" cy="2230748"/>
            <a:chOff x="3199777" y="2307632"/>
            <a:chExt cx="135379" cy="2230748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3267467" y="2307632"/>
              <a:ext cx="0" cy="22307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3199777" y="2307632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199777" y="4531639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5811241" y="2307632"/>
            <a:ext cx="135379" cy="2230748"/>
            <a:chOff x="3199777" y="2307632"/>
            <a:chExt cx="135379" cy="2230748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267467" y="2307632"/>
              <a:ext cx="0" cy="2230748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199777" y="2307632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199777" y="4531639"/>
              <a:ext cx="135379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71816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55576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23076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999521" y="2306132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" name="타원 5"/>
          <p:cNvSpPr/>
          <p:nvPr/>
        </p:nvSpPr>
        <p:spPr>
          <a:xfrm>
            <a:off x="827708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5"/>
          <p:cNvSpPr/>
          <p:nvPr/>
        </p:nvSpPr>
        <p:spPr>
          <a:xfrm flipV="1">
            <a:off x="827708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5"/>
          <p:cNvSpPr/>
          <p:nvPr/>
        </p:nvSpPr>
        <p:spPr>
          <a:xfrm>
            <a:off x="3446921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5"/>
          <p:cNvSpPr/>
          <p:nvPr/>
        </p:nvSpPr>
        <p:spPr>
          <a:xfrm flipV="1">
            <a:off x="3446921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5"/>
          <p:cNvSpPr/>
          <p:nvPr/>
        </p:nvSpPr>
        <p:spPr>
          <a:xfrm>
            <a:off x="6058386" y="221361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5"/>
          <p:cNvSpPr/>
          <p:nvPr/>
        </p:nvSpPr>
        <p:spPr>
          <a:xfrm flipV="1">
            <a:off x="6058386" y="4431868"/>
            <a:ext cx="2232248" cy="216024"/>
          </a:xfrm>
          <a:custGeom>
            <a:avLst/>
            <a:gdLst>
              <a:gd name="connsiteX0" fmla="*/ 1116124 w 2232248"/>
              <a:gd name="connsiteY0" fmla="*/ 108012 h 216024"/>
              <a:gd name="connsiteX1" fmla="*/ 1008112 w 2232248"/>
              <a:gd name="connsiteY1" fmla="*/ 216024 h 216024"/>
              <a:gd name="connsiteX2" fmla="*/ 0 w 2232248"/>
              <a:gd name="connsiteY2" fmla="*/ 216024 h 216024"/>
              <a:gd name="connsiteX3" fmla="*/ 1116124 w 2232248"/>
              <a:gd name="connsiteY3" fmla="*/ 0 h 216024"/>
              <a:gd name="connsiteX4" fmla="*/ 2232248 w 2232248"/>
              <a:gd name="connsiteY4" fmla="*/ 216024 h 216024"/>
              <a:gd name="connsiteX5" fmla="*/ 1224136 w 2232248"/>
              <a:gd name="connsiteY5" fmla="*/ 216024 h 216024"/>
              <a:gd name="connsiteX6" fmla="*/ 1207564 w 2232248"/>
              <a:gd name="connsiteY6" fmla="*/ 199452 h 216024"/>
              <a:gd name="connsiteX0" fmla="*/ 1008112 w 2232248"/>
              <a:gd name="connsiteY0" fmla="*/ 216024 h 216024"/>
              <a:gd name="connsiteX1" fmla="*/ 0 w 2232248"/>
              <a:gd name="connsiteY1" fmla="*/ 216024 h 216024"/>
              <a:gd name="connsiteX2" fmla="*/ 1116124 w 2232248"/>
              <a:gd name="connsiteY2" fmla="*/ 0 h 216024"/>
              <a:gd name="connsiteX3" fmla="*/ 2232248 w 2232248"/>
              <a:gd name="connsiteY3" fmla="*/ 216024 h 216024"/>
              <a:gd name="connsiteX4" fmla="*/ 1224136 w 2232248"/>
              <a:gd name="connsiteY4" fmla="*/ 216024 h 216024"/>
              <a:gd name="connsiteX5" fmla="*/ 1207564 w 2232248"/>
              <a:gd name="connsiteY5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4" fmla="*/ 1207564 w 2232248"/>
              <a:gd name="connsiteY4" fmla="*/ 199452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  <a:gd name="connsiteX3" fmla="*/ 1224136 w 2232248"/>
              <a:gd name="connsiteY3" fmla="*/ 216024 h 216024"/>
              <a:gd name="connsiteX0" fmla="*/ 0 w 2232248"/>
              <a:gd name="connsiteY0" fmla="*/ 216024 h 216024"/>
              <a:gd name="connsiteX1" fmla="*/ 1116124 w 2232248"/>
              <a:gd name="connsiteY1" fmla="*/ 0 h 216024"/>
              <a:gd name="connsiteX2" fmla="*/ 2232248 w 2232248"/>
              <a:gd name="connsiteY2" fmla="*/ 216024 h 2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32248" h="216024">
                <a:moveTo>
                  <a:pt x="0" y="216024"/>
                </a:moveTo>
                <a:cubicBezTo>
                  <a:pt x="0" y="96717"/>
                  <a:pt x="499706" y="0"/>
                  <a:pt x="1116124" y="0"/>
                </a:cubicBezTo>
                <a:cubicBezTo>
                  <a:pt x="1732542" y="0"/>
                  <a:pt x="2232248" y="96717"/>
                  <a:pt x="2232248" y="216024"/>
                </a:cubicBezTo>
              </a:path>
            </a:pathLst>
          </a:cu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88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645859" y="273968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3381420" y="198884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6100340" y="3429000"/>
            <a:ext cx="2376512" cy="223224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>
              <a:lnSpc>
                <a:spcPct val="130000"/>
              </a:lnSpc>
            </a:pP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나랏말싸미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듕귁에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달아</a:t>
            </a:r>
            <a:r>
              <a:rPr lang="en-US" altLang="ko-KR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문자와로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서르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사맛디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아니할쎄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이런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전차로 어린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백셩이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니르고져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홇베이셔도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마참네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뜨들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시러펴디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몯핧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노미하니아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내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이랄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윙하야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어엿비너겨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새로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스믈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여듫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짜랄 </a:t>
            </a:r>
            <a:r>
              <a:rPr lang="ko-KR" altLang="en-US" sz="120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맹가노니</a:t>
            </a:r>
            <a:r>
              <a:rPr lang="ko-KR" altLang="en-US" sz="120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사람마다 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해여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수비니겨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날로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쑤메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뻔한킈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하고져</a:t>
            </a:r>
            <a:r>
              <a:rPr lang="ko-KR" altLang="en-US" sz="120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 </a:t>
            </a:r>
            <a:r>
              <a:rPr lang="ko-KR" altLang="en-US" sz="1200" dirty="0" err="1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할따라미니라</a:t>
            </a:r>
            <a:endParaRPr lang="ko-KR" altLang="en-US" sz="120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23" name="직선 연결선 22"/>
          <p:cNvCxnSpPr/>
          <p:nvPr/>
        </p:nvCxnSpPr>
        <p:spPr>
          <a:xfrm>
            <a:off x="606798" y="2718048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자유형 1"/>
          <p:cNvSpPr/>
          <p:nvPr/>
        </p:nvSpPr>
        <p:spPr>
          <a:xfrm>
            <a:off x="613941" y="2539817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324819" y="1986935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자유형 24"/>
          <p:cNvSpPr/>
          <p:nvPr/>
        </p:nvSpPr>
        <p:spPr>
          <a:xfrm>
            <a:off x="3331962" y="1808704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6007398" y="3465052"/>
            <a:ext cx="248019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자유형 27"/>
          <p:cNvSpPr/>
          <p:nvPr/>
        </p:nvSpPr>
        <p:spPr>
          <a:xfrm>
            <a:off x="6014541" y="3286821"/>
            <a:ext cx="2440983" cy="178231"/>
          </a:xfrm>
          <a:custGeom>
            <a:avLst/>
            <a:gdLst>
              <a:gd name="connsiteX0" fmla="*/ 0 w 2440983"/>
              <a:gd name="connsiteY0" fmla="*/ 0 h 178231"/>
              <a:gd name="connsiteX1" fmla="*/ 0 w 2440983"/>
              <a:gd name="connsiteY1" fmla="*/ 178231 h 178231"/>
              <a:gd name="connsiteX2" fmla="*/ 2440983 w 2440983"/>
              <a:gd name="connsiteY2" fmla="*/ 178231 h 17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40983" h="178231">
                <a:moveTo>
                  <a:pt x="0" y="0"/>
                </a:moveTo>
                <a:lnTo>
                  <a:pt x="0" y="178231"/>
                </a:lnTo>
                <a:lnTo>
                  <a:pt x="2440983" y="178231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377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현 8"/>
          <p:cNvSpPr/>
          <p:nvPr/>
        </p:nvSpPr>
        <p:spPr>
          <a:xfrm rot="900000">
            <a:off x="2030332" y="26760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현 9"/>
          <p:cNvSpPr/>
          <p:nvPr/>
        </p:nvSpPr>
        <p:spPr>
          <a:xfrm rot="900000">
            <a:off x="3184576" y="26760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현 10"/>
          <p:cNvSpPr/>
          <p:nvPr/>
        </p:nvSpPr>
        <p:spPr>
          <a:xfrm rot="900000">
            <a:off x="4406596" y="2692936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현 11"/>
          <p:cNvSpPr/>
          <p:nvPr/>
        </p:nvSpPr>
        <p:spPr>
          <a:xfrm rot="900000">
            <a:off x="5530859" y="26929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현 12"/>
          <p:cNvSpPr/>
          <p:nvPr/>
        </p:nvSpPr>
        <p:spPr>
          <a:xfrm rot="900000">
            <a:off x="6662617" y="2692937"/>
            <a:ext cx="774660" cy="774660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2240370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</a:rPr>
              <a:t>1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394613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</a:rPr>
              <a:t>2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638797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</a:rPr>
              <a:t>3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763059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</a:rPr>
              <a:t>4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872331" y="2804949"/>
            <a:ext cx="35458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</a:rPr>
              <a:t>5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4" name="현 23"/>
          <p:cNvSpPr/>
          <p:nvPr/>
        </p:nvSpPr>
        <p:spPr>
          <a:xfrm rot="900000">
            <a:off x="1747088" y="411697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2049057" y="45112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내용을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229348" y="500673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>
                <a:solidFill>
                  <a:schemeClr val="bg1"/>
                </a:solidFill>
              </a:rPr>
              <a:t>작은 내용을 </a:t>
            </a:r>
            <a:endParaRPr lang="en-US" altLang="ko-KR" sz="1000" dirty="0" smtClean="0">
              <a:solidFill>
                <a:schemeClr val="bg1"/>
              </a:solidFill>
            </a:endParaRPr>
          </a:p>
          <a:p>
            <a:r>
              <a:rPr lang="ko-KR" altLang="en-US" sz="1000" dirty="0" smtClean="0">
                <a:solidFill>
                  <a:schemeClr val="bg1"/>
                </a:solidFill>
              </a:rPr>
              <a:t>적습니다</a:t>
            </a:r>
            <a:r>
              <a:rPr lang="en-US" altLang="ko-KR" sz="1000" dirty="0" smtClean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28" name="직선 연결선 27"/>
          <p:cNvCxnSpPr/>
          <p:nvPr/>
        </p:nvCxnSpPr>
        <p:spPr>
          <a:xfrm>
            <a:off x="2049057" y="497294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현 28"/>
          <p:cNvSpPr/>
          <p:nvPr/>
        </p:nvSpPr>
        <p:spPr>
          <a:xfrm rot="900000">
            <a:off x="3904906" y="411697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4206875" y="451128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내용을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387166" y="500673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>
                <a:solidFill>
                  <a:schemeClr val="bg1"/>
                </a:solidFill>
              </a:rPr>
              <a:t>작은 내용을 </a:t>
            </a:r>
            <a:endParaRPr lang="en-US" altLang="ko-KR" sz="1000" dirty="0" smtClean="0">
              <a:solidFill>
                <a:schemeClr val="bg1"/>
              </a:solidFill>
            </a:endParaRPr>
          </a:p>
          <a:p>
            <a:r>
              <a:rPr lang="ko-KR" altLang="en-US" sz="1000" dirty="0" smtClean="0">
                <a:solidFill>
                  <a:schemeClr val="bg1"/>
                </a:solidFill>
              </a:rPr>
              <a:t>적습니다</a:t>
            </a:r>
            <a:r>
              <a:rPr lang="en-US" altLang="ko-KR" sz="1000" dirty="0" smtClean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32" name="직선 연결선 31"/>
          <p:cNvCxnSpPr/>
          <p:nvPr/>
        </p:nvCxnSpPr>
        <p:spPr>
          <a:xfrm>
            <a:off x="4206875" y="497294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현 32"/>
          <p:cNvSpPr/>
          <p:nvPr/>
        </p:nvSpPr>
        <p:spPr>
          <a:xfrm rot="900000">
            <a:off x="6062316" y="4113508"/>
            <a:ext cx="1711935" cy="1711935"/>
          </a:xfrm>
          <a:prstGeom prst="chord">
            <a:avLst>
              <a:gd name="adj1" fmla="val 3381758"/>
              <a:gd name="adj2" fmla="val 2029010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/>
          <p:cNvSpPr txBox="1"/>
          <p:nvPr/>
        </p:nvSpPr>
        <p:spPr>
          <a:xfrm>
            <a:off x="6364285" y="4507810"/>
            <a:ext cx="11079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1"/>
                </a:solidFill>
              </a:rPr>
              <a:t>내용을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44576" y="5003266"/>
            <a:ext cx="9156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>
                <a:solidFill>
                  <a:schemeClr val="bg1"/>
                </a:solidFill>
              </a:rPr>
              <a:t>작은 내용을 </a:t>
            </a:r>
            <a:endParaRPr lang="en-US" altLang="ko-KR" sz="1000" dirty="0" smtClean="0">
              <a:solidFill>
                <a:schemeClr val="bg1"/>
              </a:solidFill>
            </a:endParaRPr>
          </a:p>
          <a:p>
            <a:r>
              <a:rPr lang="ko-KR" altLang="en-US" sz="1000" dirty="0" smtClean="0">
                <a:solidFill>
                  <a:schemeClr val="bg1"/>
                </a:solidFill>
              </a:rPr>
              <a:t>적습니다</a:t>
            </a:r>
            <a:r>
              <a:rPr lang="en-US" altLang="ko-KR" sz="1000" dirty="0" smtClean="0">
                <a:solidFill>
                  <a:schemeClr val="bg1"/>
                </a:solidFill>
              </a:rPr>
              <a:t>.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6364285" y="4969475"/>
            <a:ext cx="109592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모서리가 둥근 직사각형 1"/>
          <p:cNvSpPr/>
          <p:nvPr/>
        </p:nvSpPr>
        <p:spPr>
          <a:xfrm rot="19800000">
            <a:off x="2017691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688232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accent3">
                    <a:lumMod val="75000"/>
                  </a:schemeClr>
                </a:solidFill>
              </a:rPr>
              <a:t>고객서비스</a:t>
            </a:r>
            <a:endParaRPr lang="ko-KR" altLang="en-US" sz="1600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47" name="모서리가 둥근 직사각형 1"/>
          <p:cNvSpPr/>
          <p:nvPr/>
        </p:nvSpPr>
        <p:spPr>
          <a:xfrm rot="19800000">
            <a:off x="4102523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/>
          <p:cNvSpPr txBox="1"/>
          <p:nvPr/>
        </p:nvSpPr>
        <p:spPr>
          <a:xfrm>
            <a:off x="3773064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accent5">
                    <a:lumMod val="75000"/>
                  </a:schemeClr>
                </a:solidFill>
              </a:rPr>
              <a:t>서비스변경</a:t>
            </a:r>
            <a:endParaRPr lang="ko-KR" altLang="en-US" sz="1600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9" name="모서리가 둥근 직사각형 1"/>
          <p:cNvSpPr/>
          <p:nvPr/>
        </p:nvSpPr>
        <p:spPr>
          <a:xfrm rot="19800000">
            <a:off x="6304397" y="1508529"/>
            <a:ext cx="1085953" cy="504613"/>
          </a:xfrm>
          <a:custGeom>
            <a:avLst/>
            <a:gdLst>
              <a:gd name="connsiteX0" fmla="*/ 0 w 1085953"/>
              <a:gd name="connsiteY0" fmla="*/ 84011 h 504056"/>
              <a:gd name="connsiteX1" fmla="*/ 84011 w 1085953"/>
              <a:gd name="connsiteY1" fmla="*/ 0 h 504056"/>
              <a:gd name="connsiteX2" fmla="*/ 1001942 w 1085953"/>
              <a:gd name="connsiteY2" fmla="*/ 0 h 504056"/>
              <a:gd name="connsiteX3" fmla="*/ 1085953 w 1085953"/>
              <a:gd name="connsiteY3" fmla="*/ 84011 h 504056"/>
              <a:gd name="connsiteX4" fmla="*/ 1085953 w 1085953"/>
              <a:gd name="connsiteY4" fmla="*/ 420045 h 504056"/>
              <a:gd name="connsiteX5" fmla="*/ 1001942 w 1085953"/>
              <a:gd name="connsiteY5" fmla="*/ 504056 h 504056"/>
              <a:gd name="connsiteX6" fmla="*/ 84011 w 1085953"/>
              <a:gd name="connsiteY6" fmla="*/ 504056 h 504056"/>
              <a:gd name="connsiteX7" fmla="*/ 0 w 1085953"/>
              <a:gd name="connsiteY7" fmla="*/ 420045 h 504056"/>
              <a:gd name="connsiteX8" fmla="*/ 0 w 1085953"/>
              <a:gd name="connsiteY8" fmla="*/ 84011 h 504056"/>
              <a:gd name="connsiteX0" fmla="*/ 0 w 1085953"/>
              <a:gd name="connsiteY0" fmla="*/ 84568 h 504613"/>
              <a:gd name="connsiteX1" fmla="*/ 84011 w 1085953"/>
              <a:gd name="connsiteY1" fmla="*/ 557 h 504613"/>
              <a:gd name="connsiteX2" fmla="*/ 549258 w 1085953"/>
              <a:gd name="connsiteY2" fmla="*/ 0 h 504613"/>
              <a:gd name="connsiteX3" fmla="*/ 1001942 w 1085953"/>
              <a:gd name="connsiteY3" fmla="*/ 557 h 504613"/>
              <a:gd name="connsiteX4" fmla="*/ 1085953 w 1085953"/>
              <a:gd name="connsiteY4" fmla="*/ 84568 h 504613"/>
              <a:gd name="connsiteX5" fmla="*/ 1085953 w 1085953"/>
              <a:gd name="connsiteY5" fmla="*/ 420602 h 504613"/>
              <a:gd name="connsiteX6" fmla="*/ 1001942 w 1085953"/>
              <a:gd name="connsiteY6" fmla="*/ 504613 h 504613"/>
              <a:gd name="connsiteX7" fmla="*/ 84011 w 1085953"/>
              <a:gd name="connsiteY7" fmla="*/ 504613 h 504613"/>
              <a:gd name="connsiteX8" fmla="*/ 0 w 1085953"/>
              <a:gd name="connsiteY8" fmla="*/ 420602 h 504613"/>
              <a:gd name="connsiteX9" fmla="*/ 0 w 1085953"/>
              <a:gd name="connsiteY9" fmla="*/ 84568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9" fmla="*/ 175451 w 1085953"/>
              <a:gd name="connsiteY9" fmla="*/ 91997 h 504613"/>
              <a:gd name="connsiteX0" fmla="*/ 84011 w 1085953"/>
              <a:gd name="connsiteY0" fmla="*/ 557 h 504613"/>
              <a:gd name="connsiteX1" fmla="*/ 549258 w 1085953"/>
              <a:gd name="connsiteY1" fmla="*/ 0 h 504613"/>
              <a:gd name="connsiteX2" fmla="*/ 1001942 w 1085953"/>
              <a:gd name="connsiteY2" fmla="*/ 557 h 504613"/>
              <a:gd name="connsiteX3" fmla="*/ 1085953 w 1085953"/>
              <a:gd name="connsiteY3" fmla="*/ 84568 h 504613"/>
              <a:gd name="connsiteX4" fmla="*/ 1085953 w 1085953"/>
              <a:gd name="connsiteY4" fmla="*/ 420602 h 504613"/>
              <a:gd name="connsiteX5" fmla="*/ 1001942 w 1085953"/>
              <a:gd name="connsiteY5" fmla="*/ 504613 h 504613"/>
              <a:gd name="connsiteX6" fmla="*/ 84011 w 1085953"/>
              <a:gd name="connsiteY6" fmla="*/ 504613 h 504613"/>
              <a:gd name="connsiteX7" fmla="*/ 0 w 1085953"/>
              <a:gd name="connsiteY7" fmla="*/ 420602 h 504613"/>
              <a:gd name="connsiteX8" fmla="*/ 0 w 1085953"/>
              <a:gd name="connsiteY8" fmla="*/ 84568 h 504613"/>
              <a:gd name="connsiteX0" fmla="*/ 549258 w 1085953"/>
              <a:gd name="connsiteY0" fmla="*/ 0 h 504613"/>
              <a:gd name="connsiteX1" fmla="*/ 1001942 w 1085953"/>
              <a:gd name="connsiteY1" fmla="*/ 557 h 504613"/>
              <a:gd name="connsiteX2" fmla="*/ 1085953 w 1085953"/>
              <a:gd name="connsiteY2" fmla="*/ 84568 h 504613"/>
              <a:gd name="connsiteX3" fmla="*/ 1085953 w 1085953"/>
              <a:gd name="connsiteY3" fmla="*/ 420602 h 504613"/>
              <a:gd name="connsiteX4" fmla="*/ 1001942 w 1085953"/>
              <a:gd name="connsiteY4" fmla="*/ 504613 h 504613"/>
              <a:gd name="connsiteX5" fmla="*/ 84011 w 1085953"/>
              <a:gd name="connsiteY5" fmla="*/ 504613 h 504613"/>
              <a:gd name="connsiteX6" fmla="*/ 0 w 1085953"/>
              <a:gd name="connsiteY6" fmla="*/ 420602 h 504613"/>
              <a:gd name="connsiteX7" fmla="*/ 0 w 1085953"/>
              <a:gd name="connsiteY7" fmla="*/ 84568 h 504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5953" h="504613">
                <a:moveTo>
                  <a:pt x="549258" y="0"/>
                </a:moveTo>
                <a:lnTo>
                  <a:pt x="1001942" y="557"/>
                </a:lnTo>
                <a:cubicBezTo>
                  <a:pt x="1048340" y="557"/>
                  <a:pt x="1085953" y="38170"/>
                  <a:pt x="1085953" y="84568"/>
                </a:cubicBezTo>
                <a:lnTo>
                  <a:pt x="1085953" y="420602"/>
                </a:lnTo>
                <a:cubicBezTo>
                  <a:pt x="1085953" y="467000"/>
                  <a:pt x="1048340" y="504613"/>
                  <a:pt x="1001942" y="504613"/>
                </a:cubicBezTo>
                <a:lnTo>
                  <a:pt x="84011" y="504613"/>
                </a:lnTo>
                <a:cubicBezTo>
                  <a:pt x="37613" y="504613"/>
                  <a:pt x="0" y="467000"/>
                  <a:pt x="0" y="420602"/>
                </a:cubicBezTo>
                <a:lnTo>
                  <a:pt x="0" y="84568"/>
                </a:lnTo>
              </a:path>
            </a:pathLst>
          </a:custGeom>
          <a:noFill/>
          <a:ln w="12700"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TextBox 49"/>
          <p:cNvSpPr txBox="1"/>
          <p:nvPr/>
        </p:nvSpPr>
        <p:spPr>
          <a:xfrm>
            <a:off x="5974938" y="1536211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accent2">
                    <a:lumMod val="75000"/>
                  </a:schemeClr>
                </a:solidFill>
              </a:rPr>
              <a:t>전시회소개</a:t>
            </a:r>
            <a:endParaRPr lang="ko-KR" altLang="en-US" sz="1600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440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742885" y="800708"/>
            <a:ext cx="1259483" cy="1259483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941102" y="800708"/>
            <a:ext cx="1259483" cy="125948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6139320" y="800708"/>
            <a:ext cx="1259483" cy="1259483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1902278" y="1233488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1744" y="1233488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47509" y="1233488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1742884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3941101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>
            <a:off x="6139319" y="2924944"/>
            <a:ext cx="1259484" cy="998597"/>
          </a:xfrm>
          <a:custGeom>
            <a:avLst/>
            <a:gdLst/>
            <a:ahLst/>
            <a:cxnLst/>
            <a:rect l="l" t="t" r="r" b="b"/>
            <a:pathLst>
              <a:path w="1259484" h="998597">
                <a:moveTo>
                  <a:pt x="629742" y="0"/>
                </a:moveTo>
                <a:cubicBezTo>
                  <a:pt x="977539" y="0"/>
                  <a:pt x="1259484" y="281945"/>
                  <a:pt x="1259484" y="629742"/>
                </a:cubicBezTo>
                <a:cubicBezTo>
                  <a:pt x="1259484" y="767946"/>
                  <a:pt x="1214965" y="895751"/>
                  <a:pt x="1138106" y="998597"/>
                </a:cubicBezTo>
                <a:lnTo>
                  <a:pt x="121379" y="998597"/>
                </a:lnTo>
                <a:cubicBezTo>
                  <a:pt x="44520" y="895751"/>
                  <a:pt x="0" y="767946"/>
                  <a:pt x="0" y="629742"/>
                </a:cubicBezTo>
                <a:cubicBezTo>
                  <a:pt x="0" y="281945"/>
                  <a:pt x="281945" y="0"/>
                  <a:pt x="62974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902278" y="328498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01744" y="328498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47509" y="328498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742884" y="4706593"/>
            <a:ext cx="1259484" cy="1230655"/>
          </a:xfrm>
          <a:custGeom>
            <a:avLst/>
            <a:gdLst/>
            <a:ahLst/>
            <a:cxnLst/>
            <a:rect l="l" t="t" r="r" b="b"/>
            <a:pathLst>
              <a:path w="1259484" h="1230655">
                <a:moveTo>
                  <a:pt x="808311" y="0"/>
                </a:moveTo>
                <a:cubicBezTo>
                  <a:pt x="1069554" y="74360"/>
                  <a:pt x="1259484" y="315456"/>
                  <a:pt x="1259484" y="600913"/>
                </a:cubicBezTo>
                <a:cubicBezTo>
                  <a:pt x="1259484" y="948710"/>
                  <a:pt x="977539" y="1230655"/>
                  <a:pt x="629742" y="1230655"/>
                </a:cubicBezTo>
                <a:cubicBezTo>
                  <a:pt x="281945" y="1230655"/>
                  <a:pt x="0" y="948710"/>
                  <a:pt x="0" y="600913"/>
                </a:cubicBezTo>
                <a:cubicBezTo>
                  <a:pt x="0" y="489258"/>
                  <a:pt x="29059" y="384389"/>
                  <a:pt x="82552" y="294874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3941101" y="4707236"/>
            <a:ext cx="1259484" cy="1230012"/>
          </a:xfrm>
          <a:custGeom>
            <a:avLst/>
            <a:gdLst/>
            <a:ahLst/>
            <a:cxnLst/>
            <a:rect l="l" t="t" r="r" b="b"/>
            <a:pathLst>
              <a:path w="1259484" h="1230012">
                <a:moveTo>
                  <a:pt x="810385" y="0"/>
                </a:moveTo>
                <a:cubicBezTo>
                  <a:pt x="1070570" y="75009"/>
                  <a:pt x="1259484" y="315578"/>
                  <a:pt x="1259484" y="600270"/>
                </a:cubicBezTo>
                <a:cubicBezTo>
                  <a:pt x="1259484" y="948067"/>
                  <a:pt x="977539" y="1230012"/>
                  <a:pt x="629742" y="1230012"/>
                </a:cubicBezTo>
                <a:cubicBezTo>
                  <a:pt x="281945" y="1230012"/>
                  <a:pt x="0" y="948067"/>
                  <a:pt x="0" y="600270"/>
                </a:cubicBezTo>
                <a:cubicBezTo>
                  <a:pt x="0" y="489393"/>
                  <a:pt x="28655" y="385208"/>
                  <a:pt x="81517" y="296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139319" y="4711742"/>
            <a:ext cx="1259484" cy="1225506"/>
          </a:xfrm>
          <a:custGeom>
            <a:avLst/>
            <a:gdLst/>
            <a:ahLst/>
            <a:cxnLst/>
            <a:rect l="l" t="t" r="r" b="b"/>
            <a:pathLst>
              <a:path w="1259484" h="1225506">
                <a:moveTo>
                  <a:pt x="824900" y="0"/>
                </a:moveTo>
                <a:cubicBezTo>
                  <a:pt x="1077617" y="79577"/>
                  <a:pt x="1259484" y="316432"/>
                  <a:pt x="1259484" y="595764"/>
                </a:cubicBezTo>
                <a:cubicBezTo>
                  <a:pt x="1259484" y="943561"/>
                  <a:pt x="977539" y="1225506"/>
                  <a:pt x="629742" y="1225506"/>
                </a:cubicBezTo>
                <a:cubicBezTo>
                  <a:pt x="281945" y="1225506"/>
                  <a:pt x="0" y="943561"/>
                  <a:pt x="0" y="595764"/>
                </a:cubicBezTo>
                <a:cubicBezTo>
                  <a:pt x="0" y="490329"/>
                  <a:pt x="25911" y="390946"/>
                  <a:pt x="74273" y="3049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1902278" y="511054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001744" y="511054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47509" y="511054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573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눈물 방울 2"/>
          <p:cNvSpPr/>
          <p:nvPr/>
        </p:nvSpPr>
        <p:spPr>
          <a:xfrm>
            <a:off x="1758877" y="4896819"/>
            <a:ext cx="1227670" cy="1227670"/>
          </a:xfrm>
          <a:prstGeom prst="teardrop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눈물 방울 31"/>
          <p:cNvSpPr/>
          <p:nvPr/>
        </p:nvSpPr>
        <p:spPr>
          <a:xfrm>
            <a:off x="3953437" y="4896819"/>
            <a:ext cx="1227670" cy="1227670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눈물 방울 32"/>
          <p:cNvSpPr/>
          <p:nvPr/>
        </p:nvSpPr>
        <p:spPr>
          <a:xfrm>
            <a:off x="6147997" y="4896819"/>
            <a:ext cx="1227670" cy="1227670"/>
          </a:xfrm>
          <a:prstGeom prst="teardrop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 rot="18900000">
            <a:off x="1742972" y="2850463"/>
            <a:ext cx="1259483" cy="125948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직사각형 29"/>
          <p:cNvSpPr/>
          <p:nvPr/>
        </p:nvSpPr>
        <p:spPr>
          <a:xfrm rot="18900000">
            <a:off x="3930215" y="2850464"/>
            <a:ext cx="1259483" cy="12594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/>
          <p:cNvSpPr/>
          <p:nvPr/>
        </p:nvSpPr>
        <p:spPr>
          <a:xfrm rot="18900000">
            <a:off x="6124775" y="2850465"/>
            <a:ext cx="1259483" cy="125948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7530" y="800708"/>
            <a:ext cx="1259483" cy="125948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6134888" y="800708"/>
            <a:ext cx="1259483" cy="1259483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728341" y="800708"/>
            <a:ext cx="1259483" cy="125948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1902278" y="1233488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001744" y="1233488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247509" y="1233488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902278" y="328498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001744" y="328498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47509" y="328498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02278" y="5315364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001744" y="5315364"/>
            <a:ext cx="11416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SERVICE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247509" y="5315364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0668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467544" cy="162880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3356992"/>
            <a:ext cx="467544" cy="3501007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467544" y="1628801"/>
            <a:ext cx="8064896" cy="172819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89392" y="2096983"/>
            <a:ext cx="70423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latin typeface="KoPub바탕체 Bold" pitchFamily="18" charset="-127"/>
                <a:ea typeface="KoPub바탕체 Bold" pitchFamily="18" charset="-127"/>
              </a:rPr>
              <a:t>리더십이 아니라 돈이 문제다</a:t>
            </a:r>
            <a:endParaRPr lang="ko-KR" altLang="en-US" sz="4400" dirty="0"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0473" y="5805264"/>
            <a:ext cx="2087713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093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0700000">
            <a:off x="1603399" y="873125"/>
            <a:ext cx="1080120" cy="108012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582164" y="87312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642545" y="117637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 rot="20700000">
            <a:off x="4049233" y="873125"/>
            <a:ext cx="1080120" cy="108012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4027998" y="87312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 rot="20700000">
            <a:off x="6502852" y="873125"/>
            <a:ext cx="1080120" cy="108012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6481617" y="87312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040540" y="123392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03956" y="119675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1582164" y="2744924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642545" y="3048175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027998" y="2744924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81617" y="2744924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4040540" y="3105721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503956" y="3068551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2335006" y="3494452"/>
            <a:ext cx="252028" cy="252028"/>
            <a:chOff x="2335006" y="3274625"/>
            <a:chExt cx="252028" cy="252028"/>
          </a:xfrm>
        </p:grpSpPr>
        <p:sp>
          <p:nvSpPr>
            <p:cNvPr id="21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3" name="직선 연결선 22"/>
            <p:cNvCxnSpPr>
              <a:stCxn id="21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그룹 24"/>
          <p:cNvGrpSpPr/>
          <p:nvPr/>
        </p:nvGrpSpPr>
        <p:grpSpPr>
          <a:xfrm>
            <a:off x="4785103" y="3494452"/>
            <a:ext cx="252028" cy="252028"/>
            <a:chOff x="2335006" y="3274625"/>
            <a:chExt cx="252028" cy="252028"/>
          </a:xfrm>
        </p:grpSpPr>
        <p:sp>
          <p:nvSpPr>
            <p:cNvPr id="26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7" name="직선 연결선 26"/>
            <p:cNvCxnSpPr>
              <a:stCxn id="26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7230320" y="3494452"/>
            <a:ext cx="252028" cy="252028"/>
            <a:chOff x="2335006" y="3274625"/>
            <a:chExt cx="252028" cy="252028"/>
          </a:xfrm>
        </p:grpSpPr>
        <p:sp>
          <p:nvSpPr>
            <p:cNvPr id="29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0" name="직선 연결선 29"/>
            <p:cNvCxnSpPr>
              <a:stCxn id="29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직사각형 30"/>
          <p:cNvSpPr/>
          <p:nvPr/>
        </p:nvSpPr>
        <p:spPr>
          <a:xfrm>
            <a:off x="1582164" y="456789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1642545" y="487114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4027998" y="456789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6481617" y="456789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4040540" y="492869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03956" y="489152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8" name="직사각형 20"/>
          <p:cNvSpPr/>
          <p:nvPr/>
        </p:nvSpPr>
        <p:spPr>
          <a:xfrm>
            <a:off x="2335006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9" name="직선 연결선 38"/>
          <p:cNvCxnSpPr/>
          <p:nvPr/>
        </p:nvCxnSpPr>
        <p:spPr>
          <a:xfrm flipH="1" flipV="1">
            <a:off x="1579126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직사각형 20"/>
          <p:cNvSpPr/>
          <p:nvPr/>
        </p:nvSpPr>
        <p:spPr>
          <a:xfrm>
            <a:off x="4783533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 flipH="1" flipV="1">
            <a:off x="4027653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직사각형 20"/>
          <p:cNvSpPr/>
          <p:nvPr/>
        </p:nvSpPr>
        <p:spPr>
          <a:xfrm>
            <a:off x="7235097" y="53174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9" name="직선 연결선 48"/>
          <p:cNvCxnSpPr/>
          <p:nvPr/>
        </p:nvCxnSpPr>
        <p:spPr>
          <a:xfrm flipH="1" flipV="1">
            <a:off x="6479217" y="4567895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06641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1582164" y="87312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642545" y="117637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027998" y="87312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6481617" y="87312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4040540" y="123392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503956" y="119675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1582164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26014" y="92822"/>
                </a:moveTo>
                <a:cubicBezTo>
                  <a:pt x="106130" y="92822"/>
                  <a:pt x="90010" y="108942"/>
                  <a:pt x="90010" y="128826"/>
                </a:cubicBezTo>
                <a:cubicBezTo>
                  <a:pt x="90010" y="148710"/>
                  <a:pt x="106130" y="164830"/>
                  <a:pt x="126014" y="164830"/>
                </a:cubicBezTo>
                <a:cubicBezTo>
                  <a:pt x="145898" y="164830"/>
                  <a:pt x="162018" y="148710"/>
                  <a:pt x="162018" y="128826"/>
                </a:cubicBezTo>
                <a:cubicBezTo>
                  <a:pt x="162018" y="108942"/>
                  <a:pt x="145898" y="92822"/>
                  <a:pt x="126014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/>
          <p:cNvSpPr txBox="1"/>
          <p:nvPr/>
        </p:nvSpPr>
        <p:spPr>
          <a:xfrm>
            <a:off x="1642545" y="3048175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4027998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19593" y="92822"/>
                </a:moveTo>
                <a:cubicBezTo>
                  <a:pt x="99709" y="92822"/>
                  <a:pt x="83589" y="108942"/>
                  <a:pt x="83589" y="128826"/>
                </a:cubicBezTo>
                <a:cubicBezTo>
                  <a:pt x="83589" y="148710"/>
                  <a:pt x="99709" y="164830"/>
                  <a:pt x="119593" y="164830"/>
                </a:cubicBezTo>
                <a:cubicBezTo>
                  <a:pt x="139477" y="164830"/>
                  <a:pt x="155597" y="148710"/>
                  <a:pt x="155597" y="128826"/>
                </a:cubicBezTo>
                <a:cubicBezTo>
                  <a:pt x="155597" y="108942"/>
                  <a:pt x="139477" y="92822"/>
                  <a:pt x="119593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81617" y="2744924"/>
            <a:ext cx="1080120" cy="1080120"/>
          </a:xfrm>
          <a:custGeom>
            <a:avLst/>
            <a:gdLst/>
            <a:ahLst/>
            <a:cxnLst/>
            <a:rect l="l" t="t" r="r" b="b"/>
            <a:pathLst>
              <a:path w="1080120" h="1080120">
                <a:moveTo>
                  <a:pt x="135765" y="92822"/>
                </a:moveTo>
                <a:cubicBezTo>
                  <a:pt x="115881" y="92822"/>
                  <a:pt x="99761" y="108942"/>
                  <a:pt x="99761" y="128826"/>
                </a:cubicBezTo>
                <a:cubicBezTo>
                  <a:pt x="99761" y="148710"/>
                  <a:pt x="115881" y="164830"/>
                  <a:pt x="135765" y="164830"/>
                </a:cubicBezTo>
                <a:cubicBezTo>
                  <a:pt x="155649" y="164830"/>
                  <a:pt x="171769" y="148710"/>
                  <a:pt x="171769" y="128826"/>
                </a:cubicBezTo>
                <a:cubicBezTo>
                  <a:pt x="171769" y="108942"/>
                  <a:pt x="155649" y="92822"/>
                  <a:pt x="135765" y="92822"/>
                </a:cubicBezTo>
                <a:close/>
                <a:moveTo>
                  <a:pt x="0" y="0"/>
                </a:moveTo>
                <a:lnTo>
                  <a:pt x="1080120" y="0"/>
                </a:lnTo>
                <a:lnTo>
                  <a:pt x="1080120" y="1080120"/>
                </a:lnTo>
                <a:lnTo>
                  <a:pt x="0" y="108012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4040540" y="3105721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503956" y="3068551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2335006" y="3494452"/>
            <a:ext cx="252028" cy="252028"/>
            <a:chOff x="2335006" y="3274625"/>
            <a:chExt cx="252028" cy="252028"/>
          </a:xfrm>
        </p:grpSpPr>
        <p:sp>
          <p:nvSpPr>
            <p:cNvPr id="21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3" name="직선 연결선 22"/>
            <p:cNvCxnSpPr>
              <a:stCxn id="21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그룹 24"/>
          <p:cNvGrpSpPr/>
          <p:nvPr/>
        </p:nvGrpSpPr>
        <p:grpSpPr>
          <a:xfrm>
            <a:off x="4785103" y="3494452"/>
            <a:ext cx="252028" cy="252028"/>
            <a:chOff x="2335006" y="3274625"/>
            <a:chExt cx="252028" cy="252028"/>
          </a:xfrm>
        </p:grpSpPr>
        <p:sp>
          <p:nvSpPr>
            <p:cNvPr id="26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7" name="직선 연결선 26"/>
            <p:cNvCxnSpPr>
              <a:stCxn id="26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그룹 27"/>
          <p:cNvGrpSpPr/>
          <p:nvPr/>
        </p:nvGrpSpPr>
        <p:grpSpPr>
          <a:xfrm>
            <a:off x="7230320" y="3494452"/>
            <a:ext cx="252028" cy="252028"/>
            <a:chOff x="2335006" y="3274625"/>
            <a:chExt cx="252028" cy="252028"/>
          </a:xfrm>
        </p:grpSpPr>
        <p:sp>
          <p:nvSpPr>
            <p:cNvPr id="29" name="직사각형 20"/>
            <p:cNvSpPr/>
            <p:nvPr/>
          </p:nvSpPr>
          <p:spPr>
            <a:xfrm>
              <a:off x="2335006" y="3274625"/>
              <a:ext cx="252028" cy="252028"/>
            </a:xfrm>
            <a:custGeom>
              <a:avLst/>
              <a:gdLst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0 w 252028"/>
                <a:gd name="connsiteY4" fmla="*/ 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4" fmla="*/ 91440 w 252028"/>
                <a:gd name="connsiteY4" fmla="*/ 91440 h 252028"/>
                <a:gd name="connsiteX0" fmla="*/ 0 w 252028"/>
                <a:gd name="connsiteY0" fmla="*/ 0 h 252028"/>
                <a:gd name="connsiteX1" fmla="*/ 252028 w 252028"/>
                <a:gd name="connsiteY1" fmla="*/ 0 h 252028"/>
                <a:gd name="connsiteX2" fmla="*/ 252028 w 252028"/>
                <a:gd name="connsiteY2" fmla="*/ 252028 h 252028"/>
                <a:gd name="connsiteX3" fmla="*/ 0 w 252028"/>
                <a:gd name="connsiteY3" fmla="*/ 252028 h 252028"/>
                <a:gd name="connsiteX0" fmla="*/ 252028 w 252028"/>
                <a:gd name="connsiteY0" fmla="*/ 0 h 252028"/>
                <a:gd name="connsiteX1" fmla="*/ 252028 w 252028"/>
                <a:gd name="connsiteY1" fmla="*/ 252028 h 252028"/>
                <a:gd name="connsiteX2" fmla="*/ 0 w 252028"/>
                <a:gd name="connsiteY2" fmla="*/ 252028 h 25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028" h="252028">
                  <a:moveTo>
                    <a:pt x="252028" y="0"/>
                  </a:moveTo>
                  <a:lnTo>
                    <a:pt x="252028" y="252028"/>
                  </a:lnTo>
                  <a:lnTo>
                    <a:pt x="0" y="252028"/>
                  </a:lnTo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0" name="직선 연결선 29"/>
            <p:cNvCxnSpPr>
              <a:stCxn id="29" idx="1"/>
            </p:cNvCxnSpPr>
            <p:nvPr/>
          </p:nvCxnSpPr>
          <p:spPr>
            <a:xfrm flipH="1" flipV="1">
              <a:off x="2335006" y="3274625"/>
              <a:ext cx="252028" cy="252028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직사각형 30"/>
          <p:cNvSpPr/>
          <p:nvPr/>
        </p:nvSpPr>
        <p:spPr>
          <a:xfrm>
            <a:off x="1582164" y="4567895"/>
            <a:ext cx="1080120" cy="108012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/>
          <p:cNvSpPr txBox="1"/>
          <p:nvPr/>
        </p:nvSpPr>
        <p:spPr>
          <a:xfrm>
            <a:off x="1642545" y="4871146"/>
            <a:ext cx="94448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EVENT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3" name="직사각형 32"/>
          <p:cNvSpPr/>
          <p:nvPr/>
        </p:nvSpPr>
        <p:spPr>
          <a:xfrm>
            <a:off x="4027998" y="4567895"/>
            <a:ext cx="1080120" cy="1080120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6481617" y="4567895"/>
            <a:ext cx="1080120" cy="108012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4040540" y="4928692"/>
            <a:ext cx="1042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SERVICE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03956" y="4891522"/>
            <a:ext cx="104894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bg1"/>
                </a:solidFill>
              </a:rPr>
              <a:t>TRAVEL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8" name="직사각형 20"/>
          <p:cNvSpPr/>
          <p:nvPr/>
        </p:nvSpPr>
        <p:spPr>
          <a:xfrm rot="10800000">
            <a:off x="1642545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직사각형 20"/>
          <p:cNvSpPr/>
          <p:nvPr/>
        </p:nvSpPr>
        <p:spPr>
          <a:xfrm>
            <a:off x="2487406" y="5469823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/>
          <p:cNvCxnSpPr/>
          <p:nvPr/>
        </p:nvCxnSpPr>
        <p:spPr>
          <a:xfrm flipH="1" flipV="1">
            <a:off x="2409274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20"/>
          <p:cNvSpPr/>
          <p:nvPr/>
        </p:nvSpPr>
        <p:spPr>
          <a:xfrm rot="10800000">
            <a:off x="4094109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5" name="직선 연결선 44"/>
          <p:cNvCxnSpPr/>
          <p:nvPr/>
        </p:nvCxnSpPr>
        <p:spPr>
          <a:xfrm flipH="1" flipV="1">
            <a:off x="4860838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직사각형 20"/>
          <p:cNvSpPr/>
          <p:nvPr/>
        </p:nvSpPr>
        <p:spPr>
          <a:xfrm rot="10800000">
            <a:off x="6545673" y="944724"/>
            <a:ext cx="252028" cy="252028"/>
          </a:xfrm>
          <a:custGeom>
            <a:avLst/>
            <a:gdLst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0 w 252028"/>
              <a:gd name="connsiteY4" fmla="*/ 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4" fmla="*/ 91440 w 252028"/>
              <a:gd name="connsiteY4" fmla="*/ 91440 h 252028"/>
              <a:gd name="connsiteX0" fmla="*/ 0 w 252028"/>
              <a:gd name="connsiteY0" fmla="*/ 0 h 252028"/>
              <a:gd name="connsiteX1" fmla="*/ 252028 w 252028"/>
              <a:gd name="connsiteY1" fmla="*/ 0 h 252028"/>
              <a:gd name="connsiteX2" fmla="*/ 252028 w 252028"/>
              <a:gd name="connsiteY2" fmla="*/ 252028 h 252028"/>
              <a:gd name="connsiteX3" fmla="*/ 0 w 252028"/>
              <a:gd name="connsiteY3" fmla="*/ 252028 h 252028"/>
              <a:gd name="connsiteX0" fmla="*/ 252028 w 252028"/>
              <a:gd name="connsiteY0" fmla="*/ 0 h 252028"/>
              <a:gd name="connsiteX1" fmla="*/ 252028 w 252028"/>
              <a:gd name="connsiteY1" fmla="*/ 252028 h 252028"/>
              <a:gd name="connsiteX2" fmla="*/ 0 w 252028"/>
              <a:gd name="connsiteY2" fmla="*/ 252028 h 25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028" h="252028">
                <a:moveTo>
                  <a:pt x="252028" y="0"/>
                </a:moveTo>
                <a:lnTo>
                  <a:pt x="252028" y="252028"/>
                </a:lnTo>
                <a:lnTo>
                  <a:pt x="0" y="252028"/>
                </a:lnTo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/>
          <p:cNvCxnSpPr/>
          <p:nvPr/>
        </p:nvCxnSpPr>
        <p:spPr>
          <a:xfrm flipH="1" flipV="1">
            <a:off x="7312402" y="1694841"/>
            <a:ext cx="252028" cy="25202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582164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2371766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6482254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7271856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4027652" y="4693909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4817254" y="5532362"/>
            <a:ext cx="28953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0558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그룹 37"/>
          <p:cNvGrpSpPr/>
          <p:nvPr/>
        </p:nvGrpSpPr>
        <p:grpSpPr>
          <a:xfrm>
            <a:off x="1467907" y="3920476"/>
            <a:ext cx="6192838" cy="501786"/>
            <a:chOff x="1692275" y="3711253"/>
            <a:chExt cx="6192838" cy="501786"/>
          </a:xfrm>
        </p:grpSpPr>
        <p:sp>
          <p:nvSpPr>
            <p:cNvPr id="30" name="직사각형 29"/>
            <p:cNvSpPr/>
            <p:nvPr/>
          </p:nvSpPr>
          <p:spPr>
            <a:xfrm>
              <a:off x="1692275" y="3711253"/>
              <a:ext cx="995334" cy="432048"/>
            </a:xfrm>
            <a:prstGeom prst="rect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양쪽 모서리가 둥근 사각형 31"/>
            <p:cNvSpPr/>
            <p:nvPr/>
          </p:nvSpPr>
          <p:spPr>
            <a:xfrm rot="5400000">
              <a:off x="4911808" y="1239734"/>
              <a:ext cx="432048" cy="5514562"/>
            </a:xfrm>
            <a:prstGeom prst="round2SameRect">
              <a:avLst>
                <a:gd name="adj1" fmla="val 31016"/>
                <a:gd name="adj2" fmla="val 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직각 삼각형 32"/>
            <p:cNvSpPr/>
            <p:nvPr/>
          </p:nvSpPr>
          <p:spPr>
            <a:xfrm flipH="1">
              <a:off x="2370551" y="3711364"/>
              <a:ext cx="319462" cy="72008"/>
            </a:xfrm>
            <a:prstGeom prst="rt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4" name="직사각형 33"/>
          <p:cNvSpPr/>
          <p:nvPr/>
        </p:nvSpPr>
        <p:spPr>
          <a:xfrm>
            <a:off x="1467907" y="4752593"/>
            <a:ext cx="995334" cy="432048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양쪽 모서리가 둥근 사각형 34"/>
          <p:cNvSpPr/>
          <p:nvPr/>
        </p:nvSpPr>
        <p:spPr>
          <a:xfrm rot="5400000">
            <a:off x="4687440" y="2281074"/>
            <a:ext cx="432048" cy="5514562"/>
          </a:xfrm>
          <a:prstGeom prst="round2SameRect">
            <a:avLst>
              <a:gd name="adj1" fmla="val 31016"/>
              <a:gd name="adj2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직각 삼각형 35"/>
          <p:cNvSpPr/>
          <p:nvPr/>
        </p:nvSpPr>
        <p:spPr>
          <a:xfrm flipH="1">
            <a:off x="2146183" y="4752704"/>
            <a:ext cx="319462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직사각형 39"/>
          <p:cNvSpPr/>
          <p:nvPr/>
        </p:nvSpPr>
        <p:spPr>
          <a:xfrm>
            <a:off x="1467907" y="5584709"/>
            <a:ext cx="995334" cy="43204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양쪽 모서리가 둥근 사각형 40"/>
          <p:cNvSpPr/>
          <p:nvPr/>
        </p:nvSpPr>
        <p:spPr>
          <a:xfrm rot="5400000">
            <a:off x="4687440" y="3113190"/>
            <a:ext cx="432048" cy="5514562"/>
          </a:xfrm>
          <a:prstGeom prst="round2SameRect">
            <a:avLst>
              <a:gd name="adj1" fmla="val 31016"/>
              <a:gd name="adj2" fmla="val 0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직각 삼각형 41"/>
          <p:cNvSpPr/>
          <p:nvPr/>
        </p:nvSpPr>
        <p:spPr>
          <a:xfrm flipH="1">
            <a:off x="2146183" y="5584820"/>
            <a:ext cx="319462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7664" y="939883"/>
            <a:ext cx="6048672" cy="432048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평행 사변형 3"/>
          <p:cNvSpPr/>
          <p:nvPr/>
        </p:nvSpPr>
        <p:spPr>
          <a:xfrm>
            <a:off x="1439528" y="764871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직각 삼각형 30"/>
          <p:cNvSpPr/>
          <p:nvPr/>
        </p:nvSpPr>
        <p:spPr>
          <a:xfrm flipH="1" flipV="1">
            <a:off x="1439527" y="1196919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1547664" y="1738046"/>
            <a:ext cx="6048672" cy="432048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평행 사변형 3"/>
          <p:cNvSpPr/>
          <p:nvPr/>
        </p:nvSpPr>
        <p:spPr>
          <a:xfrm>
            <a:off x="1439528" y="1563034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직각 삼각형 42"/>
          <p:cNvSpPr/>
          <p:nvPr/>
        </p:nvSpPr>
        <p:spPr>
          <a:xfrm flipH="1" flipV="1">
            <a:off x="1439527" y="1995082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547664" y="2567205"/>
            <a:ext cx="6048672" cy="432048"/>
          </a:xfrm>
          <a:prstGeom prst="round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평행 사변형 3"/>
          <p:cNvSpPr/>
          <p:nvPr/>
        </p:nvSpPr>
        <p:spPr>
          <a:xfrm>
            <a:off x="1439528" y="2392193"/>
            <a:ext cx="2224499" cy="432048"/>
          </a:xfrm>
          <a:custGeom>
            <a:avLst/>
            <a:gdLst/>
            <a:ahLst/>
            <a:cxnLst/>
            <a:rect l="l" t="t" r="r" b="b"/>
            <a:pathLst>
              <a:path w="2224499" h="432048">
                <a:moveTo>
                  <a:pt x="173104" y="0"/>
                </a:moveTo>
                <a:lnTo>
                  <a:pt x="784339" y="0"/>
                </a:lnTo>
                <a:lnTo>
                  <a:pt x="1008112" y="0"/>
                </a:lnTo>
                <a:lnTo>
                  <a:pt x="2224499" y="0"/>
                </a:lnTo>
                <a:lnTo>
                  <a:pt x="2224499" y="7754"/>
                </a:lnTo>
                <a:lnTo>
                  <a:pt x="2044956" y="216024"/>
                </a:lnTo>
                <a:lnTo>
                  <a:pt x="2224499" y="424293"/>
                </a:lnTo>
                <a:lnTo>
                  <a:pt x="2224499" y="432048"/>
                </a:lnTo>
                <a:lnTo>
                  <a:pt x="835008" y="432048"/>
                </a:lnTo>
                <a:lnTo>
                  <a:pt x="784339" y="432048"/>
                </a:lnTo>
                <a:lnTo>
                  <a:pt x="0" y="432048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직각 삼각형 45"/>
          <p:cNvSpPr/>
          <p:nvPr/>
        </p:nvSpPr>
        <p:spPr>
          <a:xfrm flipH="1" flipV="1">
            <a:off x="1439527" y="2824241"/>
            <a:ext cx="108136" cy="72008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071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prstClr val="white"/>
                </a:solidFill>
              </a:rPr>
              <a:t>연 혁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왼쪽/오른쪽 화살표 7"/>
          <p:cNvSpPr/>
          <p:nvPr/>
        </p:nvSpPr>
        <p:spPr>
          <a:xfrm>
            <a:off x="3520600" y="3357563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왼쪽/오른쪽 화살표 8"/>
          <p:cNvSpPr/>
          <p:nvPr/>
        </p:nvSpPr>
        <p:spPr>
          <a:xfrm>
            <a:off x="6012160" y="2385689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왼쪽/오른쪽 화살표 1"/>
          <p:cNvSpPr/>
          <p:nvPr/>
        </p:nvSpPr>
        <p:spPr>
          <a:xfrm>
            <a:off x="928281" y="4257663"/>
            <a:ext cx="2088232" cy="468052"/>
          </a:xfrm>
          <a:prstGeom prst="leftRightArrow">
            <a:avLst>
              <a:gd name="adj1" fmla="val 68755"/>
              <a:gd name="adj2" fmla="val 32808"/>
            </a:avLst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발전기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안정기</a:t>
            </a:r>
            <a:endParaRPr lang="ko-KR" alt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와 업무제휴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5938195" y="29351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6969638" y="293510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1" name="TextBox 30"/>
          <p:cNvSpPr txBox="1"/>
          <p:nvPr/>
        </p:nvSpPr>
        <p:spPr>
          <a:xfrm>
            <a:off x="5938195" y="32203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6969638" y="322039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3" name="TextBox 32"/>
          <p:cNvSpPr txBox="1"/>
          <p:nvPr/>
        </p:nvSpPr>
        <p:spPr>
          <a:xfrm>
            <a:off x="5938195" y="34983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6969638" y="349837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5" name="TextBox 34"/>
          <p:cNvSpPr txBox="1"/>
          <p:nvPr/>
        </p:nvSpPr>
        <p:spPr>
          <a:xfrm>
            <a:off x="5938195" y="37763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6969638" y="377635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818001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오른쪽 화살표 37"/>
          <p:cNvSpPr/>
          <p:nvPr/>
        </p:nvSpPr>
        <p:spPr>
          <a:xfrm>
            <a:off x="5725538" y="2313076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오른쪽 화살표 36"/>
          <p:cNvSpPr/>
          <p:nvPr/>
        </p:nvSpPr>
        <p:spPr>
          <a:xfrm>
            <a:off x="3313271" y="3280217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오른쪽 화살표 2"/>
          <p:cNvSpPr/>
          <p:nvPr/>
        </p:nvSpPr>
        <p:spPr>
          <a:xfrm>
            <a:off x="827584" y="4194948"/>
            <a:ext cx="2412267" cy="616416"/>
          </a:xfrm>
          <a:prstGeom prst="rightArrow">
            <a:avLst>
              <a:gd name="adj1" fmla="val 50000"/>
              <a:gd name="adj2" fmla="val 30659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발전기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안정기</a:t>
            </a:r>
            <a:endParaRPr lang="ko-KR" alt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와 업무제휴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6055235" y="303020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7086678" y="303020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1" name="TextBox 30"/>
          <p:cNvSpPr txBox="1"/>
          <p:nvPr/>
        </p:nvSpPr>
        <p:spPr>
          <a:xfrm>
            <a:off x="6055235" y="331549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7086678" y="331549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3" name="TextBox 32"/>
          <p:cNvSpPr txBox="1"/>
          <p:nvPr/>
        </p:nvSpPr>
        <p:spPr>
          <a:xfrm>
            <a:off x="6055235" y="359347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7086678" y="359347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5" name="TextBox 34"/>
          <p:cNvSpPr txBox="1"/>
          <p:nvPr/>
        </p:nvSpPr>
        <p:spPr>
          <a:xfrm>
            <a:off x="6055235" y="387144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7086678" y="387144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405008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420002" y="43372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2000~2005</a:t>
            </a:r>
            <a:endParaRPr lang="ko-KR" altLang="en-US" sz="1400" dirty="0"/>
          </a:p>
        </p:txBody>
      </p:sp>
      <p:sp>
        <p:nvSpPr>
          <p:cNvPr id="6" name="TextBox 5"/>
          <p:cNvSpPr txBox="1"/>
          <p:nvPr/>
        </p:nvSpPr>
        <p:spPr>
          <a:xfrm>
            <a:off x="4019605" y="343712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2006~2011</a:t>
            </a:r>
            <a:endParaRPr lang="ko-KR" altLang="en-US" sz="1400" dirty="0"/>
          </a:p>
        </p:txBody>
      </p:sp>
      <p:sp>
        <p:nvSpPr>
          <p:cNvPr id="7" name="TextBox 6"/>
          <p:cNvSpPr txBox="1"/>
          <p:nvPr/>
        </p:nvSpPr>
        <p:spPr>
          <a:xfrm>
            <a:off x="6464375" y="2465254"/>
            <a:ext cx="7072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2012~</a:t>
            </a:r>
            <a:endParaRPr lang="ko-KR" alt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1526290" y="37890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/>
              <a:t>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133240" y="288894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발전기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617694" y="191683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안정기</a:t>
            </a:r>
            <a:endParaRPr lang="ko-KR" alt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27584" y="486916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9027" y="486916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5" name="TextBox 14"/>
          <p:cNvSpPr txBox="1"/>
          <p:nvPr/>
        </p:nvSpPr>
        <p:spPr>
          <a:xfrm>
            <a:off x="827584" y="5154453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9027" y="5154453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827584" y="5432430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9027" y="5432430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827584" y="5710408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2000. 2. 13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1859027" y="5710408"/>
            <a:ext cx="14542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주식회사 설립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3412557" y="397370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2" name="TextBox 21"/>
          <p:cNvSpPr txBox="1"/>
          <p:nvPr/>
        </p:nvSpPr>
        <p:spPr>
          <a:xfrm>
            <a:off x="4444000" y="397370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 smtClean="0"/>
              <a:t>와 업무제휴</a:t>
            </a:r>
            <a:r>
              <a:rPr lang="en-US" altLang="ko-KR" sz="1200" dirty="0" smtClean="0"/>
              <a:t> 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3412557" y="425899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4444000" y="4258999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3412557" y="4536976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4444000" y="4536976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3412557" y="481495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2006. 2. 16</a:t>
            </a:r>
            <a:endParaRPr lang="ko-KR" altLang="en-US" sz="1200" dirty="0"/>
          </a:p>
        </p:txBody>
      </p:sp>
      <p:sp>
        <p:nvSpPr>
          <p:cNvPr id="28" name="TextBox 27"/>
          <p:cNvSpPr txBox="1"/>
          <p:nvPr/>
        </p:nvSpPr>
        <p:spPr>
          <a:xfrm>
            <a:off x="4444000" y="4814954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OO</a:t>
            </a:r>
            <a:r>
              <a:rPr lang="ko-KR" altLang="en-US" sz="1200" dirty="0"/>
              <a:t>와 업무제휴</a:t>
            </a:r>
            <a:r>
              <a:rPr lang="en-US" altLang="ko-KR" sz="1200" dirty="0"/>
              <a:t> 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6055235" y="303020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7086678" y="303020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1" name="TextBox 30"/>
          <p:cNvSpPr txBox="1"/>
          <p:nvPr/>
        </p:nvSpPr>
        <p:spPr>
          <a:xfrm>
            <a:off x="6055235" y="3315494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7086678" y="3315494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3" name="TextBox 32"/>
          <p:cNvSpPr txBox="1"/>
          <p:nvPr/>
        </p:nvSpPr>
        <p:spPr>
          <a:xfrm>
            <a:off x="6055235" y="3593471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4" name="TextBox 33"/>
          <p:cNvSpPr txBox="1"/>
          <p:nvPr/>
        </p:nvSpPr>
        <p:spPr>
          <a:xfrm>
            <a:off x="7086678" y="3593471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35" name="TextBox 34"/>
          <p:cNvSpPr txBox="1"/>
          <p:nvPr/>
        </p:nvSpPr>
        <p:spPr>
          <a:xfrm>
            <a:off x="6055235" y="3871449"/>
            <a:ext cx="9557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2012. 4. 16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7086678" y="3871449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/>
              <a:t>신사옥</a:t>
            </a:r>
            <a:r>
              <a:rPr lang="ko-KR" altLang="en-US" sz="1200" dirty="0" smtClean="0"/>
              <a:t> 입주</a:t>
            </a:r>
            <a:endParaRPr lang="ko-KR" altLang="en-US" sz="1200" dirty="0"/>
          </a:p>
        </p:txBody>
      </p:sp>
      <p:sp>
        <p:nvSpPr>
          <p:cNvPr id="2" name="직사각형 1"/>
          <p:cNvSpPr/>
          <p:nvPr/>
        </p:nvSpPr>
        <p:spPr>
          <a:xfrm>
            <a:off x="827584" y="4594461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직사각형 1"/>
          <p:cNvSpPr/>
          <p:nvPr/>
        </p:nvSpPr>
        <p:spPr>
          <a:xfrm>
            <a:off x="3329156" y="3715646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직사각형 1"/>
          <p:cNvSpPr/>
          <p:nvPr/>
        </p:nvSpPr>
        <p:spPr>
          <a:xfrm>
            <a:off x="5768102" y="2749377"/>
            <a:ext cx="2485687" cy="101090"/>
          </a:xfrm>
          <a:custGeom>
            <a:avLst/>
            <a:gdLst/>
            <a:ahLst/>
            <a:cxnLst/>
            <a:rect l="l" t="t" r="r" b="b"/>
            <a:pathLst>
              <a:path w="2485687" h="101090">
                <a:moveTo>
                  <a:pt x="2123579" y="0"/>
                </a:moveTo>
                <a:lnTo>
                  <a:pt x="2485687" y="101090"/>
                </a:lnTo>
                <a:lnTo>
                  <a:pt x="2268252" y="101090"/>
                </a:lnTo>
                <a:lnTo>
                  <a:pt x="2123579" y="101090"/>
                </a:lnTo>
                <a:lnTo>
                  <a:pt x="0" y="101090"/>
                </a:lnTo>
                <a:lnTo>
                  <a:pt x="0" y="55371"/>
                </a:lnTo>
                <a:lnTo>
                  <a:pt x="2123579" y="55371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928805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직사각형 8"/>
          <p:cNvSpPr/>
          <p:nvPr/>
        </p:nvSpPr>
        <p:spPr>
          <a:xfrm>
            <a:off x="2744163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810512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6611466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677814" y="3537012"/>
            <a:ext cx="1704950" cy="11797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" name="직선 연결선 14"/>
          <p:cNvCxnSpPr/>
          <p:nvPr/>
        </p:nvCxnSpPr>
        <p:spPr>
          <a:xfrm flipV="1">
            <a:off x="810512" y="2430853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V="1">
            <a:off x="4677814" y="2430853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V="1">
            <a:off x="2744163" y="3537012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flipV="1">
            <a:off x="6611466" y="3537012"/>
            <a:ext cx="0" cy="122413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860752" y="2258297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2001</a:t>
            </a:r>
            <a:r>
              <a:rPr lang="ko-KR" altLang="en-US" dirty="0" smtClean="0"/>
              <a:t>년 설립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860752" y="2667949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2001</a:t>
            </a:r>
            <a:r>
              <a:rPr lang="ko-KR" altLang="en-US" sz="1200" dirty="0" smtClean="0"/>
              <a:t>년 법인설립 인가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860752" y="29605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2002</a:t>
            </a:r>
            <a:r>
              <a:rPr lang="ko-KR" altLang="en-US" sz="1200" dirty="0" smtClean="0"/>
              <a:t>년 신입공채 실시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2863905" y="3897052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2005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2863905" y="4306704"/>
            <a:ext cx="16818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2007</a:t>
            </a:r>
            <a:r>
              <a:rPr lang="ko-KR" altLang="en-US" sz="1200" dirty="0" smtClean="0"/>
              <a:t>년 </a:t>
            </a:r>
            <a:r>
              <a:rPr lang="en-US" altLang="ko-KR" sz="1200" dirty="0" smtClean="0"/>
              <a:t>OOOOOOOO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2863905" y="4599312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2008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4824413" y="2258297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2009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4824413" y="2667949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2010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9" name="TextBox 28"/>
          <p:cNvSpPr txBox="1"/>
          <p:nvPr/>
        </p:nvSpPr>
        <p:spPr>
          <a:xfrm>
            <a:off x="4824413" y="29605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2011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30" name="TextBox 29"/>
          <p:cNvSpPr txBox="1"/>
          <p:nvPr/>
        </p:nvSpPr>
        <p:spPr>
          <a:xfrm>
            <a:off x="6767513" y="3880322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2012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6767513" y="4289974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32" name="TextBox 31"/>
          <p:cNvSpPr txBox="1"/>
          <p:nvPr/>
        </p:nvSpPr>
        <p:spPr>
          <a:xfrm>
            <a:off x="6767513" y="4582582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127383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3681028"/>
            <a:ext cx="9144000" cy="18002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484016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84016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669655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2669655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4855294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5529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7040933" y="285293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7040933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484016" y="2528208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2001</a:t>
            </a:r>
            <a:r>
              <a:rPr lang="ko-KR" altLang="en-US" dirty="0" smtClean="0"/>
              <a:t>년 설립</a:t>
            </a:r>
            <a:endParaRPr lang="ko-KR" alt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84016" y="2937860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2001</a:t>
            </a:r>
            <a:r>
              <a:rPr lang="ko-KR" altLang="en-US" sz="1200" dirty="0" smtClean="0"/>
              <a:t>년 법인설립 인가</a:t>
            </a:r>
            <a:endParaRPr lang="ko-KR" alt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484016" y="323046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2002</a:t>
            </a:r>
            <a:r>
              <a:rPr lang="ko-KR" altLang="en-US" sz="1200" dirty="0" smtClean="0"/>
              <a:t>년 신입공채 실시</a:t>
            </a:r>
            <a:endParaRPr lang="ko-KR" alt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2670621" y="2523924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2005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2670621" y="2933576"/>
            <a:ext cx="16818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2007</a:t>
            </a:r>
            <a:r>
              <a:rPr lang="ko-KR" altLang="en-US" sz="1200" dirty="0" smtClean="0"/>
              <a:t>년 </a:t>
            </a:r>
            <a:r>
              <a:rPr lang="en-US" altLang="ko-KR" sz="1200" dirty="0" smtClean="0"/>
              <a:t>OOOOOOOO</a:t>
            </a:r>
            <a:endParaRPr lang="ko-KR" alt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2670621" y="3226184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2008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4857663" y="2527205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2009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857663" y="2936857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2010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3" name="TextBox 22"/>
          <p:cNvSpPr txBox="1"/>
          <p:nvPr/>
        </p:nvSpPr>
        <p:spPr>
          <a:xfrm>
            <a:off x="4857663" y="3229465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2011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4" name="TextBox 23"/>
          <p:cNvSpPr txBox="1"/>
          <p:nvPr/>
        </p:nvSpPr>
        <p:spPr>
          <a:xfrm>
            <a:off x="7040933" y="2531056"/>
            <a:ext cx="17155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2012</a:t>
            </a:r>
            <a:r>
              <a:rPr lang="ko-KR" altLang="en-US" dirty="0" smtClean="0"/>
              <a:t>년 </a:t>
            </a:r>
            <a:r>
              <a:rPr lang="en-US" altLang="ko-KR" dirty="0" smtClean="0"/>
              <a:t>OOOO</a:t>
            </a:r>
            <a:endParaRPr lang="ko-KR" alt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7040933" y="294070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7040933" y="323331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2012</a:t>
            </a:r>
            <a:r>
              <a:rPr lang="ko-KR" altLang="en-US" sz="1200" dirty="0" smtClean="0"/>
              <a:t>년 </a:t>
            </a:r>
            <a:r>
              <a:rPr lang="en-US" altLang="ko-KR" sz="1200" dirty="0"/>
              <a:t>OOOOOOOO</a:t>
            </a:r>
            <a:endParaRPr lang="ko-KR" altLang="en-US" sz="1200" dirty="0"/>
          </a:p>
        </p:txBody>
      </p:sp>
      <p:cxnSp>
        <p:nvCxnSpPr>
          <p:cNvPr id="27" name="직선 연결선 26"/>
          <p:cNvCxnSpPr/>
          <p:nvPr/>
        </p:nvCxnSpPr>
        <p:spPr>
          <a:xfrm>
            <a:off x="85572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855724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3755041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3755041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6646924" y="3681028"/>
            <a:ext cx="0" cy="18002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6646924" y="3856546"/>
            <a:ext cx="0" cy="82809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855724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2001</a:t>
            </a:r>
            <a:r>
              <a:rPr lang="ko-KR" altLang="en-US" dirty="0" smtClean="0"/>
              <a:t>년 설립</a:t>
            </a:r>
            <a:endParaRPr lang="ko-KR" alt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855724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2001</a:t>
            </a:r>
            <a:r>
              <a:rPr lang="ko-KR" altLang="en-US" sz="1200" dirty="0" smtClean="0"/>
              <a:t>년 법인설립 인가</a:t>
            </a:r>
            <a:endParaRPr lang="ko-KR" altLang="en-US" sz="1200" dirty="0"/>
          </a:p>
        </p:txBody>
      </p:sp>
      <p:sp>
        <p:nvSpPr>
          <p:cNvPr id="35" name="TextBox 34"/>
          <p:cNvSpPr txBox="1"/>
          <p:nvPr/>
        </p:nvSpPr>
        <p:spPr>
          <a:xfrm>
            <a:off x="855724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2002</a:t>
            </a:r>
            <a:r>
              <a:rPr lang="ko-KR" altLang="en-US" sz="1200" dirty="0" smtClean="0"/>
              <a:t>년 신입공채 실시</a:t>
            </a:r>
            <a:endParaRPr lang="ko-KR" alt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3755041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2001</a:t>
            </a:r>
            <a:r>
              <a:rPr lang="ko-KR" altLang="en-US" dirty="0" smtClean="0"/>
              <a:t>년 설립</a:t>
            </a:r>
            <a:endParaRPr lang="ko-KR" altLang="en-US" dirty="0"/>
          </a:p>
        </p:txBody>
      </p:sp>
      <p:sp>
        <p:nvSpPr>
          <p:cNvPr id="37" name="TextBox 36"/>
          <p:cNvSpPr txBox="1"/>
          <p:nvPr/>
        </p:nvSpPr>
        <p:spPr>
          <a:xfrm>
            <a:off x="3755041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2001</a:t>
            </a:r>
            <a:r>
              <a:rPr lang="ko-KR" altLang="en-US" sz="1200" dirty="0" smtClean="0"/>
              <a:t>년 법인설립 인가</a:t>
            </a:r>
            <a:endParaRPr lang="ko-KR" altLang="en-US" sz="1200" dirty="0"/>
          </a:p>
        </p:txBody>
      </p:sp>
      <p:sp>
        <p:nvSpPr>
          <p:cNvPr id="38" name="TextBox 37"/>
          <p:cNvSpPr txBox="1"/>
          <p:nvPr/>
        </p:nvSpPr>
        <p:spPr>
          <a:xfrm>
            <a:off x="3755041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2002</a:t>
            </a:r>
            <a:r>
              <a:rPr lang="ko-KR" altLang="en-US" sz="1200" dirty="0" smtClean="0"/>
              <a:t>년 신입공채 실시</a:t>
            </a:r>
            <a:endParaRPr lang="ko-KR" altLang="en-US" sz="1200" dirty="0"/>
          </a:p>
        </p:txBody>
      </p:sp>
      <p:sp>
        <p:nvSpPr>
          <p:cNvPr id="39" name="TextBox 38"/>
          <p:cNvSpPr txBox="1"/>
          <p:nvPr/>
        </p:nvSpPr>
        <p:spPr>
          <a:xfrm>
            <a:off x="6646924" y="4085926"/>
            <a:ext cx="1465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2001</a:t>
            </a:r>
            <a:r>
              <a:rPr lang="ko-KR" altLang="en-US" dirty="0" smtClean="0"/>
              <a:t>년 설립</a:t>
            </a:r>
            <a:endParaRPr lang="ko-KR" altLang="en-US" dirty="0"/>
          </a:p>
        </p:txBody>
      </p:sp>
      <p:sp>
        <p:nvSpPr>
          <p:cNvPr id="40" name="TextBox 39"/>
          <p:cNvSpPr txBox="1"/>
          <p:nvPr/>
        </p:nvSpPr>
        <p:spPr>
          <a:xfrm>
            <a:off x="6646924" y="4495578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2001</a:t>
            </a:r>
            <a:r>
              <a:rPr lang="ko-KR" altLang="en-US" sz="1200" dirty="0" smtClean="0"/>
              <a:t>년 법인설립 인가</a:t>
            </a:r>
            <a:endParaRPr lang="ko-KR" altLang="en-US" sz="1200" dirty="0"/>
          </a:p>
        </p:txBody>
      </p:sp>
      <p:sp>
        <p:nvSpPr>
          <p:cNvPr id="41" name="TextBox 40"/>
          <p:cNvSpPr txBox="1"/>
          <p:nvPr/>
        </p:nvSpPr>
        <p:spPr>
          <a:xfrm>
            <a:off x="6646924" y="4788186"/>
            <a:ext cx="17107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2002</a:t>
            </a:r>
            <a:r>
              <a:rPr lang="ko-KR" altLang="en-US" sz="1200" dirty="0" smtClean="0"/>
              <a:t>년 신입공채 실시</a:t>
            </a:r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563644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791580" y="1700808"/>
            <a:ext cx="7560840" cy="36004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791580" y="1700808"/>
            <a:ext cx="2520280" cy="360040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456006" y="1725672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/>
                </a:solidFill>
              </a:rPr>
              <a:t>2000~2005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53314" y="1725671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>
                    <a:lumMod val="50000"/>
                  </a:schemeClr>
                </a:solidFill>
              </a:rPr>
              <a:t>2006~2011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563554" y="1726939"/>
            <a:ext cx="11047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schemeClr val="bg1">
                    <a:lumMod val="50000"/>
                  </a:schemeClr>
                </a:solidFill>
              </a:rPr>
              <a:t>2012~2012</a:t>
            </a:r>
            <a:endParaRPr lang="ko-KR" altLang="en-US" sz="14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792755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5904148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3348451" y="2245839"/>
            <a:ext cx="2448272" cy="11376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3240573" y="3825003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2000. 2. 13</a:t>
            </a:r>
            <a:endParaRPr lang="ko-KR" altLang="en-US" sz="1400" dirty="0"/>
          </a:p>
        </p:txBody>
      </p:sp>
      <p:sp>
        <p:nvSpPr>
          <p:cNvPr id="24" name="TextBox 23"/>
          <p:cNvSpPr txBox="1"/>
          <p:nvPr/>
        </p:nvSpPr>
        <p:spPr>
          <a:xfrm>
            <a:off x="4272016" y="3825003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</a:t>
            </a:r>
            <a:r>
              <a:rPr lang="ko-KR" altLang="en-US" sz="1400" dirty="0" smtClean="0"/>
              <a:t>주식회사 설립</a:t>
            </a:r>
            <a:r>
              <a:rPr lang="en-US" altLang="ko-KR" sz="1400" dirty="0" smtClean="0"/>
              <a:t> </a:t>
            </a:r>
            <a:endParaRPr lang="ko-KR" altLang="en-US" sz="1400" dirty="0"/>
          </a:p>
        </p:txBody>
      </p:sp>
      <p:sp>
        <p:nvSpPr>
          <p:cNvPr id="25" name="TextBox 24"/>
          <p:cNvSpPr txBox="1"/>
          <p:nvPr/>
        </p:nvSpPr>
        <p:spPr>
          <a:xfrm>
            <a:off x="3240573" y="4346494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2000. 2. 13</a:t>
            </a:r>
            <a:endParaRPr lang="ko-KR" altLang="en-US" sz="1400" dirty="0"/>
          </a:p>
        </p:txBody>
      </p:sp>
      <p:sp>
        <p:nvSpPr>
          <p:cNvPr id="26" name="TextBox 25"/>
          <p:cNvSpPr txBox="1"/>
          <p:nvPr/>
        </p:nvSpPr>
        <p:spPr>
          <a:xfrm>
            <a:off x="4272016" y="4346494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</a:t>
            </a:r>
            <a:r>
              <a:rPr lang="ko-KR" altLang="en-US" sz="1400" dirty="0" smtClean="0"/>
              <a:t>주식회사 설립</a:t>
            </a:r>
            <a:r>
              <a:rPr lang="en-US" altLang="ko-KR" sz="1400" dirty="0" smtClean="0"/>
              <a:t> </a:t>
            </a:r>
            <a:endParaRPr lang="ko-KR" altLang="en-US" sz="1400" dirty="0"/>
          </a:p>
        </p:txBody>
      </p:sp>
      <p:sp>
        <p:nvSpPr>
          <p:cNvPr id="27" name="TextBox 26"/>
          <p:cNvSpPr txBox="1"/>
          <p:nvPr/>
        </p:nvSpPr>
        <p:spPr>
          <a:xfrm>
            <a:off x="3240573" y="4867985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2000. 2. 13</a:t>
            </a:r>
            <a:endParaRPr lang="ko-KR" altLang="en-US" sz="1400" dirty="0"/>
          </a:p>
        </p:txBody>
      </p:sp>
      <p:sp>
        <p:nvSpPr>
          <p:cNvPr id="28" name="TextBox 27"/>
          <p:cNvSpPr txBox="1"/>
          <p:nvPr/>
        </p:nvSpPr>
        <p:spPr>
          <a:xfrm>
            <a:off x="4272016" y="4867985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</a:t>
            </a:r>
            <a:r>
              <a:rPr lang="ko-KR" altLang="en-US" sz="1400" dirty="0" smtClean="0"/>
              <a:t>주식회사 설립</a:t>
            </a:r>
            <a:r>
              <a:rPr lang="en-US" altLang="ko-KR" sz="1400" dirty="0" smtClean="0"/>
              <a:t> </a:t>
            </a:r>
            <a:endParaRPr lang="ko-KR" altLang="en-US" sz="1400" dirty="0"/>
          </a:p>
        </p:txBody>
      </p:sp>
      <p:sp>
        <p:nvSpPr>
          <p:cNvPr id="29" name="TextBox 28"/>
          <p:cNvSpPr txBox="1"/>
          <p:nvPr/>
        </p:nvSpPr>
        <p:spPr>
          <a:xfrm>
            <a:off x="3240573" y="5389475"/>
            <a:ext cx="10855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2000. 2. 13</a:t>
            </a:r>
            <a:endParaRPr lang="ko-KR" altLang="en-US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4272016" y="5389475"/>
            <a:ext cx="1665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</a:t>
            </a:r>
            <a:r>
              <a:rPr lang="ko-KR" altLang="en-US" sz="1400" dirty="0" smtClean="0"/>
              <a:t>주식회사 설립</a:t>
            </a:r>
            <a:r>
              <a:rPr lang="en-US" altLang="ko-KR" sz="1400" dirty="0" smtClean="0"/>
              <a:t> </a:t>
            </a:r>
            <a:endParaRPr lang="ko-KR" altLang="en-US" sz="1400" dirty="0"/>
          </a:p>
        </p:txBody>
      </p:sp>
      <p:sp>
        <p:nvSpPr>
          <p:cNvPr id="31" name="TextBox 30"/>
          <p:cNvSpPr txBox="1"/>
          <p:nvPr/>
        </p:nvSpPr>
        <p:spPr>
          <a:xfrm>
            <a:off x="1467227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관련이미지</a:t>
            </a:r>
            <a:endParaRPr lang="ko-KR" altLang="en-US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4064123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관련이미지</a:t>
            </a:r>
            <a:endParaRPr lang="ko-KR" altLang="en-US" sz="1400" dirty="0"/>
          </a:p>
        </p:txBody>
      </p:sp>
      <p:sp>
        <p:nvSpPr>
          <p:cNvPr id="33" name="TextBox 32"/>
          <p:cNvSpPr txBox="1"/>
          <p:nvPr/>
        </p:nvSpPr>
        <p:spPr>
          <a:xfrm>
            <a:off x="6599330" y="266075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관련이미지</a:t>
            </a:r>
            <a:endParaRPr lang="ko-KR" altLang="en-US" sz="1400" dirty="0"/>
          </a:p>
        </p:txBody>
      </p:sp>
      <p:sp>
        <p:nvSpPr>
          <p:cNvPr id="34" name="TextBox 33"/>
          <p:cNvSpPr txBox="1"/>
          <p:nvPr/>
        </p:nvSpPr>
        <p:spPr>
          <a:xfrm>
            <a:off x="629341" y="3745721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err="1" smtClean="0"/>
              <a:t>진입기</a:t>
            </a:r>
            <a:endParaRPr lang="ko-KR" altLang="en-US" sz="2800" dirty="0"/>
          </a:p>
        </p:txBody>
      </p:sp>
      <p:cxnSp>
        <p:nvCxnSpPr>
          <p:cNvPr id="36" name="직선 연결선 35"/>
          <p:cNvCxnSpPr/>
          <p:nvPr/>
        </p:nvCxnSpPr>
        <p:spPr>
          <a:xfrm>
            <a:off x="791580" y="3558957"/>
            <a:ext cx="756084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9164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 rot="5400000" flipH="1">
            <a:off x="1853698" y="-1377026"/>
            <a:ext cx="5436604" cy="9144000"/>
          </a:xfrm>
          <a:prstGeom prst="parallelogram">
            <a:avLst>
              <a:gd name="adj" fmla="val 21781"/>
            </a:avLst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610078" y="2464403"/>
            <a:ext cx="792236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내 가게</a:t>
            </a:r>
            <a:r>
              <a:rPr lang="en-US" altLang="ko-KR" sz="44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44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손님이 </a:t>
            </a:r>
            <a:r>
              <a:rPr lang="ko-KR" altLang="en-US" sz="4400" dirty="0" err="1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미어터지는</a:t>
            </a:r>
            <a:r>
              <a:rPr lang="ko-KR" altLang="en-US" sz="44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 비결</a:t>
            </a:r>
            <a:endParaRPr lang="ko-KR" altLang="en-US" sz="4400" dirty="0">
              <a:solidFill>
                <a:schemeClr val="bg1"/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29844" y="2024844"/>
            <a:ext cx="24929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schemeClr val="bg2">
                    <a:lumMod val="9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불황극복프로젝트</a:t>
            </a:r>
            <a:endParaRPr lang="ko-KR" altLang="en-US" sz="2400" dirty="0">
              <a:solidFill>
                <a:schemeClr val="bg2">
                  <a:lumMod val="90000"/>
                </a:scheme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3240147" y="2262992"/>
            <a:ext cx="5045061" cy="1"/>
          </a:xfrm>
          <a:prstGeom prst="line">
            <a:avLst/>
          </a:prstGeom>
          <a:ln w="12700">
            <a:solidFill>
              <a:schemeClr val="bg2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0092" y="5625244"/>
            <a:ext cx="1921036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3289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3307103" y="541275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13335" y="541275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grpSp>
        <p:nvGrpSpPr>
          <p:cNvPr id="8" name="그룹 7"/>
          <p:cNvGrpSpPr/>
          <p:nvPr/>
        </p:nvGrpSpPr>
        <p:grpSpPr>
          <a:xfrm>
            <a:off x="1947804" y="1664804"/>
            <a:ext cx="973343" cy="720080"/>
            <a:chOff x="1438417" y="1354470"/>
            <a:chExt cx="973343" cy="720080"/>
          </a:xfrm>
        </p:grpSpPr>
        <p:cxnSp>
          <p:nvCxnSpPr>
            <p:cNvPr id="6" name="직선 연결선 5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직사각형 6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TextBox 1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 smtClean="0"/>
                <a:t>2012</a:t>
              </a:r>
              <a:endParaRPr lang="ko-KR" altLang="en-US" sz="2800" dirty="0"/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1947804" y="2913596"/>
            <a:ext cx="973343" cy="720080"/>
            <a:chOff x="1438417" y="1354470"/>
            <a:chExt cx="973343" cy="720080"/>
          </a:xfrm>
        </p:grpSpPr>
        <p:cxnSp>
          <p:nvCxnSpPr>
            <p:cNvPr id="40" name="직선 연결선 39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직사각형 40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 smtClean="0"/>
                <a:t>2011</a:t>
              </a:r>
              <a:endParaRPr lang="ko-KR" altLang="en-US" sz="2800" dirty="0"/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947804" y="4149080"/>
            <a:ext cx="973343" cy="720080"/>
            <a:chOff x="1438417" y="1354470"/>
            <a:chExt cx="973343" cy="720080"/>
          </a:xfrm>
        </p:grpSpPr>
        <p:cxnSp>
          <p:nvCxnSpPr>
            <p:cNvPr id="44" name="직선 연결선 43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직사각형 44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 smtClean="0"/>
                <a:t>2009</a:t>
              </a:r>
              <a:endParaRPr lang="ko-KR" altLang="en-US" sz="2800" dirty="0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1947804" y="5409220"/>
            <a:ext cx="973343" cy="720080"/>
            <a:chOff x="1438417" y="1354470"/>
            <a:chExt cx="973343" cy="720080"/>
          </a:xfrm>
        </p:grpSpPr>
        <p:cxnSp>
          <p:nvCxnSpPr>
            <p:cNvPr id="48" name="직선 연결선 47"/>
            <p:cNvCxnSpPr/>
            <p:nvPr/>
          </p:nvCxnSpPr>
          <p:spPr>
            <a:xfrm>
              <a:off x="1541396" y="1354470"/>
              <a:ext cx="720080" cy="720080"/>
            </a:xfrm>
            <a:prstGeom prst="line">
              <a:avLst/>
            </a:prstGeom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직사각형 48"/>
            <p:cNvSpPr/>
            <p:nvPr/>
          </p:nvSpPr>
          <p:spPr>
            <a:xfrm>
              <a:off x="1511391" y="1507086"/>
              <a:ext cx="813224" cy="39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438417" y="1439757"/>
              <a:ext cx="97334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2800" dirty="0" smtClean="0"/>
                <a:t>2008</a:t>
              </a:r>
              <a:endParaRPr lang="ko-KR" altLang="en-US" sz="2800" dirty="0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3307103" y="5734626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4613335" y="5734626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53" name="TextBox 52"/>
          <p:cNvSpPr txBox="1"/>
          <p:nvPr/>
        </p:nvSpPr>
        <p:spPr>
          <a:xfrm>
            <a:off x="3307103" y="4149723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613335" y="4149723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55" name="TextBox 54"/>
          <p:cNvSpPr txBox="1"/>
          <p:nvPr/>
        </p:nvSpPr>
        <p:spPr>
          <a:xfrm>
            <a:off x="3307103" y="4471592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613335" y="4471592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3307103" y="2918659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613335" y="2918659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3307103" y="324052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613335" y="324052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63" name="TextBox 62"/>
          <p:cNvSpPr txBox="1"/>
          <p:nvPr/>
        </p:nvSpPr>
        <p:spPr>
          <a:xfrm>
            <a:off x="3307103" y="167428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613335" y="167428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65" name="TextBox 64"/>
          <p:cNvSpPr txBox="1"/>
          <p:nvPr/>
        </p:nvSpPr>
        <p:spPr>
          <a:xfrm>
            <a:off x="3307103" y="199615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5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613335" y="199615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3944936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원형 화살표 3"/>
          <p:cNvSpPr/>
          <p:nvPr/>
        </p:nvSpPr>
        <p:spPr>
          <a:xfrm>
            <a:off x="1868404" y="1975941"/>
            <a:ext cx="1762735" cy="1763003"/>
          </a:xfrm>
          <a:prstGeom prst="circularArrow">
            <a:avLst>
              <a:gd name="adj1" fmla="val 10980"/>
              <a:gd name="adj2" fmla="val 1142322"/>
              <a:gd name="adj3" fmla="val 4500000"/>
              <a:gd name="adj4" fmla="val 10799998"/>
              <a:gd name="adj5" fmla="val 12500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5" name="도형 4"/>
          <p:cNvSpPr/>
          <p:nvPr/>
        </p:nvSpPr>
        <p:spPr>
          <a:xfrm>
            <a:off x="1402236" y="3022174"/>
            <a:ext cx="1762735" cy="1763003"/>
          </a:xfrm>
          <a:prstGeom prst="leftCircularArrow">
            <a:avLst>
              <a:gd name="adj1" fmla="val 10980"/>
              <a:gd name="adj2" fmla="val 1142322"/>
              <a:gd name="adj3" fmla="val 6300000"/>
              <a:gd name="adj4" fmla="val 18900000"/>
              <a:gd name="adj5" fmla="val 12500"/>
            </a:avLst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6" name="막힌 원호 5"/>
          <p:cNvSpPr/>
          <p:nvPr/>
        </p:nvSpPr>
        <p:spPr>
          <a:xfrm>
            <a:off x="1992539" y="4182183"/>
            <a:ext cx="1514463" cy="1515069"/>
          </a:xfrm>
          <a:prstGeom prst="blockArc">
            <a:avLst>
              <a:gd name="adj1" fmla="val 13500000"/>
              <a:gd name="adj2" fmla="val 10800000"/>
              <a:gd name="adj3" fmla="val 12740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8" name="TextBox 7"/>
          <p:cNvSpPr txBox="1"/>
          <p:nvPr/>
        </p:nvSpPr>
        <p:spPr>
          <a:xfrm>
            <a:off x="2317322" y="2623656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accent3">
                    <a:lumMod val="75000"/>
                  </a:schemeClr>
                </a:solidFill>
              </a:rPr>
              <a:t>2000</a:t>
            </a:r>
            <a:endParaRPr lang="ko-KR" altLang="en-US" sz="2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49270" y="3672842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accent6">
                    <a:lumMod val="75000"/>
                  </a:schemeClr>
                </a:solidFill>
              </a:rPr>
              <a:t>2011</a:t>
            </a:r>
            <a:endParaRPr lang="ko-KR" altLang="en-US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292062" y="4708884"/>
            <a:ext cx="8963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tx2">
                    <a:lumMod val="75000"/>
                  </a:schemeClr>
                </a:solidFill>
              </a:rPr>
              <a:t>2012</a:t>
            </a:r>
            <a:endParaRPr lang="ko-KR" altLang="en-US" sz="2400" b="1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11159" y="2401562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3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117391" y="2401562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3811159" y="2723431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3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17391" y="2723431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3811159" y="3644124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6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17391" y="3644124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17" name="TextBox 16"/>
          <p:cNvSpPr txBox="1"/>
          <p:nvPr/>
        </p:nvSpPr>
        <p:spPr>
          <a:xfrm>
            <a:off x="3811159" y="3965993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6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17391" y="3965993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19" name="TextBox 18"/>
          <p:cNvSpPr txBox="1"/>
          <p:nvPr/>
        </p:nvSpPr>
        <p:spPr>
          <a:xfrm>
            <a:off x="3811159" y="4815578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1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117391" y="4815578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3811159" y="5137447"/>
            <a:ext cx="1132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b="1" dirty="0" smtClean="0">
                <a:solidFill>
                  <a:schemeClr val="accent1">
                    <a:lumMod val="75000"/>
                  </a:schemeClr>
                </a:solidFill>
              </a:rPr>
              <a:t>2000. 0. 00</a:t>
            </a:r>
            <a:endParaRPr lang="ko-KR" altLang="en-US" sz="1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117391" y="5137447"/>
            <a:ext cx="2694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OOOOOOOOOOOOOOOOOO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985049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>
            <a:off x="1119226" y="4958652"/>
            <a:ext cx="1686800" cy="32182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1119226" y="2708920"/>
            <a:ext cx="6905548" cy="2618841"/>
          </a:xfrm>
          <a:custGeom>
            <a:avLst/>
            <a:gdLst>
              <a:gd name="connsiteX0" fmla="*/ 0 w 6905548"/>
              <a:gd name="connsiteY0" fmla="*/ 2618841 h 2618841"/>
              <a:gd name="connsiteX1" fmla="*/ 1726387 w 6905548"/>
              <a:gd name="connsiteY1" fmla="*/ 2618841 h 2618841"/>
              <a:gd name="connsiteX2" fmla="*/ 1726387 w 6905548"/>
              <a:gd name="connsiteY2" fmla="*/ 1748333 h 2618841"/>
              <a:gd name="connsiteX3" fmla="*/ 3460089 w 6905548"/>
              <a:gd name="connsiteY3" fmla="*/ 1748333 h 2618841"/>
              <a:gd name="connsiteX4" fmla="*/ 3460089 w 6905548"/>
              <a:gd name="connsiteY4" fmla="*/ 870509 h 2618841"/>
              <a:gd name="connsiteX5" fmla="*/ 5179161 w 6905548"/>
              <a:gd name="connsiteY5" fmla="*/ 870509 h 2618841"/>
              <a:gd name="connsiteX6" fmla="*/ 5179161 w 6905548"/>
              <a:gd name="connsiteY6" fmla="*/ 0 h 2618841"/>
              <a:gd name="connsiteX7" fmla="*/ 6905548 w 6905548"/>
              <a:gd name="connsiteY7" fmla="*/ 0 h 2618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5548" h="2618841">
                <a:moveTo>
                  <a:pt x="0" y="2618841"/>
                </a:moveTo>
                <a:lnTo>
                  <a:pt x="1726387" y="2618841"/>
                </a:lnTo>
                <a:lnTo>
                  <a:pt x="1726387" y="1748333"/>
                </a:lnTo>
                <a:lnTo>
                  <a:pt x="3460089" y="1748333"/>
                </a:lnTo>
                <a:lnTo>
                  <a:pt x="3460089" y="870509"/>
                </a:lnTo>
                <a:lnTo>
                  <a:pt x="5179161" y="870509"/>
                </a:lnTo>
                <a:lnTo>
                  <a:pt x="5179161" y="0"/>
                </a:lnTo>
                <a:lnTo>
                  <a:pt x="6905548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2847209" y="4094785"/>
            <a:ext cx="1680901" cy="32182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4575401" y="3215279"/>
            <a:ext cx="1680901" cy="32182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6299983" y="2348880"/>
            <a:ext cx="1724791" cy="32182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1578546" y="4966085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1 </a:t>
            </a:r>
            <a:r>
              <a:rPr lang="ko-KR" altLang="en-US" sz="1400" dirty="0" smtClean="0"/>
              <a:t>단 계</a:t>
            </a:r>
            <a:endParaRPr lang="ko-KR" alt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3303579" y="4094785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 </a:t>
            </a:r>
            <a:r>
              <a:rPr lang="ko-KR" altLang="en-US" sz="1400" dirty="0" smtClean="0"/>
              <a:t>단 계</a:t>
            </a:r>
            <a:endParaRPr lang="ko-KR" altLang="en-US" sz="1400" dirty="0"/>
          </a:p>
        </p:txBody>
      </p:sp>
      <p:sp>
        <p:nvSpPr>
          <p:cNvPr id="17" name="TextBox 16"/>
          <p:cNvSpPr txBox="1"/>
          <p:nvPr/>
        </p:nvSpPr>
        <p:spPr>
          <a:xfrm>
            <a:off x="5031771" y="3215279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3 </a:t>
            </a:r>
            <a:r>
              <a:rPr lang="ko-KR" altLang="en-US" sz="1400" dirty="0" smtClean="0"/>
              <a:t>단 계</a:t>
            </a:r>
            <a:endParaRPr lang="ko-KR" altLang="en-US" sz="1400" dirty="0"/>
          </a:p>
        </p:txBody>
      </p:sp>
      <p:sp>
        <p:nvSpPr>
          <p:cNvPr id="18" name="TextBox 17"/>
          <p:cNvSpPr txBox="1"/>
          <p:nvPr/>
        </p:nvSpPr>
        <p:spPr>
          <a:xfrm>
            <a:off x="6778298" y="2348880"/>
            <a:ext cx="7681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4 </a:t>
            </a:r>
            <a:r>
              <a:rPr lang="ko-KR" altLang="en-US" sz="1400" dirty="0" smtClean="0"/>
              <a:t>단 계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696860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순서도: 데이터 1"/>
          <p:cNvSpPr/>
          <p:nvPr/>
        </p:nvSpPr>
        <p:spPr>
          <a:xfrm>
            <a:off x="1226182" y="3013874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2976062" y="2591676"/>
            <a:ext cx="875323" cy="566615"/>
          </a:xfrm>
          <a:custGeom>
            <a:avLst/>
            <a:gdLst>
              <a:gd name="connsiteX0" fmla="*/ 875323 w 875323"/>
              <a:gd name="connsiteY0" fmla="*/ 0 h 566615"/>
              <a:gd name="connsiteX1" fmla="*/ 437661 w 875323"/>
              <a:gd name="connsiteY1" fmla="*/ 422031 h 566615"/>
              <a:gd name="connsiteX2" fmla="*/ 0 w 875323"/>
              <a:gd name="connsiteY2" fmla="*/ 566615 h 566615"/>
              <a:gd name="connsiteX3" fmla="*/ 441569 w 875323"/>
              <a:gd name="connsiteY3" fmla="*/ 152400 h 566615"/>
              <a:gd name="connsiteX4" fmla="*/ 875323 w 875323"/>
              <a:gd name="connsiteY4" fmla="*/ 0 h 56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5323" h="566615">
                <a:moveTo>
                  <a:pt x="875323" y="0"/>
                </a:moveTo>
                <a:lnTo>
                  <a:pt x="437661" y="422031"/>
                </a:lnTo>
                <a:lnTo>
                  <a:pt x="0" y="566615"/>
                </a:lnTo>
                <a:lnTo>
                  <a:pt x="441569" y="152400"/>
                </a:lnTo>
                <a:lnTo>
                  <a:pt x="875323" y="0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순서도: 데이터 18"/>
          <p:cNvSpPr/>
          <p:nvPr/>
        </p:nvSpPr>
        <p:spPr>
          <a:xfrm>
            <a:off x="3420372" y="2591459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자유형 20"/>
          <p:cNvSpPr/>
          <p:nvPr/>
        </p:nvSpPr>
        <p:spPr>
          <a:xfrm>
            <a:off x="5167063" y="2168860"/>
            <a:ext cx="875323" cy="566615"/>
          </a:xfrm>
          <a:custGeom>
            <a:avLst/>
            <a:gdLst>
              <a:gd name="connsiteX0" fmla="*/ 875323 w 875323"/>
              <a:gd name="connsiteY0" fmla="*/ 0 h 566615"/>
              <a:gd name="connsiteX1" fmla="*/ 437661 w 875323"/>
              <a:gd name="connsiteY1" fmla="*/ 422031 h 566615"/>
              <a:gd name="connsiteX2" fmla="*/ 0 w 875323"/>
              <a:gd name="connsiteY2" fmla="*/ 566615 h 566615"/>
              <a:gd name="connsiteX3" fmla="*/ 441569 w 875323"/>
              <a:gd name="connsiteY3" fmla="*/ 152400 h 566615"/>
              <a:gd name="connsiteX4" fmla="*/ 875323 w 875323"/>
              <a:gd name="connsiteY4" fmla="*/ 0 h 566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5323" h="566615">
                <a:moveTo>
                  <a:pt x="875323" y="0"/>
                </a:moveTo>
                <a:lnTo>
                  <a:pt x="437661" y="422031"/>
                </a:lnTo>
                <a:lnTo>
                  <a:pt x="0" y="566615"/>
                </a:lnTo>
                <a:lnTo>
                  <a:pt x="441569" y="152400"/>
                </a:lnTo>
                <a:lnTo>
                  <a:pt x="875323" y="0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순서도: 데이터 19"/>
          <p:cNvSpPr/>
          <p:nvPr/>
        </p:nvSpPr>
        <p:spPr>
          <a:xfrm>
            <a:off x="5625786" y="2162504"/>
            <a:ext cx="2184353" cy="144016"/>
          </a:xfrm>
          <a:prstGeom prst="flowChartInputOutpu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940510" y="257221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도입기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4139801" y="214691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성장기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6396699" y="173681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mtClean="0"/>
              <a:t>확</a:t>
            </a:r>
            <a:r>
              <a:rPr lang="ko-KR" altLang="en-US"/>
              <a:t>대</a:t>
            </a:r>
            <a:r>
              <a:rPr lang="ko-KR" altLang="en-US" smtClean="0"/>
              <a:t>기</a:t>
            </a:r>
            <a:endParaRPr lang="ko-KR" altLang="en-US" dirty="0"/>
          </a:p>
        </p:txBody>
      </p:sp>
      <p:grpSp>
        <p:nvGrpSpPr>
          <p:cNvPr id="10" name="그룹 9"/>
          <p:cNvGrpSpPr/>
          <p:nvPr/>
        </p:nvGrpSpPr>
        <p:grpSpPr>
          <a:xfrm>
            <a:off x="863588" y="4439880"/>
            <a:ext cx="7340374" cy="643954"/>
            <a:chOff x="791580" y="4801852"/>
            <a:chExt cx="8155971" cy="715504"/>
          </a:xfrm>
        </p:grpSpPr>
        <p:sp>
          <p:nvSpPr>
            <p:cNvPr id="11" name="직사각형 10"/>
            <p:cNvSpPr/>
            <p:nvPr/>
          </p:nvSpPr>
          <p:spPr>
            <a:xfrm>
              <a:off x="791580" y="5229225"/>
              <a:ext cx="1476164" cy="288007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2264569" y="5087602"/>
              <a:ext cx="2228231" cy="429754"/>
              <a:chOff x="2264569" y="5087602"/>
              <a:chExt cx="2228231" cy="429754"/>
            </a:xfrm>
          </p:grpSpPr>
          <p:sp>
            <p:nvSpPr>
              <p:cNvPr id="24" name="직사각형 23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자유형 24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4492800" y="4943635"/>
              <a:ext cx="2228231" cy="429754"/>
              <a:chOff x="2264569" y="5087602"/>
              <a:chExt cx="2228231" cy="429754"/>
            </a:xfrm>
          </p:grpSpPr>
          <p:sp>
            <p:nvSpPr>
              <p:cNvPr id="17" name="직사각형 16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자유형 17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6719320" y="4801852"/>
              <a:ext cx="2228231" cy="429754"/>
              <a:chOff x="2264569" y="5087602"/>
              <a:chExt cx="2228231" cy="429754"/>
            </a:xfrm>
          </p:grpSpPr>
          <p:sp>
            <p:nvSpPr>
              <p:cNvPr id="15" name="직사각형 14"/>
              <p:cNvSpPr/>
              <p:nvPr/>
            </p:nvSpPr>
            <p:spPr>
              <a:xfrm>
                <a:off x="3016636" y="5087602"/>
                <a:ext cx="1476164" cy="288007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자유형 15"/>
              <p:cNvSpPr/>
              <p:nvPr/>
            </p:nvSpPr>
            <p:spPr>
              <a:xfrm>
                <a:off x="2264569" y="5091112"/>
                <a:ext cx="752475" cy="426244"/>
              </a:xfrm>
              <a:custGeom>
                <a:avLst/>
                <a:gdLst>
                  <a:gd name="connsiteX0" fmla="*/ 0 w 752475"/>
                  <a:gd name="connsiteY0" fmla="*/ 138113 h 426244"/>
                  <a:gd name="connsiteX1" fmla="*/ 0 w 752475"/>
                  <a:gd name="connsiteY1" fmla="*/ 426244 h 426244"/>
                  <a:gd name="connsiteX2" fmla="*/ 752475 w 752475"/>
                  <a:gd name="connsiteY2" fmla="*/ 283369 h 426244"/>
                  <a:gd name="connsiteX3" fmla="*/ 752475 w 752475"/>
                  <a:gd name="connsiteY3" fmla="*/ 0 h 426244"/>
                  <a:gd name="connsiteX4" fmla="*/ 0 w 752475"/>
                  <a:gd name="connsiteY4" fmla="*/ 138113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5" h="426244">
                    <a:moveTo>
                      <a:pt x="0" y="138113"/>
                    </a:moveTo>
                    <a:lnTo>
                      <a:pt x="0" y="426244"/>
                    </a:lnTo>
                    <a:lnTo>
                      <a:pt x="752475" y="283369"/>
                    </a:lnTo>
                    <a:lnTo>
                      <a:pt x="752475" y="0"/>
                    </a:lnTo>
                    <a:lnTo>
                      <a:pt x="0" y="138113"/>
                    </a:ln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6" name="TextBox 25"/>
          <p:cNvSpPr txBox="1"/>
          <p:nvPr/>
        </p:nvSpPr>
        <p:spPr>
          <a:xfrm>
            <a:off x="1204696" y="4808185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bg1"/>
                </a:solidFill>
              </a:rPr>
              <a:t>설립기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230883" y="468180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도입기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186064" y="455120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성장기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200718" y="442483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발전기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310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자유형 3"/>
          <p:cNvSpPr/>
          <p:nvPr/>
        </p:nvSpPr>
        <p:spPr>
          <a:xfrm>
            <a:off x="1439652" y="1807049"/>
            <a:ext cx="1598863" cy="2962549"/>
          </a:xfrm>
          <a:custGeom>
            <a:avLst/>
            <a:gdLst>
              <a:gd name="connsiteX0" fmla="*/ 1 w 2168436"/>
              <a:gd name="connsiteY0" fmla="*/ 5029200 h 5029200"/>
              <a:gd name="connsiteX1" fmla="*/ 2168436 w 2168436"/>
              <a:gd name="connsiteY1" fmla="*/ 4310743 h 5029200"/>
              <a:gd name="connsiteX2" fmla="*/ 1 w 2168436"/>
              <a:gd name="connsiteY2" fmla="*/ 3592286 h 5029200"/>
              <a:gd name="connsiteX3" fmla="*/ 2155373 w 2168436"/>
              <a:gd name="connsiteY3" fmla="*/ 2873829 h 5029200"/>
              <a:gd name="connsiteX4" fmla="*/ 1 w 2168436"/>
              <a:gd name="connsiteY4" fmla="*/ 2155372 h 5029200"/>
              <a:gd name="connsiteX5" fmla="*/ 2155373 w 2168436"/>
              <a:gd name="connsiteY5" fmla="*/ 1423852 h 5029200"/>
              <a:gd name="connsiteX6" fmla="*/ 1 w 2168436"/>
              <a:gd name="connsiteY6" fmla="*/ 705394 h 5029200"/>
              <a:gd name="connsiteX7" fmla="*/ 2168436 w 2168436"/>
              <a:gd name="connsiteY7" fmla="*/ 0 h 502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8436" h="5029200">
                <a:moveTo>
                  <a:pt x="1" y="5029200"/>
                </a:moveTo>
                <a:cubicBezTo>
                  <a:pt x="1084218" y="4789714"/>
                  <a:pt x="2168436" y="4550229"/>
                  <a:pt x="2168436" y="4310743"/>
                </a:cubicBezTo>
                <a:cubicBezTo>
                  <a:pt x="2168436" y="4071257"/>
                  <a:pt x="2178" y="3831772"/>
                  <a:pt x="1" y="3592286"/>
                </a:cubicBezTo>
                <a:cubicBezTo>
                  <a:pt x="-2176" y="3352800"/>
                  <a:pt x="2155373" y="3113315"/>
                  <a:pt x="2155373" y="2873829"/>
                </a:cubicBezTo>
                <a:cubicBezTo>
                  <a:pt x="2155373" y="2634343"/>
                  <a:pt x="1" y="2397035"/>
                  <a:pt x="1" y="2155372"/>
                </a:cubicBezTo>
                <a:cubicBezTo>
                  <a:pt x="1" y="1913709"/>
                  <a:pt x="2155373" y="1665515"/>
                  <a:pt x="2155373" y="1423852"/>
                </a:cubicBezTo>
                <a:cubicBezTo>
                  <a:pt x="2155373" y="1182189"/>
                  <a:pt x="-2176" y="942703"/>
                  <a:pt x="1" y="705394"/>
                </a:cubicBezTo>
                <a:cubicBezTo>
                  <a:pt x="2178" y="468085"/>
                  <a:pt x="1085307" y="234042"/>
                  <a:pt x="2168436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403648" y="4735318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1403648" y="3899295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1403648" y="3037147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403648" y="220112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971191" y="4320683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971191" y="3484660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971191" y="2622512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2971191" y="178648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161697" y="165316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161697" y="247612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161697" y="336439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161697" y="418735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2006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45069" y="208674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45069" y="2909704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45069" y="379797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2007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45069" y="462093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1" name="자유형 20"/>
          <p:cNvSpPr/>
          <p:nvPr/>
        </p:nvSpPr>
        <p:spPr>
          <a:xfrm>
            <a:off x="5125102" y="2676257"/>
            <a:ext cx="2998679" cy="1806731"/>
          </a:xfrm>
          <a:custGeom>
            <a:avLst/>
            <a:gdLst>
              <a:gd name="connsiteX0" fmla="*/ 28403 w 3620688"/>
              <a:gd name="connsiteY0" fmla="*/ 2181497 h 2181497"/>
              <a:gd name="connsiteX1" fmla="*/ 2236025 w 3620688"/>
              <a:gd name="connsiteY1" fmla="*/ 1463040 h 2181497"/>
              <a:gd name="connsiteX2" fmla="*/ 15340 w 3620688"/>
              <a:gd name="connsiteY2" fmla="*/ 705395 h 2181497"/>
              <a:gd name="connsiteX3" fmla="*/ 3620688 w 3620688"/>
              <a:gd name="connsiteY3" fmla="*/ 0 h 218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0688" h="2181497">
                <a:moveTo>
                  <a:pt x="28403" y="2181497"/>
                </a:moveTo>
                <a:cubicBezTo>
                  <a:pt x="1133302" y="1945277"/>
                  <a:pt x="2238202" y="1709057"/>
                  <a:pt x="2236025" y="1463040"/>
                </a:cubicBezTo>
                <a:cubicBezTo>
                  <a:pt x="2233848" y="1217023"/>
                  <a:pt x="-215437" y="949235"/>
                  <a:pt x="15340" y="705395"/>
                </a:cubicBezTo>
                <a:cubicBezTo>
                  <a:pt x="246117" y="461555"/>
                  <a:pt x="1933402" y="230777"/>
                  <a:pt x="3620688" y="0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5086563" y="4469605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30394" y="435522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6918421" y="3854511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8087777" y="264132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122567" y="3252321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990429" y="373662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4572597" y="313443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128478" y="249731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559422" y="2863400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022220" y="258875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2082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3491880" y="5774540"/>
            <a:ext cx="4177284" cy="72008"/>
            <a:chOff x="359532" y="1683116"/>
            <a:chExt cx="4177284" cy="72008"/>
          </a:xfrm>
        </p:grpSpPr>
        <p:sp>
          <p:nvSpPr>
            <p:cNvPr id="4" name="직사각형 3"/>
            <p:cNvSpPr/>
            <p:nvPr/>
          </p:nvSpPr>
          <p:spPr>
            <a:xfrm>
              <a:off x="395536" y="1683116"/>
              <a:ext cx="4104456" cy="72008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359532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1385851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412170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3438489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4464808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 rot="20218678">
            <a:off x="3434979" y="4114083"/>
            <a:ext cx="4177284" cy="72008"/>
            <a:chOff x="359532" y="1683116"/>
            <a:chExt cx="4177284" cy="72008"/>
          </a:xfrm>
        </p:grpSpPr>
        <p:sp>
          <p:nvSpPr>
            <p:cNvPr id="12" name="직사각형 11"/>
            <p:cNvSpPr/>
            <p:nvPr/>
          </p:nvSpPr>
          <p:spPr>
            <a:xfrm>
              <a:off x="395536" y="1683116"/>
              <a:ext cx="4104456" cy="72008"/>
            </a:xfrm>
            <a:prstGeom prst="rect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359532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1385851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2412170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3438489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4464808" y="1683116"/>
              <a:ext cx="72008" cy="72008"/>
            </a:xfrm>
            <a:prstGeom prst="ellipse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>
                  <a:solidFill>
                    <a:prstClr val="white"/>
                  </a:solidFill>
                </a:rPr>
                <a:t> </a:t>
              </a:r>
              <a:endParaRPr lang="ko-KR" altLang="en-US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0" name="그룹 29"/>
          <p:cNvGrpSpPr/>
          <p:nvPr/>
        </p:nvGrpSpPr>
        <p:grpSpPr>
          <a:xfrm>
            <a:off x="3095836" y="1106742"/>
            <a:ext cx="1116124" cy="90010"/>
            <a:chOff x="3251694" y="2834934"/>
            <a:chExt cx="1116124" cy="90010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4267411" y="1106742"/>
            <a:ext cx="1116124" cy="90010"/>
            <a:chOff x="3251694" y="2834934"/>
            <a:chExt cx="1116124" cy="90010"/>
          </a:xfrm>
        </p:grpSpPr>
        <p:cxnSp>
          <p:nvCxnSpPr>
            <p:cNvPr id="32" name="직선 연결선 31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5442253" y="1106742"/>
            <a:ext cx="1116124" cy="90010"/>
            <a:chOff x="3251694" y="2834934"/>
            <a:chExt cx="1116124" cy="90010"/>
          </a:xfrm>
        </p:grpSpPr>
        <p:cxnSp>
          <p:nvCxnSpPr>
            <p:cNvPr id="35" name="직선 연결선 34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6637641" y="1106742"/>
            <a:ext cx="1116124" cy="90010"/>
            <a:chOff x="3251694" y="2834934"/>
            <a:chExt cx="1116124" cy="90010"/>
          </a:xfrm>
        </p:grpSpPr>
        <p:cxnSp>
          <p:nvCxnSpPr>
            <p:cNvPr id="38" name="직선 연결선 37"/>
            <p:cNvCxnSpPr/>
            <p:nvPr/>
          </p:nvCxnSpPr>
          <p:spPr>
            <a:xfrm>
              <a:off x="3251694" y="2924944"/>
              <a:ext cx="93610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다이아몬드 28"/>
            <p:cNvSpPr/>
            <p:nvPr/>
          </p:nvSpPr>
          <p:spPr>
            <a:xfrm>
              <a:off x="4187798" y="2834934"/>
              <a:ext cx="180020" cy="90010"/>
            </a:xfrm>
            <a:custGeom>
              <a:avLst/>
              <a:gdLst>
                <a:gd name="connsiteX0" fmla="*/ 0 w 360040"/>
                <a:gd name="connsiteY0" fmla="*/ 180020 h 360040"/>
                <a:gd name="connsiteX1" fmla="*/ 180020 w 360040"/>
                <a:gd name="connsiteY1" fmla="*/ 0 h 360040"/>
                <a:gd name="connsiteX2" fmla="*/ 360040 w 360040"/>
                <a:gd name="connsiteY2" fmla="*/ 180020 h 360040"/>
                <a:gd name="connsiteX3" fmla="*/ 180020 w 360040"/>
                <a:gd name="connsiteY3" fmla="*/ 360040 h 360040"/>
                <a:gd name="connsiteX4" fmla="*/ 0 w 360040"/>
                <a:gd name="connsiteY4" fmla="*/ 180020 h 36004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180020 w 360040"/>
                <a:gd name="connsiteY0" fmla="*/ 360040 h 451480"/>
                <a:gd name="connsiteX1" fmla="*/ 0 w 360040"/>
                <a:gd name="connsiteY1" fmla="*/ 180020 h 451480"/>
                <a:gd name="connsiteX2" fmla="*/ 180020 w 360040"/>
                <a:gd name="connsiteY2" fmla="*/ 0 h 451480"/>
                <a:gd name="connsiteX3" fmla="*/ 360040 w 360040"/>
                <a:gd name="connsiteY3" fmla="*/ 180020 h 451480"/>
                <a:gd name="connsiteX4" fmla="*/ 271460 w 360040"/>
                <a:gd name="connsiteY4" fmla="*/ 451480 h 451480"/>
                <a:gd name="connsiteX0" fmla="*/ 0 w 360040"/>
                <a:gd name="connsiteY0" fmla="*/ 180020 h 451480"/>
                <a:gd name="connsiteX1" fmla="*/ 180020 w 360040"/>
                <a:gd name="connsiteY1" fmla="*/ 0 h 451480"/>
                <a:gd name="connsiteX2" fmla="*/ 360040 w 360040"/>
                <a:gd name="connsiteY2" fmla="*/ 180020 h 451480"/>
                <a:gd name="connsiteX3" fmla="*/ 271460 w 360040"/>
                <a:gd name="connsiteY3" fmla="*/ 451480 h 451480"/>
                <a:gd name="connsiteX0" fmla="*/ 0 w 360040"/>
                <a:gd name="connsiteY0" fmla="*/ 180020 h 180020"/>
                <a:gd name="connsiteX1" fmla="*/ 180020 w 360040"/>
                <a:gd name="connsiteY1" fmla="*/ 0 h 180020"/>
                <a:gd name="connsiteX2" fmla="*/ 360040 w 360040"/>
                <a:gd name="connsiteY2" fmla="*/ 180020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0040" h="180020">
                  <a:moveTo>
                    <a:pt x="0" y="180020"/>
                  </a:moveTo>
                  <a:lnTo>
                    <a:pt x="180020" y="0"/>
                  </a:lnTo>
                  <a:lnTo>
                    <a:pt x="360040" y="18002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3838657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019757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172282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7377195" y="851921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581432" y="455510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528380" y="415705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473544" y="375097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7416763" y="334724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37773" y="495742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552579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2009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587307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612936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643935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528455" y="592953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2008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929527" y="1942964"/>
            <a:ext cx="288032" cy="3312368"/>
          </a:xfrm>
          <a:custGeom>
            <a:avLst/>
            <a:gdLst>
              <a:gd name="connsiteX0" fmla="*/ 23149 w 1238509"/>
              <a:gd name="connsiteY0" fmla="*/ 0 h 4062714"/>
              <a:gd name="connsiteX1" fmla="*/ 1238491 w 1238509"/>
              <a:gd name="connsiteY1" fmla="*/ 2095018 h 4062714"/>
              <a:gd name="connsiteX2" fmla="*/ 0 w 1238509"/>
              <a:gd name="connsiteY2" fmla="*/ 4062714 h 4062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8509" h="4062714">
                <a:moveTo>
                  <a:pt x="23149" y="0"/>
                </a:moveTo>
                <a:cubicBezTo>
                  <a:pt x="632749" y="708949"/>
                  <a:pt x="1242349" y="1417899"/>
                  <a:pt x="1238491" y="2095018"/>
                </a:cubicBezTo>
                <a:cubicBezTo>
                  <a:pt x="1234633" y="2772137"/>
                  <a:pt x="617316" y="3417425"/>
                  <a:pt x="0" y="4062714"/>
                </a:cubicBez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899592" y="187745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140598" y="178907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1106948" y="289544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347954" y="280706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177762" y="397556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418768" y="388718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2001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901946" y="5189827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142952" y="510144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2000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grpSp>
        <p:nvGrpSpPr>
          <p:cNvPr id="63" name="그룹 62"/>
          <p:cNvGrpSpPr/>
          <p:nvPr/>
        </p:nvGrpSpPr>
        <p:grpSpPr>
          <a:xfrm>
            <a:off x="2591780" y="1664804"/>
            <a:ext cx="5556693" cy="2264129"/>
            <a:chOff x="899624" y="319757"/>
            <a:chExt cx="7408530" cy="3018678"/>
          </a:xfrm>
        </p:grpSpPr>
        <p:grpSp>
          <p:nvGrpSpPr>
            <p:cNvPr id="64" name="그룹 63"/>
            <p:cNvGrpSpPr/>
            <p:nvPr/>
          </p:nvGrpSpPr>
          <p:grpSpPr>
            <a:xfrm>
              <a:off x="899624" y="2762435"/>
              <a:ext cx="576000" cy="576000"/>
              <a:chOff x="1619704" y="4869192"/>
              <a:chExt cx="576000" cy="576000"/>
            </a:xfrm>
          </p:grpSpPr>
          <p:sp>
            <p:nvSpPr>
              <p:cNvPr id="86" name="타원 85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7" name="타원 86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8" name="타원 87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9" name="타원 88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cxnSp>
          <p:nvCxnSpPr>
            <p:cNvPr id="65" name="직선 연결선 64"/>
            <p:cNvCxnSpPr/>
            <p:nvPr/>
          </p:nvCxnSpPr>
          <p:spPr>
            <a:xfrm flipV="1">
              <a:off x="1187624" y="607757"/>
              <a:ext cx="6840760" cy="244824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6" name="그룹 65"/>
            <p:cNvGrpSpPr/>
            <p:nvPr/>
          </p:nvGrpSpPr>
          <p:grpSpPr>
            <a:xfrm>
              <a:off x="2607757" y="2149905"/>
              <a:ext cx="576000" cy="576000"/>
              <a:chOff x="1619704" y="4869192"/>
              <a:chExt cx="576000" cy="576000"/>
            </a:xfrm>
          </p:grpSpPr>
          <p:sp>
            <p:nvSpPr>
              <p:cNvPr id="82" name="타원 81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3" name="타원 82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4" name="타원 83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5" name="타원 84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7" name="그룹 66"/>
            <p:cNvGrpSpPr/>
            <p:nvPr/>
          </p:nvGrpSpPr>
          <p:grpSpPr>
            <a:xfrm>
              <a:off x="4315890" y="1543881"/>
              <a:ext cx="576000" cy="576000"/>
              <a:chOff x="1619704" y="4869192"/>
              <a:chExt cx="576000" cy="576000"/>
            </a:xfrm>
          </p:grpSpPr>
          <p:sp>
            <p:nvSpPr>
              <p:cNvPr id="78" name="타원 77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0" name="타원 79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" name="타원 80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8" name="그룹 67"/>
            <p:cNvGrpSpPr/>
            <p:nvPr/>
          </p:nvGrpSpPr>
          <p:grpSpPr>
            <a:xfrm>
              <a:off x="6024023" y="930306"/>
              <a:ext cx="576000" cy="576000"/>
              <a:chOff x="1619704" y="4869192"/>
              <a:chExt cx="576000" cy="576000"/>
            </a:xfrm>
          </p:grpSpPr>
          <p:sp>
            <p:nvSpPr>
              <p:cNvPr id="74" name="타원 73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6" name="타원 75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타원 76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9" name="그룹 68"/>
            <p:cNvGrpSpPr/>
            <p:nvPr/>
          </p:nvGrpSpPr>
          <p:grpSpPr>
            <a:xfrm>
              <a:off x="7732154" y="319757"/>
              <a:ext cx="576000" cy="576000"/>
              <a:chOff x="1619704" y="4869192"/>
              <a:chExt cx="576000" cy="576000"/>
            </a:xfrm>
          </p:grpSpPr>
          <p:sp>
            <p:nvSpPr>
              <p:cNvPr id="70" name="타원 69"/>
              <p:cNvSpPr/>
              <p:nvPr/>
            </p:nvSpPr>
            <p:spPr>
              <a:xfrm>
                <a:off x="1835696" y="5085184"/>
                <a:ext cx="144016" cy="144016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70"/>
              <p:cNvSpPr/>
              <p:nvPr/>
            </p:nvSpPr>
            <p:spPr>
              <a:xfrm>
                <a:off x="1763704" y="5013192"/>
                <a:ext cx="288000" cy="288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71"/>
              <p:cNvSpPr/>
              <p:nvPr/>
            </p:nvSpPr>
            <p:spPr>
              <a:xfrm>
                <a:off x="1691704" y="4941192"/>
                <a:ext cx="432000" cy="432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1619704" y="4869192"/>
                <a:ext cx="576000" cy="576000"/>
              </a:xfrm>
              <a:prstGeom prst="ellipse">
                <a:avLst/>
              </a:pr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90" name="TextBox 89"/>
          <p:cNvSpPr txBox="1"/>
          <p:nvPr/>
        </p:nvSpPr>
        <p:spPr>
          <a:xfrm>
            <a:off x="3026560" y="365240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2005</a:t>
            </a:r>
            <a:endParaRPr lang="ko-KR" altLang="en-US" sz="1400" dirty="0"/>
          </a:p>
        </p:txBody>
      </p:sp>
      <p:sp>
        <p:nvSpPr>
          <p:cNvPr id="93" name="TextBox 92"/>
          <p:cNvSpPr txBox="1"/>
          <p:nvPr/>
        </p:nvSpPr>
        <p:spPr>
          <a:xfrm>
            <a:off x="4298382" y="318913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2009</a:t>
            </a:r>
            <a:endParaRPr lang="ko-KR" altLang="en-US" sz="1400" dirty="0"/>
          </a:p>
        </p:txBody>
      </p:sp>
      <p:sp>
        <p:nvSpPr>
          <p:cNvPr id="94" name="TextBox 93"/>
          <p:cNvSpPr txBox="1"/>
          <p:nvPr/>
        </p:nvSpPr>
        <p:spPr>
          <a:xfrm>
            <a:off x="5586139" y="2728543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2010</a:t>
            </a:r>
            <a:endParaRPr lang="ko-KR" altLang="en-US" sz="1400" dirty="0"/>
          </a:p>
        </p:txBody>
      </p:sp>
      <p:sp>
        <p:nvSpPr>
          <p:cNvPr id="95" name="TextBox 94"/>
          <p:cNvSpPr txBox="1"/>
          <p:nvPr/>
        </p:nvSpPr>
        <p:spPr>
          <a:xfrm>
            <a:off x="6867307" y="227516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2011</a:t>
            </a:r>
            <a:endParaRPr lang="ko-KR" altLang="en-US" sz="1400" dirty="0"/>
          </a:p>
        </p:txBody>
      </p:sp>
      <p:sp>
        <p:nvSpPr>
          <p:cNvPr id="96" name="TextBox 95"/>
          <p:cNvSpPr txBox="1"/>
          <p:nvPr/>
        </p:nvSpPr>
        <p:spPr>
          <a:xfrm>
            <a:off x="8134471" y="1799906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2012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2501314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 flipV="1">
            <a:off x="4509617" y="1456744"/>
            <a:ext cx="990191" cy="376139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 rot="5400000">
            <a:off x="3292456" y="1852317"/>
            <a:ext cx="3182167" cy="5879663"/>
          </a:xfrm>
          <a:custGeom>
            <a:avLst/>
            <a:gdLst/>
            <a:ahLst/>
            <a:cxnLst/>
            <a:rect l="l" t="t" r="r" b="b"/>
            <a:pathLst>
              <a:path w="3792190" h="7006798">
                <a:moveTo>
                  <a:pt x="0" y="155813"/>
                </a:moveTo>
                <a:lnTo>
                  <a:pt x="304157" y="0"/>
                </a:lnTo>
                <a:lnTo>
                  <a:pt x="608313" y="155813"/>
                </a:lnTo>
                <a:lnTo>
                  <a:pt x="435755" y="155813"/>
                </a:lnTo>
                <a:lnTo>
                  <a:pt x="435755" y="1906252"/>
                </a:lnTo>
                <a:lnTo>
                  <a:pt x="435277" y="1906252"/>
                </a:lnTo>
                <a:lnTo>
                  <a:pt x="435277" y="2219975"/>
                </a:lnTo>
                <a:cubicBezTo>
                  <a:pt x="435277" y="2284173"/>
                  <a:pt x="487318" y="2336214"/>
                  <a:pt x="551516" y="2336214"/>
                </a:cubicBezTo>
                <a:lnTo>
                  <a:pt x="752221" y="2336214"/>
                </a:lnTo>
                <a:lnTo>
                  <a:pt x="752221" y="2335296"/>
                </a:lnTo>
                <a:lnTo>
                  <a:pt x="1368205" y="2335296"/>
                </a:lnTo>
                <a:cubicBezTo>
                  <a:pt x="1578411" y="2335296"/>
                  <a:pt x="1748817" y="2505701"/>
                  <a:pt x="1748817" y="2715908"/>
                </a:cubicBezTo>
                <a:lnTo>
                  <a:pt x="1748817" y="2963023"/>
                </a:lnTo>
                <a:lnTo>
                  <a:pt x="1748817" y="4261210"/>
                </a:lnTo>
                <a:lnTo>
                  <a:pt x="1748677" y="4261210"/>
                </a:lnTo>
                <a:lnTo>
                  <a:pt x="1748677" y="4419630"/>
                </a:lnTo>
                <a:cubicBezTo>
                  <a:pt x="1748677" y="4483828"/>
                  <a:pt x="1800719" y="4535870"/>
                  <a:pt x="1864917" y="4535870"/>
                </a:cubicBezTo>
                <a:lnTo>
                  <a:pt x="2480900" y="4535870"/>
                </a:lnTo>
                <a:lnTo>
                  <a:pt x="2480900" y="4536722"/>
                </a:lnTo>
                <a:lnTo>
                  <a:pt x="2679834" y="4536722"/>
                </a:lnTo>
                <a:cubicBezTo>
                  <a:pt x="2890040" y="4536722"/>
                  <a:pt x="3060446" y="4707128"/>
                  <a:pt x="3060446" y="4917334"/>
                </a:cubicBezTo>
                <a:lnTo>
                  <a:pt x="3060446" y="5247241"/>
                </a:lnTo>
                <a:lnTo>
                  <a:pt x="3060446" y="6258208"/>
                </a:lnTo>
                <a:lnTo>
                  <a:pt x="3059967" y="6258208"/>
                </a:lnTo>
                <a:lnTo>
                  <a:pt x="3059967" y="6626186"/>
                </a:lnTo>
                <a:cubicBezTo>
                  <a:pt x="3059967" y="6690383"/>
                  <a:pt x="3112009" y="6742426"/>
                  <a:pt x="3176207" y="6742426"/>
                </a:cubicBezTo>
                <a:lnTo>
                  <a:pt x="3792190" y="6742426"/>
                </a:lnTo>
                <a:lnTo>
                  <a:pt x="3792190" y="7006798"/>
                </a:lnTo>
                <a:lnTo>
                  <a:pt x="3176206" y="7006798"/>
                </a:lnTo>
                <a:cubicBezTo>
                  <a:pt x="2966000" y="7006798"/>
                  <a:pt x="2795594" y="6836393"/>
                  <a:pt x="2795594" y="6626186"/>
                </a:cubicBezTo>
                <a:lnTo>
                  <a:pt x="2795594" y="6258208"/>
                </a:lnTo>
                <a:lnTo>
                  <a:pt x="2795593" y="6258208"/>
                </a:lnTo>
                <a:lnTo>
                  <a:pt x="2795593" y="5247241"/>
                </a:lnTo>
                <a:lnTo>
                  <a:pt x="2796073" y="5247241"/>
                </a:lnTo>
                <a:lnTo>
                  <a:pt x="2796073" y="4917334"/>
                </a:lnTo>
                <a:cubicBezTo>
                  <a:pt x="2796073" y="4853137"/>
                  <a:pt x="2744031" y="4801095"/>
                  <a:pt x="2679833" y="4801095"/>
                </a:cubicBezTo>
                <a:lnTo>
                  <a:pt x="2063850" y="4801095"/>
                </a:lnTo>
                <a:lnTo>
                  <a:pt x="2063850" y="4800243"/>
                </a:lnTo>
                <a:lnTo>
                  <a:pt x="1864916" y="4800243"/>
                </a:lnTo>
                <a:cubicBezTo>
                  <a:pt x="1654710" y="4800243"/>
                  <a:pt x="1484304" y="4629837"/>
                  <a:pt x="1484304" y="4419630"/>
                </a:cubicBezTo>
                <a:lnTo>
                  <a:pt x="1484304" y="4261210"/>
                </a:lnTo>
                <a:lnTo>
                  <a:pt x="1483964" y="4261210"/>
                </a:lnTo>
                <a:lnTo>
                  <a:pt x="1483964" y="2963023"/>
                </a:lnTo>
                <a:lnTo>
                  <a:pt x="1484444" y="2963023"/>
                </a:lnTo>
                <a:lnTo>
                  <a:pt x="1484444" y="2715908"/>
                </a:lnTo>
                <a:cubicBezTo>
                  <a:pt x="1484444" y="2651710"/>
                  <a:pt x="1432402" y="2599668"/>
                  <a:pt x="1368204" y="2599668"/>
                </a:cubicBezTo>
                <a:lnTo>
                  <a:pt x="1167500" y="2599668"/>
                </a:lnTo>
                <a:lnTo>
                  <a:pt x="1167500" y="2600587"/>
                </a:lnTo>
                <a:lnTo>
                  <a:pt x="551515" y="2600587"/>
                </a:lnTo>
                <a:cubicBezTo>
                  <a:pt x="341309" y="2600587"/>
                  <a:pt x="170903" y="2430181"/>
                  <a:pt x="170903" y="2219975"/>
                </a:cubicBezTo>
                <a:lnTo>
                  <a:pt x="170904" y="1906252"/>
                </a:lnTo>
                <a:lnTo>
                  <a:pt x="170902" y="1906252"/>
                </a:lnTo>
                <a:lnTo>
                  <a:pt x="170902" y="1558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1574463" y="1829395"/>
            <a:ext cx="2936631" cy="1019908"/>
          </a:xfrm>
          <a:custGeom>
            <a:avLst/>
            <a:gdLst>
              <a:gd name="connsiteX0" fmla="*/ 0 w 2936631"/>
              <a:gd name="connsiteY0" fmla="*/ 1019908 h 1019908"/>
              <a:gd name="connsiteX1" fmla="*/ 1063869 w 2936631"/>
              <a:gd name="connsiteY1" fmla="*/ 729762 h 1019908"/>
              <a:gd name="connsiteX2" fmla="*/ 1846384 w 2936631"/>
              <a:gd name="connsiteY2" fmla="*/ 219808 h 1019908"/>
              <a:gd name="connsiteX3" fmla="*/ 2936631 w 2936631"/>
              <a:gd name="connsiteY3" fmla="*/ 0 h 1019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6631" h="1019908">
                <a:moveTo>
                  <a:pt x="0" y="1019908"/>
                </a:moveTo>
                <a:lnTo>
                  <a:pt x="1063869" y="729762"/>
                </a:lnTo>
                <a:lnTo>
                  <a:pt x="1846384" y="219808"/>
                </a:lnTo>
                <a:lnTo>
                  <a:pt x="2936631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>
            <a:spLocks noChangeAspect="1"/>
          </p:cNvSpPr>
          <p:nvPr/>
        </p:nvSpPr>
        <p:spPr>
          <a:xfrm>
            <a:off x="1535468" y="2815517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>
            <a:spLocks noChangeAspect="1"/>
          </p:cNvSpPr>
          <p:nvPr/>
        </p:nvSpPr>
        <p:spPr>
          <a:xfrm>
            <a:off x="2611957" y="2520757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>
            <a:spLocks noChangeAspect="1"/>
          </p:cNvSpPr>
          <p:nvPr/>
        </p:nvSpPr>
        <p:spPr>
          <a:xfrm>
            <a:off x="4463307" y="1799192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>
            <a:spLocks noChangeAspect="1"/>
          </p:cNvSpPr>
          <p:nvPr/>
        </p:nvSpPr>
        <p:spPr>
          <a:xfrm>
            <a:off x="3390645" y="2016701"/>
            <a:ext cx="77990" cy="77990"/>
          </a:xfrm>
          <a:prstGeom prst="ellipse">
            <a:avLst/>
          </a:prstGeom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512581" y="5044559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도입기</a:t>
            </a:r>
            <a:endParaRPr lang="ko-KR" alt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4408382" y="3923652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성장기</a:t>
            </a:r>
            <a:endParaRPr lang="ko-KR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335054" y="2774676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확</a:t>
            </a:r>
            <a:r>
              <a:rPr lang="ko-KR" altLang="en-US" dirty="0"/>
              <a:t>대</a:t>
            </a:r>
            <a:r>
              <a:rPr lang="ko-KR" altLang="en-US" dirty="0" smtClean="0"/>
              <a:t>기</a:t>
            </a:r>
            <a:endParaRPr lang="ko-KR" alt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1280149" y="3039807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2005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359846" y="2740308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214661" y="202305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2012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140954" y="2237345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2011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25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자유형 11"/>
          <p:cNvSpPr/>
          <p:nvPr/>
        </p:nvSpPr>
        <p:spPr>
          <a:xfrm>
            <a:off x="0" y="1772816"/>
            <a:ext cx="8775036" cy="5035608"/>
          </a:xfrm>
          <a:custGeom>
            <a:avLst/>
            <a:gdLst/>
            <a:ahLst/>
            <a:cxnLst/>
            <a:rect l="l" t="t" r="r" b="b"/>
            <a:pathLst>
              <a:path w="8775036" h="5035608">
                <a:moveTo>
                  <a:pt x="845699" y="3291892"/>
                </a:moveTo>
                <a:lnTo>
                  <a:pt x="2490159" y="4576685"/>
                </a:lnTo>
                <a:lnTo>
                  <a:pt x="0" y="5035608"/>
                </a:lnTo>
                <a:lnTo>
                  <a:pt x="0" y="3360896"/>
                </a:lnTo>
                <a:close/>
                <a:moveTo>
                  <a:pt x="3718180" y="3057515"/>
                </a:moveTo>
                <a:lnTo>
                  <a:pt x="5057118" y="4103608"/>
                </a:lnTo>
                <a:lnTo>
                  <a:pt x="2537473" y="4567965"/>
                </a:lnTo>
                <a:lnTo>
                  <a:pt x="898644" y="3287572"/>
                </a:lnTo>
                <a:close/>
                <a:moveTo>
                  <a:pt x="6025838" y="2869224"/>
                </a:moveTo>
                <a:lnTo>
                  <a:pt x="7119330" y="3723553"/>
                </a:lnTo>
                <a:lnTo>
                  <a:pt x="5104431" y="4094888"/>
                </a:lnTo>
                <a:lnTo>
                  <a:pt x="3771125" y="3053195"/>
                </a:lnTo>
                <a:close/>
                <a:moveTo>
                  <a:pt x="6766545" y="1886842"/>
                </a:moveTo>
                <a:lnTo>
                  <a:pt x="7584450" y="2481085"/>
                </a:lnTo>
                <a:lnTo>
                  <a:pt x="7160031" y="3709668"/>
                </a:lnTo>
                <a:lnTo>
                  <a:pt x="6058632" y="2849160"/>
                </a:lnTo>
                <a:close/>
                <a:moveTo>
                  <a:pt x="7542285" y="1703813"/>
                </a:moveTo>
                <a:lnTo>
                  <a:pt x="8224690" y="2218042"/>
                </a:lnTo>
                <a:lnTo>
                  <a:pt x="7604009" y="2450797"/>
                </a:lnTo>
                <a:lnTo>
                  <a:pt x="6798442" y="1865518"/>
                </a:lnTo>
                <a:close/>
                <a:moveTo>
                  <a:pt x="8167092" y="0"/>
                </a:moveTo>
                <a:lnTo>
                  <a:pt x="8775036" y="745591"/>
                </a:lnTo>
                <a:lnTo>
                  <a:pt x="8373563" y="745591"/>
                </a:lnTo>
                <a:lnTo>
                  <a:pt x="8238753" y="2183563"/>
                </a:lnTo>
                <a:lnTo>
                  <a:pt x="7573850" y="1682522"/>
                </a:lnTo>
                <a:lnTo>
                  <a:pt x="7788561" y="676767"/>
                </a:lnTo>
                <a:lnTo>
                  <a:pt x="7352677" y="67676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24176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335467" y="2336776"/>
            <a:ext cx="6448317" cy="3224158"/>
          </a:xfrm>
          <a:custGeom>
            <a:avLst/>
            <a:gdLst>
              <a:gd name="connsiteX0" fmla="*/ 3582398 w 7164796"/>
              <a:gd name="connsiteY0" fmla="*/ 0 h 3582398"/>
              <a:gd name="connsiteX1" fmla="*/ 7164796 w 7164796"/>
              <a:gd name="connsiteY1" fmla="*/ 3582398 h 3582398"/>
              <a:gd name="connsiteX2" fmla="*/ 3554284 w 7164796"/>
              <a:gd name="connsiteY2" fmla="*/ 3579302 h 3582398"/>
              <a:gd name="connsiteX3" fmla="*/ 0 w 7164796"/>
              <a:gd name="connsiteY3" fmla="*/ 3582398 h 3582398"/>
              <a:gd name="connsiteX4" fmla="*/ 3582398 w 7164796"/>
              <a:gd name="connsiteY4" fmla="*/ 0 h 3582398"/>
              <a:gd name="connsiteX0" fmla="*/ 3554284 w 7164796"/>
              <a:gd name="connsiteY0" fmla="*/ 3579302 h 3670742"/>
              <a:gd name="connsiteX1" fmla="*/ 0 w 7164796"/>
              <a:gd name="connsiteY1" fmla="*/ 3582398 h 3670742"/>
              <a:gd name="connsiteX2" fmla="*/ 3582398 w 7164796"/>
              <a:gd name="connsiteY2" fmla="*/ 0 h 3670742"/>
              <a:gd name="connsiteX3" fmla="*/ 7164796 w 7164796"/>
              <a:gd name="connsiteY3" fmla="*/ 3582398 h 3670742"/>
              <a:gd name="connsiteX4" fmla="*/ 3645724 w 7164796"/>
              <a:gd name="connsiteY4" fmla="*/ 3670742 h 3670742"/>
              <a:gd name="connsiteX0" fmla="*/ 3554284 w 7164796"/>
              <a:gd name="connsiteY0" fmla="*/ 3579302 h 3582398"/>
              <a:gd name="connsiteX1" fmla="*/ 0 w 7164796"/>
              <a:gd name="connsiteY1" fmla="*/ 3582398 h 3582398"/>
              <a:gd name="connsiteX2" fmla="*/ 3582398 w 7164796"/>
              <a:gd name="connsiteY2" fmla="*/ 0 h 3582398"/>
              <a:gd name="connsiteX3" fmla="*/ 7164796 w 7164796"/>
              <a:gd name="connsiteY3" fmla="*/ 3582398 h 3582398"/>
              <a:gd name="connsiteX0" fmla="*/ 0 w 7164796"/>
              <a:gd name="connsiteY0" fmla="*/ 3582398 h 3582398"/>
              <a:gd name="connsiteX1" fmla="*/ 3582398 w 7164796"/>
              <a:gd name="connsiteY1" fmla="*/ 0 h 3582398"/>
              <a:gd name="connsiteX2" fmla="*/ 7164796 w 7164796"/>
              <a:gd name="connsiteY2" fmla="*/ 3582398 h 358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64796" h="3582398">
                <a:moveTo>
                  <a:pt x="0" y="3582398"/>
                </a:moveTo>
                <a:cubicBezTo>
                  <a:pt x="0" y="1603894"/>
                  <a:pt x="1603894" y="0"/>
                  <a:pt x="3582398" y="0"/>
                </a:cubicBezTo>
                <a:cubicBezTo>
                  <a:pt x="5560902" y="0"/>
                  <a:pt x="7164796" y="1603894"/>
                  <a:pt x="7164796" y="358239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583668" y="2705243"/>
            <a:ext cx="5192170" cy="2855692"/>
          </a:xfrm>
          <a:custGeom>
            <a:avLst/>
            <a:gdLst>
              <a:gd name="connsiteX0" fmla="*/ 2865919 w 5731838"/>
              <a:gd name="connsiteY0" fmla="*/ 0 h 2865918"/>
              <a:gd name="connsiteX1" fmla="*/ 5731838 w 5731838"/>
              <a:gd name="connsiteY1" fmla="*/ 2865918 h 2865918"/>
              <a:gd name="connsiteX2" fmla="*/ 2923530 w 5731838"/>
              <a:gd name="connsiteY2" fmla="*/ 2862822 h 2865918"/>
              <a:gd name="connsiteX3" fmla="*/ 0 w 5731838"/>
              <a:gd name="connsiteY3" fmla="*/ 2865918 h 2865918"/>
              <a:gd name="connsiteX4" fmla="*/ 2865919 w 5731838"/>
              <a:gd name="connsiteY4" fmla="*/ 0 h 2865918"/>
              <a:gd name="connsiteX0" fmla="*/ 2923530 w 5731838"/>
              <a:gd name="connsiteY0" fmla="*/ 2862822 h 2954262"/>
              <a:gd name="connsiteX1" fmla="*/ 0 w 5731838"/>
              <a:gd name="connsiteY1" fmla="*/ 2865918 h 2954262"/>
              <a:gd name="connsiteX2" fmla="*/ 2865919 w 5731838"/>
              <a:gd name="connsiteY2" fmla="*/ 0 h 2954262"/>
              <a:gd name="connsiteX3" fmla="*/ 5731838 w 5731838"/>
              <a:gd name="connsiteY3" fmla="*/ 2865918 h 2954262"/>
              <a:gd name="connsiteX4" fmla="*/ 3014970 w 5731838"/>
              <a:gd name="connsiteY4" fmla="*/ 2954262 h 2954262"/>
              <a:gd name="connsiteX0" fmla="*/ 2923530 w 5731838"/>
              <a:gd name="connsiteY0" fmla="*/ 2862822 h 2865918"/>
              <a:gd name="connsiteX1" fmla="*/ 0 w 5731838"/>
              <a:gd name="connsiteY1" fmla="*/ 2865918 h 2865918"/>
              <a:gd name="connsiteX2" fmla="*/ 2865919 w 5731838"/>
              <a:gd name="connsiteY2" fmla="*/ 0 h 2865918"/>
              <a:gd name="connsiteX3" fmla="*/ 5731838 w 5731838"/>
              <a:gd name="connsiteY3" fmla="*/ 2865918 h 2865918"/>
              <a:gd name="connsiteX0" fmla="*/ 0 w 5731838"/>
              <a:gd name="connsiteY0" fmla="*/ 2865918 h 2865918"/>
              <a:gd name="connsiteX1" fmla="*/ 2865919 w 5731838"/>
              <a:gd name="connsiteY1" fmla="*/ 0 h 2865918"/>
              <a:gd name="connsiteX2" fmla="*/ 5731838 w 5731838"/>
              <a:gd name="connsiteY2" fmla="*/ 2865918 h 286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31838" h="2865918">
                <a:moveTo>
                  <a:pt x="0" y="2865918"/>
                </a:moveTo>
                <a:cubicBezTo>
                  <a:pt x="0" y="1283116"/>
                  <a:pt x="1283116" y="0"/>
                  <a:pt x="2865919" y="0"/>
                </a:cubicBezTo>
                <a:cubicBezTo>
                  <a:pt x="4448722" y="0"/>
                  <a:pt x="5731838" y="1283116"/>
                  <a:pt x="5731838" y="286591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829919" y="3597694"/>
            <a:ext cx="3926484" cy="1963241"/>
          </a:xfrm>
          <a:custGeom>
            <a:avLst/>
            <a:gdLst>
              <a:gd name="connsiteX0" fmla="*/ 2149439 w 4298878"/>
              <a:gd name="connsiteY0" fmla="*/ 0 h 2149439"/>
              <a:gd name="connsiteX1" fmla="*/ 4298878 w 4298878"/>
              <a:gd name="connsiteY1" fmla="*/ 2149439 h 2149439"/>
              <a:gd name="connsiteX2" fmla="*/ 2164188 w 4298878"/>
              <a:gd name="connsiteY2" fmla="*/ 2146342 h 2149439"/>
              <a:gd name="connsiteX3" fmla="*/ 0 w 4298878"/>
              <a:gd name="connsiteY3" fmla="*/ 2149439 h 2149439"/>
              <a:gd name="connsiteX4" fmla="*/ 2149439 w 4298878"/>
              <a:gd name="connsiteY4" fmla="*/ 0 h 2149439"/>
              <a:gd name="connsiteX0" fmla="*/ 2164188 w 4298878"/>
              <a:gd name="connsiteY0" fmla="*/ 2146342 h 2237782"/>
              <a:gd name="connsiteX1" fmla="*/ 0 w 4298878"/>
              <a:gd name="connsiteY1" fmla="*/ 2149439 h 2237782"/>
              <a:gd name="connsiteX2" fmla="*/ 2149439 w 4298878"/>
              <a:gd name="connsiteY2" fmla="*/ 0 h 2237782"/>
              <a:gd name="connsiteX3" fmla="*/ 4298878 w 4298878"/>
              <a:gd name="connsiteY3" fmla="*/ 2149439 h 2237782"/>
              <a:gd name="connsiteX4" fmla="*/ 2255628 w 4298878"/>
              <a:gd name="connsiteY4" fmla="*/ 2237782 h 2237782"/>
              <a:gd name="connsiteX0" fmla="*/ 0 w 4298878"/>
              <a:gd name="connsiteY0" fmla="*/ 2149439 h 2237782"/>
              <a:gd name="connsiteX1" fmla="*/ 2149439 w 4298878"/>
              <a:gd name="connsiteY1" fmla="*/ 0 h 2237782"/>
              <a:gd name="connsiteX2" fmla="*/ 4298878 w 4298878"/>
              <a:gd name="connsiteY2" fmla="*/ 2149439 h 2237782"/>
              <a:gd name="connsiteX3" fmla="*/ 2255628 w 4298878"/>
              <a:gd name="connsiteY3" fmla="*/ 2237782 h 2237782"/>
              <a:gd name="connsiteX0" fmla="*/ 0 w 4298878"/>
              <a:gd name="connsiteY0" fmla="*/ 2149439 h 2149439"/>
              <a:gd name="connsiteX1" fmla="*/ 2149439 w 4298878"/>
              <a:gd name="connsiteY1" fmla="*/ 0 h 2149439"/>
              <a:gd name="connsiteX2" fmla="*/ 4298878 w 4298878"/>
              <a:gd name="connsiteY2" fmla="*/ 2149439 h 214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98878" h="2149439">
                <a:moveTo>
                  <a:pt x="0" y="2149439"/>
                </a:moveTo>
                <a:cubicBezTo>
                  <a:pt x="0" y="962337"/>
                  <a:pt x="962337" y="0"/>
                  <a:pt x="2149439" y="0"/>
                </a:cubicBezTo>
                <a:cubicBezTo>
                  <a:pt x="3336541" y="0"/>
                  <a:pt x="4298878" y="962337"/>
                  <a:pt x="4298878" y="214943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/>
          <p:cNvGrpSpPr/>
          <p:nvPr/>
        </p:nvGrpSpPr>
        <p:grpSpPr>
          <a:xfrm>
            <a:off x="2066832" y="4233910"/>
            <a:ext cx="2654050" cy="1327025"/>
            <a:chOff x="2245036" y="4271270"/>
            <a:chExt cx="2579326" cy="1289663"/>
          </a:xfrm>
        </p:grpSpPr>
        <p:sp>
          <p:nvSpPr>
            <p:cNvPr id="12" name="타원 11"/>
            <p:cNvSpPr/>
            <p:nvPr/>
          </p:nvSpPr>
          <p:spPr>
            <a:xfrm>
              <a:off x="2245036" y="4271270"/>
              <a:ext cx="2579326" cy="1289663"/>
            </a:xfrm>
            <a:custGeom>
              <a:avLst/>
              <a:gdLst/>
              <a:ahLst/>
              <a:cxnLst/>
              <a:rect l="l" t="t" r="r" b="b"/>
              <a:pathLst>
                <a:path w="2865918" h="1432959">
                  <a:moveTo>
                    <a:pt x="1432959" y="0"/>
                  </a:moveTo>
                  <a:cubicBezTo>
                    <a:pt x="2224360" y="0"/>
                    <a:pt x="2865918" y="641558"/>
                    <a:pt x="2865918" y="1432959"/>
                  </a:cubicBezTo>
                  <a:lnTo>
                    <a:pt x="0" y="1432959"/>
                  </a:lnTo>
                  <a:cubicBezTo>
                    <a:pt x="0" y="641558"/>
                    <a:pt x="641558" y="0"/>
                    <a:pt x="1432959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341760" y="4367994"/>
              <a:ext cx="2385879" cy="1192938"/>
            </a:xfrm>
            <a:custGeom>
              <a:avLst/>
              <a:gdLst/>
              <a:ahLst/>
              <a:cxnLst/>
              <a:rect l="l" t="t" r="r" b="b"/>
              <a:pathLst>
                <a:path w="2650976" h="1325487">
                  <a:moveTo>
                    <a:pt x="1325488" y="0"/>
                  </a:moveTo>
                  <a:cubicBezTo>
                    <a:pt x="2057535" y="0"/>
                    <a:pt x="2650976" y="593441"/>
                    <a:pt x="2650976" y="1325487"/>
                  </a:cubicBezTo>
                  <a:lnTo>
                    <a:pt x="0" y="1325487"/>
                  </a:lnTo>
                  <a:cubicBezTo>
                    <a:pt x="0" y="593441"/>
                    <a:pt x="593441" y="0"/>
                    <a:pt x="1325488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3435250" y="3751223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/>
              <a:t>설립기</a:t>
            </a:r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3905759" y="2985568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err="1" smtClean="0"/>
              <a:t>도약기</a:t>
            </a:r>
            <a:endParaRPr lang="ko-KR" alt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4378913" y="2353290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발전기</a:t>
            </a:r>
            <a:endParaRPr lang="ko-KR" altLang="en-US" dirty="0"/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161" y="4929122"/>
            <a:ext cx="1656568" cy="435782"/>
          </a:xfrm>
          <a:prstGeom prst="rect">
            <a:avLst/>
          </a:prstGeom>
        </p:spPr>
      </p:pic>
      <p:cxnSp>
        <p:nvCxnSpPr>
          <p:cNvPr id="43" name="직선 화살표 연결선 42"/>
          <p:cNvCxnSpPr>
            <a:endCxn id="10" idx="2"/>
          </p:cNvCxnSpPr>
          <p:nvPr/>
        </p:nvCxnSpPr>
        <p:spPr>
          <a:xfrm>
            <a:off x="4720882" y="5560934"/>
            <a:ext cx="1035521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화살표 연결선 43"/>
          <p:cNvCxnSpPr/>
          <p:nvPr/>
        </p:nvCxnSpPr>
        <p:spPr>
          <a:xfrm>
            <a:off x="5769098" y="5560934"/>
            <a:ext cx="998415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화살표 연결선 45"/>
          <p:cNvCxnSpPr/>
          <p:nvPr/>
        </p:nvCxnSpPr>
        <p:spPr>
          <a:xfrm>
            <a:off x="6787576" y="5560934"/>
            <a:ext cx="998415" cy="1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0355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육각형 3"/>
          <p:cNvSpPr/>
          <p:nvPr/>
        </p:nvSpPr>
        <p:spPr>
          <a:xfrm rot="16200000">
            <a:off x="1087349" y="2558558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945122" y="2777834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1990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37121" y="2777834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smtClean="0"/>
              <a:t>텍스트 입력</a:t>
            </a:r>
            <a:endParaRPr lang="ko-KR" altLang="en-US" sz="1600"/>
          </a:p>
        </p:txBody>
      </p:sp>
      <p:sp>
        <p:nvSpPr>
          <p:cNvPr id="14" name="육각형 3"/>
          <p:cNvSpPr/>
          <p:nvPr/>
        </p:nvSpPr>
        <p:spPr>
          <a:xfrm rot="16200000">
            <a:off x="2838902" y="1952251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/>
          <p:cNvSpPr txBox="1"/>
          <p:nvPr/>
        </p:nvSpPr>
        <p:spPr>
          <a:xfrm>
            <a:off x="2696675" y="2171527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2010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388674" y="2171527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smtClean="0"/>
              <a:t>텍스트 입력</a:t>
            </a:r>
            <a:endParaRPr lang="ko-KR" altLang="en-US" sz="1600"/>
          </a:p>
        </p:txBody>
      </p:sp>
      <p:sp>
        <p:nvSpPr>
          <p:cNvPr id="17" name="육각형 3"/>
          <p:cNvSpPr/>
          <p:nvPr/>
        </p:nvSpPr>
        <p:spPr>
          <a:xfrm rot="16200000">
            <a:off x="4601475" y="1366463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TextBox 17"/>
          <p:cNvSpPr txBox="1"/>
          <p:nvPr/>
        </p:nvSpPr>
        <p:spPr>
          <a:xfrm>
            <a:off x="4459248" y="1585739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2011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151247" y="1585739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smtClean="0"/>
              <a:t>텍스트 입력</a:t>
            </a:r>
            <a:endParaRPr lang="ko-KR" altLang="en-US" sz="1600"/>
          </a:p>
        </p:txBody>
      </p:sp>
      <p:sp>
        <p:nvSpPr>
          <p:cNvPr id="20" name="육각형 3"/>
          <p:cNvSpPr/>
          <p:nvPr/>
        </p:nvSpPr>
        <p:spPr>
          <a:xfrm rot="16200000">
            <a:off x="6353028" y="760156"/>
            <a:ext cx="606307" cy="774536"/>
          </a:xfrm>
          <a:custGeom>
            <a:avLst/>
            <a:gdLst/>
            <a:ahLst/>
            <a:cxnLst/>
            <a:rect l="l" t="t" r="r" b="b"/>
            <a:pathLst>
              <a:path w="960587" h="1227117">
                <a:moveTo>
                  <a:pt x="960587" y="414046"/>
                </a:moveTo>
                <a:lnTo>
                  <a:pt x="958920" y="417381"/>
                </a:lnTo>
                <a:lnTo>
                  <a:pt x="960585" y="417381"/>
                </a:lnTo>
                <a:lnTo>
                  <a:pt x="960585" y="1227117"/>
                </a:lnTo>
                <a:lnTo>
                  <a:pt x="750519" y="828092"/>
                </a:lnTo>
                <a:lnTo>
                  <a:pt x="207023" y="828092"/>
                </a:lnTo>
                <a:lnTo>
                  <a:pt x="0" y="414046"/>
                </a:lnTo>
                <a:lnTo>
                  <a:pt x="207023" y="0"/>
                </a:lnTo>
                <a:lnTo>
                  <a:pt x="753564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TextBox 20"/>
          <p:cNvSpPr txBox="1"/>
          <p:nvPr/>
        </p:nvSpPr>
        <p:spPr>
          <a:xfrm>
            <a:off x="6210801" y="979432"/>
            <a:ext cx="639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2012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902800" y="979432"/>
            <a:ext cx="12827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smtClean="0"/>
              <a:t>텍스트 입력</a:t>
            </a:r>
            <a:endParaRPr lang="ko-KR" altLang="en-US" sz="1600"/>
          </a:p>
        </p:txBody>
      </p:sp>
      <p:sp>
        <p:nvSpPr>
          <p:cNvPr id="2" name="평행 사변형 1"/>
          <p:cNvSpPr/>
          <p:nvPr/>
        </p:nvSpPr>
        <p:spPr>
          <a:xfrm rot="5400000" flipV="1">
            <a:off x="381194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평행 사변형 22"/>
          <p:cNvSpPr/>
          <p:nvPr/>
        </p:nvSpPr>
        <p:spPr>
          <a:xfrm rot="16200000" flipH="1" flipV="1">
            <a:off x="1520509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평행 사변형 23"/>
          <p:cNvSpPr/>
          <p:nvPr/>
        </p:nvSpPr>
        <p:spPr>
          <a:xfrm rot="5400000" flipV="1">
            <a:off x="2671170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평행 사변형 24"/>
          <p:cNvSpPr/>
          <p:nvPr/>
        </p:nvSpPr>
        <p:spPr>
          <a:xfrm rot="16200000" flipH="1" flipV="1">
            <a:off x="3810485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평행 사변형 25"/>
          <p:cNvSpPr/>
          <p:nvPr/>
        </p:nvSpPr>
        <p:spPr>
          <a:xfrm rot="5400000" flipV="1">
            <a:off x="4961146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평행 사변형 26"/>
          <p:cNvSpPr/>
          <p:nvPr/>
        </p:nvSpPr>
        <p:spPr>
          <a:xfrm rot="16200000" flipH="1" flipV="1">
            <a:off x="6100461" y="4375186"/>
            <a:ext cx="1532330" cy="1152128"/>
          </a:xfrm>
          <a:prstGeom prst="parallelogram">
            <a:avLst/>
          </a:prstGeom>
          <a:solidFill>
            <a:schemeClr val="tx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평행 사변형 27"/>
          <p:cNvSpPr/>
          <p:nvPr/>
        </p:nvSpPr>
        <p:spPr>
          <a:xfrm rot="5400000" flipV="1">
            <a:off x="7251122" y="4375186"/>
            <a:ext cx="1532330" cy="1152128"/>
          </a:xfrm>
          <a:prstGeom prst="parallelogram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78399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2008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902581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2009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092189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2010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21077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2011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91505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2012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510091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Down">
              <a:avLst>
                <a:gd name="adj" fmla="val 69103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2013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664189" y="4643767"/>
            <a:ext cx="691215" cy="576064"/>
          </a:xfrm>
          <a:prstGeom prst="rect">
            <a:avLst/>
          </a:prstGeom>
          <a:noFill/>
        </p:spPr>
        <p:txBody>
          <a:bodyPr wrap="none" rtlCol="0">
            <a:prstTxWarp prst="textSlantUp">
              <a:avLst>
                <a:gd name="adj" fmla="val 26274"/>
              </a:avLst>
            </a:prstTxWarp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2014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904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1412776"/>
            <a:ext cx="9144000" cy="208823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37984" y="1587272"/>
            <a:ext cx="8856984" cy="1728192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28913" y="2066647"/>
            <a:ext cx="747512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장자에게서 배우는 갈등관리</a:t>
            </a:r>
            <a:endParaRPr lang="ko-KR" altLang="en-US" sz="4800" dirty="0">
              <a:solidFill>
                <a:schemeClr val="accent1">
                  <a:lumMod val="20000"/>
                  <a:lumOff val="8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8172" y="5553236"/>
            <a:ext cx="1516607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6405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461" y="2576503"/>
            <a:ext cx="436529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smtClean="0">
                <a:solidFill>
                  <a:prstClr val="white"/>
                </a:solidFill>
              </a:rPr>
              <a:t>조 직 도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대 표 이 사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600" dirty="0" smtClean="0">
                <a:solidFill>
                  <a:schemeClr val="bg1"/>
                </a:solidFill>
              </a:rPr>
              <a:t>/ </a:t>
            </a:r>
            <a:r>
              <a:rPr lang="ko-KR" altLang="en-US" sz="1600" dirty="0" smtClean="0">
                <a:solidFill>
                  <a:schemeClr val="bg1"/>
                </a:solidFill>
              </a:rPr>
              <a:t>감 사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총괄본부장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747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50198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50198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74710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50198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83697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983697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90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/>
          <p:cNvGrpSpPr/>
          <p:nvPr/>
        </p:nvGrpSpPr>
        <p:grpSpPr>
          <a:xfrm>
            <a:off x="3915238" y="2929464"/>
            <a:ext cx="1318651" cy="117914"/>
            <a:chOff x="5489889" y="584684"/>
            <a:chExt cx="1543555" cy="108012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6" name="직각 삼각형 75"/>
            <p:cNvSpPr/>
            <p:nvPr/>
          </p:nvSpPr>
          <p:spPr>
            <a:xfrm flipH="1" flipV="1">
              <a:off x="6276703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54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직각 삼각형 76"/>
            <p:cNvSpPr/>
            <p:nvPr/>
          </p:nvSpPr>
          <p:spPr>
            <a:xfrm flipV="1">
              <a:off x="5489889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48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3819281" y="1952342"/>
            <a:ext cx="1493602" cy="117914"/>
            <a:chOff x="5489889" y="584684"/>
            <a:chExt cx="1543555" cy="108012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4" name="직각 삼각형 73"/>
            <p:cNvSpPr/>
            <p:nvPr/>
          </p:nvSpPr>
          <p:spPr>
            <a:xfrm flipH="1" flipV="1">
              <a:off x="6276703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54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직각 삼각형 3"/>
            <p:cNvSpPr/>
            <p:nvPr/>
          </p:nvSpPr>
          <p:spPr>
            <a:xfrm flipV="1">
              <a:off x="5489889" y="584684"/>
              <a:ext cx="756741" cy="108012"/>
            </a:xfrm>
            <a:prstGeom prst="rtTriangle">
              <a:avLst/>
            </a:prstGeom>
            <a:grpFill/>
            <a:ln>
              <a:noFill/>
            </a:ln>
            <a:effectLst>
              <a:outerShdw blurRad="88900" dist="139700" dir="4800000" sx="103000" sy="103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대 표 이 사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600" dirty="0" smtClean="0">
                <a:solidFill>
                  <a:schemeClr val="bg1"/>
                </a:solidFill>
              </a:rPr>
              <a:t>/ </a:t>
            </a:r>
            <a:r>
              <a:rPr lang="ko-KR" altLang="en-US" sz="1600" dirty="0" smtClean="0">
                <a:solidFill>
                  <a:schemeClr val="bg1"/>
                </a:solidFill>
              </a:rPr>
              <a:t>감 사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총괄본부장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55484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55484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747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50198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50198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74710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50198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4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83697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983697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311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082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530809" y="2342212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타원 78"/>
          <p:cNvSpPr/>
          <p:nvPr/>
        </p:nvSpPr>
        <p:spPr>
          <a:xfrm>
            <a:off x="4530809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타원 79"/>
          <p:cNvSpPr/>
          <p:nvPr/>
        </p:nvSpPr>
        <p:spPr>
          <a:xfrm>
            <a:off x="1538893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>
            <a:off x="5986535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3038509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7486150" y="3307819"/>
            <a:ext cx="74496" cy="74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5497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9549" y="4273848"/>
            <a:ext cx="7070843" cy="360040"/>
            <a:chOff x="1029549" y="3985816"/>
            <a:chExt cx="7070843" cy="360040"/>
          </a:xfrm>
        </p:grpSpPr>
        <p:sp>
          <p:nvSpPr>
            <p:cNvPr id="27" name="모서리가 둥근 직사각형 26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모서리가 둥근 직사각형 27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9" name="모서리가 둥근 직사각형 28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모서리가 둥근 직사각형 29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모서리가 둥근 직사각형 30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1029549" y="4751524"/>
            <a:ext cx="7070843" cy="360040"/>
            <a:chOff x="1029549" y="3985816"/>
            <a:chExt cx="7070843" cy="360040"/>
          </a:xfrm>
        </p:grpSpPr>
        <p:sp>
          <p:nvSpPr>
            <p:cNvPr id="38" name="모서리가 둥근 직사각형 37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1025335" y="5229200"/>
            <a:ext cx="7070843" cy="360040"/>
            <a:chOff x="1029549" y="3985816"/>
            <a:chExt cx="7070843" cy="360040"/>
          </a:xfrm>
        </p:grpSpPr>
        <p:sp>
          <p:nvSpPr>
            <p:cNvPr id="44" name="모서리가 둥근 직사각형 43"/>
            <p:cNvSpPr/>
            <p:nvPr/>
          </p:nvSpPr>
          <p:spPr>
            <a:xfrm>
              <a:off x="2509228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모서리가 둥근 직사각형 44"/>
            <p:cNvSpPr/>
            <p:nvPr/>
          </p:nvSpPr>
          <p:spPr>
            <a:xfrm>
              <a:off x="1029549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모서리가 둥근 직사각형 45"/>
            <p:cNvSpPr/>
            <p:nvPr/>
          </p:nvSpPr>
          <p:spPr>
            <a:xfrm>
              <a:off x="3988907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5468586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6948264" y="3985816"/>
              <a:ext cx="1152128" cy="360040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306537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264828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306537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264828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122520" y="4306537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264828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35357" y="4306537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045588" y="5264828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530809" y="2349355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4530809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>
            <a:off x="3042528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>
            <a:off x="1535197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타원 89"/>
          <p:cNvSpPr/>
          <p:nvPr/>
        </p:nvSpPr>
        <p:spPr>
          <a:xfrm>
            <a:off x="1535197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>
            <a:off x="3044909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타원 91"/>
          <p:cNvSpPr/>
          <p:nvPr/>
        </p:nvSpPr>
        <p:spPr>
          <a:xfrm>
            <a:off x="4528428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타원 92"/>
          <p:cNvSpPr/>
          <p:nvPr/>
        </p:nvSpPr>
        <p:spPr>
          <a:xfrm>
            <a:off x="5992897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타원 93"/>
          <p:cNvSpPr/>
          <p:nvPr/>
        </p:nvSpPr>
        <p:spPr>
          <a:xfrm>
            <a:off x="5990516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타원 94"/>
          <p:cNvSpPr/>
          <p:nvPr/>
        </p:nvSpPr>
        <p:spPr>
          <a:xfrm>
            <a:off x="7490703" y="3307474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7488322" y="3609893"/>
            <a:ext cx="74496" cy="74496"/>
          </a:xfrm>
          <a:prstGeom prst="ellipse">
            <a:avLst/>
          </a:prstGeom>
          <a:solidFill>
            <a:schemeClr val="bg1"/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45577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stCxn id="46" idx="0"/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endCxn id="44" idx="0"/>
          </p:cNvCxnSpPr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1025335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모서리가 둥근 직사각형 77"/>
          <p:cNvSpPr/>
          <p:nvPr/>
        </p:nvSpPr>
        <p:spPr>
          <a:xfrm>
            <a:off x="2501438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모서리가 둥근 직사각형 78"/>
          <p:cNvSpPr/>
          <p:nvPr/>
        </p:nvSpPr>
        <p:spPr>
          <a:xfrm>
            <a:off x="3980806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5463441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모서리가 둥근 직사각형 84"/>
          <p:cNvSpPr/>
          <p:nvPr/>
        </p:nvSpPr>
        <p:spPr>
          <a:xfrm>
            <a:off x="6950582" y="4270143"/>
            <a:ext cx="1156342" cy="1315392"/>
          </a:xfrm>
          <a:prstGeom prst="roundRect">
            <a:avLst>
              <a:gd name="adj" fmla="val 5856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/>
          <p:cNvSpPr txBox="1"/>
          <p:nvPr/>
        </p:nvSpPr>
        <p:spPr>
          <a:xfrm>
            <a:off x="1253064" y="441214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157192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41214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157192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122520" y="4412141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157192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35357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045588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356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대각선 방향의 모서리가 둥근 사각형 1"/>
          <p:cNvSpPr/>
          <p:nvPr/>
        </p:nvSpPr>
        <p:spPr>
          <a:xfrm>
            <a:off x="1025335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대각선 방향의 모서리가 둥근 사각형 51"/>
          <p:cNvSpPr/>
          <p:nvPr/>
        </p:nvSpPr>
        <p:spPr>
          <a:xfrm>
            <a:off x="2504927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대각선 방향의 모서리가 둥근 사각형 85"/>
          <p:cNvSpPr/>
          <p:nvPr/>
        </p:nvSpPr>
        <p:spPr>
          <a:xfrm>
            <a:off x="3984295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대각선 방향의 모서리가 둥근 사각형 86"/>
          <p:cNvSpPr/>
          <p:nvPr/>
        </p:nvSpPr>
        <p:spPr>
          <a:xfrm>
            <a:off x="5466930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대각선 방향의 모서리가 둥근 사각형 87"/>
          <p:cNvSpPr/>
          <p:nvPr/>
        </p:nvSpPr>
        <p:spPr>
          <a:xfrm>
            <a:off x="6954071" y="4270143"/>
            <a:ext cx="1152853" cy="1315392"/>
          </a:xfrm>
          <a:prstGeom prst="round2DiagRect">
            <a:avLst>
              <a:gd name="adj1" fmla="val 23012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모서리가 둥근 직사각형 4"/>
          <p:cNvSpPr/>
          <p:nvPr/>
        </p:nvSpPr>
        <p:spPr>
          <a:xfrm>
            <a:off x="2509228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1029549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88907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68586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6948264" y="3652056"/>
            <a:ext cx="1152128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경영지원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마케팅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9205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시공관리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디자</a:t>
            </a:r>
            <a:r>
              <a:rPr lang="ko-KR" altLang="en-US" sz="1400" dirty="0">
                <a:solidFill>
                  <a:schemeClr val="bg1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205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bg1"/>
                </a:solidFill>
              </a:rPr>
              <a:t>연구소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1026060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모서리가 둥근 직사각형 73"/>
          <p:cNvSpPr/>
          <p:nvPr/>
        </p:nvSpPr>
        <p:spPr>
          <a:xfrm>
            <a:off x="2511045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모서리가 둥근 직사각형 73"/>
          <p:cNvSpPr/>
          <p:nvPr/>
        </p:nvSpPr>
        <p:spPr>
          <a:xfrm>
            <a:off x="3988716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모서리가 둥근 직사각형 73"/>
          <p:cNvSpPr/>
          <p:nvPr/>
        </p:nvSpPr>
        <p:spPr>
          <a:xfrm>
            <a:off x="5473702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모서리가 둥근 직사각형 73"/>
          <p:cNvSpPr/>
          <p:nvPr/>
        </p:nvSpPr>
        <p:spPr>
          <a:xfrm>
            <a:off x="6951373" y="3652056"/>
            <a:ext cx="1152128" cy="72678"/>
          </a:xfrm>
          <a:custGeom>
            <a:avLst/>
            <a:gdLst/>
            <a:ahLst/>
            <a:cxnLst/>
            <a:rect l="l" t="t" r="r" b="b"/>
            <a:pathLst>
              <a:path w="1152128" h="72678">
                <a:moveTo>
                  <a:pt x="60008" y="0"/>
                </a:moveTo>
                <a:lnTo>
                  <a:pt x="1092120" y="0"/>
                </a:lnTo>
                <a:cubicBezTo>
                  <a:pt x="1125262" y="0"/>
                  <a:pt x="1152128" y="26866"/>
                  <a:pt x="1152128" y="60008"/>
                </a:cubicBezTo>
                <a:lnTo>
                  <a:pt x="1152128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53064" y="4412141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인사팀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53064" y="4789340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관리팀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53064" y="5157192"/>
            <a:ext cx="6463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회계팀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03037" y="441214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프로젝트팀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603037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제품마케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61547" y="5157192"/>
            <a:ext cx="8547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 영업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122520" y="4412141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1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122520" y="4789340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2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122520" y="5157192"/>
            <a:ext cx="8851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시공관리</a:t>
            </a:r>
            <a:r>
              <a:rPr lang="en-US" altLang="ko-KR" sz="1200" dirty="0" smtClean="0">
                <a:solidFill>
                  <a:schemeClr val="tx2">
                    <a:lumMod val="75000"/>
                  </a:schemeClr>
                </a:solidFill>
              </a:rPr>
              <a:t>3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37819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8050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2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48050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135357" y="4412141"/>
            <a:ext cx="8002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제품연구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045588" y="4789340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시스템연구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045588" y="5157192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tx2">
                    <a:lumMod val="75000"/>
                  </a:schemeClr>
                </a:solidFill>
              </a:rPr>
              <a:t>조형물연구</a:t>
            </a:r>
            <a:endParaRPr lang="ko-KR" altLang="en-US" sz="12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42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021697" y="1789075"/>
            <a:ext cx="1090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대 표 이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12884" y="2242497"/>
            <a:ext cx="12234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고 문 </a:t>
            </a:r>
            <a:r>
              <a:rPr lang="en-US" altLang="ko-KR" sz="1400" dirty="0" smtClean="0">
                <a:solidFill>
                  <a:schemeClr val="bg1"/>
                </a:solidFill>
              </a:rPr>
              <a:t>/ </a:t>
            </a:r>
            <a:r>
              <a:rPr lang="ko-KR" altLang="en-US" sz="1400" dirty="0" smtClean="0">
                <a:solidFill>
                  <a:schemeClr val="bg1"/>
                </a:solidFill>
              </a:rPr>
              <a:t>감 사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029712" y="2731923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총괄본부장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07904" y="174013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5752404" y="2202178"/>
            <a:ext cx="1728192" cy="72678"/>
          </a:xfrm>
          <a:custGeom>
            <a:avLst/>
            <a:gdLst/>
            <a:ahLst/>
            <a:cxnLst/>
            <a:rect l="l" t="t" r="r" b="b"/>
            <a:pathLst>
              <a:path w="1728192" h="72678">
                <a:moveTo>
                  <a:pt x="60008" y="0"/>
                </a:moveTo>
                <a:lnTo>
                  <a:pt x="1668184" y="0"/>
                </a:lnTo>
                <a:cubicBezTo>
                  <a:pt x="1701326" y="0"/>
                  <a:pt x="1728192" y="26866"/>
                  <a:pt x="1728192" y="60008"/>
                </a:cubicBezTo>
                <a:lnTo>
                  <a:pt x="172819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3797914" y="2689555"/>
            <a:ext cx="1548172" cy="72678"/>
          </a:xfrm>
          <a:custGeom>
            <a:avLst/>
            <a:gdLst/>
            <a:ahLst/>
            <a:cxnLst/>
            <a:rect l="l" t="t" r="r" b="b"/>
            <a:pathLst>
              <a:path w="1548172" h="72678">
                <a:moveTo>
                  <a:pt x="60008" y="0"/>
                </a:moveTo>
                <a:lnTo>
                  <a:pt x="1488164" y="0"/>
                </a:lnTo>
                <a:cubicBezTo>
                  <a:pt x="1521306" y="0"/>
                  <a:pt x="1548172" y="26866"/>
                  <a:pt x="1548172" y="60008"/>
                </a:cubicBezTo>
                <a:lnTo>
                  <a:pt x="1548172" y="72678"/>
                </a:lnTo>
                <a:lnTo>
                  <a:pt x="0" y="72678"/>
                </a:ln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025335" y="4005064"/>
            <a:ext cx="7081589" cy="1315392"/>
            <a:chOff x="1025335" y="4270143"/>
            <a:chExt cx="7081589" cy="1315392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1025335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모서리가 둥근 직사각형 77"/>
            <p:cNvSpPr/>
            <p:nvPr/>
          </p:nvSpPr>
          <p:spPr>
            <a:xfrm>
              <a:off x="2501438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980806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5463441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6950582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53064" y="4412141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인사팀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253064" y="4789340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관리팀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253064" y="5157192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회계팀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03037" y="4412141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프로젝트팀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603037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제품마케</a:t>
              </a: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팅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661547" y="5157192"/>
              <a:ext cx="8547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 영업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122520" y="4412141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1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122520" y="4789340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2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122520" y="5157192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3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37819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웹디자인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548050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제품디자</a:t>
              </a: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인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548050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기획디자인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35357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045588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시스템연구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045588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조형물연구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026060" y="3652056"/>
            <a:ext cx="7077441" cy="360040"/>
            <a:chOff x="1026060" y="3652056"/>
            <a:chExt cx="7077441" cy="360040"/>
          </a:xfrm>
        </p:grpSpPr>
        <p:sp>
          <p:nvSpPr>
            <p:cNvPr id="5" name="모서리가 둥근 직사각형 4"/>
            <p:cNvSpPr/>
            <p:nvPr/>
          </p:nvSpPr>
          <p:spPr>
            <a:xfrm>
              <a:off x="2509228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029549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988907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5468586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6948264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30725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경영지원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736687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마케팅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116348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smtClean="0">
                  <a:solidFill>
                    <a:schemeClr val="bg1"/>
                  </a:solidFill>
                </a:rPr>
                <a:t>시공관리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68471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디자</a:t>
              </a:r>
              <a:r>
                <a:rPr lang="ko-KR" altLang="en-US" sz="1400" dirty="0">
                  <a:solidFill>
                    <a:schemeClr val="bg1"/>
                  </a:solidFill>
                </a:rPr>
                <a:t>인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17572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smtClean="0">
                  <a:solidFill>
                    <a:schemeClr val="bg1"/>
                  </a:solidFill>
                </a:rPr>
                <a:t>연구소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모서리가 둥근 직사각형 73"/>
            <p:cNvSpPr/>
            <p:nvPr/>
          </p:nvSpPr>
          <p:spPr>
            <a:xfrm>
              <a:off x="1026060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모서리가 둥근 직사각형 73"/>
            <p:cNvSpPr/>
            <p:nvPr/>
          </p:nvSpPr>
          <p:spPr>
            <a:xfrm>
              <a:off x="2511045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모서리가 둥근 직사각형 73"/>
            <p:cNvSpPr/>
            <p:nvPr/>
          </p:nvSpPr>
          <p:spPr>
            <a:xfrm>
              <a:off x="3988716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모서리가 둥근 직사각형 73"/>
            <p:cNvSpPr/>
            <p:nvPr/>
          </p:nvSpPr>
          <p:spPr>
            <a:xfrm>
              <a:off x="5473702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모서리가 둥근 직사각형 73"/>
            <p:cNvSpPr/>
            <p:nvPr/>
          </p:nvSpPr>
          <p:spPr>
            <a:xfrm>
              <a:off x="6951373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497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>
            <a:endCxn id="19" idx="2"/>
          </p:cNvCxnSpPr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167" name="그룹 166"/>
          <p:cNvGrpSpPr/>
          <p:nvPr/>
        </p:nvGrpSpPr>
        <p:grpSpPr>
          <a:xfrm>
            <a:off x="6957418" y="4277406"/>
            <a:ext cx="1147914" cy="360040"/>
            <a:chOff x="1033763" y="1847788"/>
            <a:chExt cx="1147914" cy="360040"/>
          </a:xfrm>
        </p:grpSpPr>
        <p:sp>
          <p:nvSpPr>
            <p:cNvPr id="168" name="직사각형 16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9" name="직선 연결선 16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그룹 170"/>
          <p:cNvGrpSpPr/>
          <p:nvPr/>
        </p:nvGrpSpPr>
        <p:grpSpPr>
          <a:xfrm>
            <a:off x="6957418" y="4754175"/>
            <a:ext cx="1147914" cy="360040"/>
            <a:chOff x="1033763" y="1847788"/>
            <a:chExt cx="1147914" cy="360040"/>
          </a:xfrm>
        </p:grpSpPr>
        <p:sp>
          <p:nvSpPr>
            <p:cNvPr id="172" name="직사각형 17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73" name="직선 연결선 17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5" name="그룹 174"/>
          <p:cNvGrpSpPr/>
          <p:nvPr/>
        </p:nvGrpSpPr>
        <p:grpSpPr>
          <a:xfrm>
            <a:off x="6957418" y="5223827"/>
            <a:ext cx="1147914" cy="360040"/>
            <a:chOff x="1033763" y="1847788"/>
            <a:chExt cx="1147914" cy="360040"/>
          </a:xfrm>
        </p:grpSpPr>
        <p:sp>
          <p:nvSpPr>
            <p:cNvPr id="176" name="직사각형 17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77" name="직선 연결선 17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5" name="그룹 154"/>
          <p:cNvGrpSpPr/>
          <p:nvPr/>
        </p:nvGrpSpPr>
        <p:grpSpPr>
          <a:xfrm>
            <a:off x="5455952" y="4277406"/>
            <a:ext cx="1147914" cy="360040"/>
            <a:chOff x="1033763" y="1847788"/>
            <a:chExt cx="1147914" cy="360040"/>
          </a:xfrm>
        </p:grpSpPr>
        <p:sp>
          <p:nvSpPr>
            <p:cNvPr id="156" name="직사각형 15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7" name="직선 연결선 15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5455952" y="4754175"/>
            <a:ext cx="1147914" cy="360040"/>
            <a:chOff x="1033763" y="1847788"/>
            <a:chExt cx="1147914" cy="360040"/>
          </a:xfrm>
        </p:grpSpPr>
        <p:sp>
          <p:nvSpPr>
            <p:cNvPr id="160" name="직사각형 15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1" name="직선 연결선 16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3" name="그룹 162"/>
          <p:cNvGrpSpPr/>
          <p:nvPr/>
        </p:nvGrpSpPr>
        <p:grpSpPr>
          <a:xfrm>
            <a:off x="5455952" y="5223827"/>
            <a:ext cx="1147914" cy="360040"/>
            <a:chOff x="1033763" y="1847788"/>
            <a:chExt cx="1147914" cy="360040"/>
          </a:xfrm>
        </p:grpSpPr>
        <p:sp>
          <p:nvSpPr>
            <p:cNvPr id="164" name="직사각형 16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5" name="직선 연결선 16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그룹 130"/>
          <p:cNvGrpSpPr/>
          <p:nvPr/>
        </p:nvGrpSpPr>
        <p:grpSpPr>
          <a:xfrm>
            <a:off x="3993624" y="4277406"/>
            <a:ext cx="1147914" cy="360040"/>
            <a:chOff x="1033763" y="1847788"/>
            <a:chExt cx="1147914" cy="360040"/>
          </a:xfrm>
        </p:grpSpPr>
        <p:sp>
          <p:nvSpPr>
            <p:cNvPr id="132" name="직사각형 13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33" name="직선 연결선 13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그룹 134"/>
          <p:cNvGrpSpPr/>
          <p:nvPr/>
        </p:nvGrpSpPr>
        <p:grpSpPr>
          <a:xfrm>
            <a:off x="3993624" y="4754175"/>
            <a:ext cx="1147914" cy="360040"/>
            <a:chOff x="1033763" y="1847788"/>
            <a:chExt cx="1147914" cy="360040"/>
          </a:xfrm>
        </p:grpSpPr>
        <p:sp>
          <p:nvSpPr>
            <p:cNvPr id="136" name="직사각형 13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그룹 138"/>
          <p:cNvGrpSpPr/>
          <p:nvPr/>
        </p:nvGrpSpPr>
        <p:grpSpPr>
          <a:xfrm>
            <a:off x="3993624" y="5223827"/>
            <a:ext cx="1147914" cy="360040"/>
            <a:chOff x="1033763" y="1847788"/>
            <a:chExt cx="1147914" cy="360040"/>
          </a:xfrm>
        </p:grpSpPr>
        <p:sp>
          <p:nvSpPr>
            <p:cNvPr id="140" name="직사각형 13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2509948" y="4277406"/>
            <a:ext cx="1147914" cy="360040"/>
            <a:chOff x="1033763" y="1847788"/>
            <a:chExt cx="1147914" cy="360040"/>
          </a:xfrm>
        </p:grpSpPr>
        <p:sp>
          <p:nvSpPr>
            <p:cNvPr id="120" name="직사각형 11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1" name="직선 연결선 12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그룹 122"/>
          <p:cNvGrpSpPr/>
          <p:nvPr/>
        </p:nvGrpSpPr>
        <p:grpSpPr>
          <a:xfrm>
            <a:off x="2509948" y="4754175"/>
            <a:ext cx="1147914" cy="360040"/>
            <a:chOff x="1033763" y="1847788"/>
            <a:chExt cx="1147914" cy="360040"/>
          </a:xfrm>
        </p:grpSpPr>
        <p:sp>
          <p:nvSpPr>
            <p:cNvPr id="124" name="직사각형 12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7" name="그룹 126"/>
          <p:cNvGrpSpPr/>
          <p:nvPr/>
        </p:nvGrpSpPr>
        <p:grpSpPr>
          <a:xfrm>
            <a:off x="2509948" y="5223827"/>
            <a:ext cx="1147914" cy="360040"/>
            <a:chOff x="1033763" y="1847788"/>
            <a:chExt cx="1147914" cy="360040"/>
          </a:xfrm>
        </p:grpSpPr>
        <p:sp>
          <p:nvSpPr>
            <p:cNvPr id="128" name="직사각형 12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9" name="직선 연결선 12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997808" y="4277406"/>
            <a:ext cx="1147914" cy="360040"/>
            <a:chOff x="1033763" y="1847788"/>
            <a:chExt cx="1147914" cy="360040"/>
          </a:xfrm>
        </p:grpSpPr>
        <p:sp>
          <p:nvSpPr>
            <p:cNvPr id="76" name="직사각형 7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7" name="직선 연결선 7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5" name="그룹 94"/>
          <p:cNvGrpSpPr/>
          <p:nvPr/>
        </p:nvGrpSpPr>
        <p:grpSpPr>
          <a:xfrm>
            <a:off x="997808" y="4754175"/>
            <a:ext cx="1147914" cy="360040"/>
            <a:chOff x="1033763" y="1847788"/>
            <a:chExt cx="1147914" cy="360040"/>
          </a:xfrm>
        </p:grpSpPr>
        <p:sp>
          <p:nvSpPr>
            <p:cNvPr id="96" name="직사각형 95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7" name="직선 연결선 96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그룹 98"/>
          <p:cNvGrpSpPr/>
          <p:nvPr/>
        </p:nvGrpSpPr>
        <p:grpSpPr>
          <a:xfrm>
            <a:off x="997808" y="5223827"/>
            <a:ext cx="1147914" cy="360040"/>
            <a:chOff x="1033763" y="1847788"/>
            <a:chExt cx="1147914" cy="360040"/>
          </a:xfrm>
        </p:grpSpPr>
        <p:sp>
          <p:nvSpPr>
            <p:cNvPr id="100" name="직사각형 99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그룹 9"/>
          <p:cNvGrpSpPr/>
          <p:nvPr/>
        </p:nvGrpSpPr>
        <p:grpSpPr>
          <a:xfrm>
            <a:off x="997808" y="3659495"/>
            <a:ext cx="1147914" cy="360040"/>
            <a:chOff x="1033763" y="2405251"/>
            <a:chExt cx="1147914" cy="360040"/>
          </a:xfrm>
        </p:grpSpPr>
        <p:sp>
          <p:nvSpPr>
            <p:cNvPr id="4" name="직사각형 3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그룹 78"/>
          <p:cNvGrpSpPr/>
          <p:nvPr/>
        </p:nvGrpSpPr>
        <p:grpSpPr>
          <a:xfrm>
            <a:off x="2509631" y="3659495"/>
            <a:ext cx="1147914" cy="360040"/>
            <a:chOff x="1033763" y="2405251"/>
            <a:chExt cx="1147914" cy="360040"/>
          </a:xfrm>
        </p:grpSpPr>
        <p:sp>
          <p:nvSpPr>
            <p:cNvPr id="80" name="직사각형 79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1" name="직선 연결선 80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그룹 82"/>
          <p:cNvGrpSpPr/>
          <p:nvPr/>
        </p:nvGrpSpPr>
        <p:grpSpPr>
          <a:xfrm>
            <a:off x="3993523" y="3659495"/>
            <a:ext cx="1147914" cy="360040"/>
            <a:chOff x="1033763" y="2405251"/>
            <a:chExt cx="1147914" cy="360040"/>
          </a:xfrm>
        </p:grpSpPr>
        <p:sp>
          <p:nvSpPr>
            <p:cNvPr id="84" name="직사각형 83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그룹 86"/>
          <p:cNvGrpSpPr/>
          <p:nvPr/>
        </p:nvGrpSpPr>
        <p:grpSpPr>
          <a:xfrm>
            <a:off x="5457363" y="3659495"/>
            <a:ext cx="1147914" cy="360040"/>
            <a:chOff x="1033763" y="2405251"/>
            <a:chExt cx="1147914" cy="360040"/>
          </a:xfrm>
        </p:grpSpPr>
        <p:sp>
          <p:nvSpPr>
            <p:cNvPr id="88" name="직사각형 87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" name="그룹 90"/>
          <p:cNvGrpSpPr/>
          <p:nvPr/>
        </p:nvGrpSpPr>
        <p:grpSpPr>
          <a:xfrm>
            <a:off x="6957303" y="3659495"/>
            <a:ext cx="1147914" cy="360040"/>
            <a:chOff x="1033763" y="2405251"/>
            <a:chExt cx="1147914" cy="360040"/>
          </a:xfrm>
        </p:grpSpPr>
        <p:sp>
          <p:nvSpPr>
            <p:cNvPr id="92" name="직사각형 91"/>
            <p:cNvSpPr/>
            <p:nvPr/>
          </p:nvSpPr>
          <p:spPr>
            <a:xfrm>
              <a:off x="1033763" y="2405251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1033763" y="2405251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033763" y="2758177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모서리가 둥근 직사각형 18"/>
          <p:cNvSpPr/>
          <p:nvPr/>
        </p:nvSpPr>
        <p:spPr>
          <a:xfrm>
            <a:off x="3707904" y="1739410"/>
            <a:ext cx="1728192" cy="360040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5752404" y="2199440"/>
            <a:ext cx="1728192" cy="360040"/>
          </a:xfrm>
          <a:prstGeom prst="roundRect">
            <a:avLst/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3793971" y="2696873"/>
            <a:ext cx="1548172" cy="36004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961095" y="1737613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대 표 이 사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932606" y="2208528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고 문 </a:t>
            </a:r>
            <a:r>
              <a:rPr lang="en-US" altLang="ko-KR" sz="1600" dirty="0" smtClean="0">
                <a:solidFill>
                  <a:prstClr val="white"/>
                </a:solidFill>
              </a:rPr>
              <a:t>/ </a:t>
            </a:r>
            <a:r>
              <a:rPr lang="ko-KR" altLang="en-US" sz="1600" dirty="0" smtClean="0">
                <a:solidFill>
                  <a:prstClr val="white"/>
                </a:solidFill>
              </a:rPr>
              <a:t>감 사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prstClr val="white"/>
                </a:solidFill>
              </a:rPr>
              <a:t>총괄본부장</a:t>
            </a:r>
            <a:endParaRPr lang="ko-KR" altLang="en-US" sz="1600" dirty="0">
              <a:solidFill>
                <a:prstClr val="white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30725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경영지원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마케팅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/>
                </a:solidFill>
              </a:rPr>
              <a:t>시공관리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디자</a:t>
            </a:r>
            <a:r>
              <a:rPr lang="ko-KR" altLang="en-US" sz="1400" dirty="0">
                <a:solidFill>
                  <a:schemeClr val="tx2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/>
                </a:solidFill>
              </a:rPr>
              <a:t>연구소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인사팀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관리팀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4244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회계팀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프로젝트팀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제품마케</a:t>
            </a:r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42449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 영업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1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2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42449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3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웹디자인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제품디자</a:t>
            </a:r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기획디자인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시스템연구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983697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조형물연구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grpSp>
        <p:nvGrpSpPr>
          <p:cNvPr id="143" name="그룹 142"/>
          <p:cNvGrpSpPr/>
          <p:nvPr/>
        </p:nvGrpSpPr>
        <p:grpSpPr>
          <a:xfrm>
            <a:off x="5463068" y="4277406"/>
            <a:ext cx="1147914" cy="360040"/>
            <a:chOff x="1033763" y="1847788"/>
            <a:chExt cx="1147914" cy="360040"/>
          </a:xfrm>
        </p:grpSpPr>
        <p:sp>
          <p:nvSpPr>
            <p:cNvPr id="144" name="직사각형 143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5" name="직선 연결선 144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그룹 146"/>
          <p:cNvGrpSpPr/>
          <p:nvPr/>
        </p:nvGrpSpPr>
        <p:grpSpPr>
          <a:xfrm>
            <a:off x="5463068" y="4754175"/>
            <a:ext cx="1147914" cy="360040"/>
            <a:chOff x="1033763" y="1847788"/>
            <a:chExt cx="1147914" cy="360040"/>
          </a:xfrm>
        </p:grpSpPr>
        <p:sp>
          <p:nvSpPr>
            <p:cNvPr id="148" name="직사각형 147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9" name="직선 연결선 148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1" name="그룹 150"/>
          <p:cNvGrpSpPr/>
          <p:nvPr/>
        </p:nvGrpSpPr>
        <p:grpSpPr>
          <a:xfrm>
            <a:off x="5463068" y="5223827"/>
            <a:ext cx="1147914" cy="360040"/>
            <a:chOff x="1033763" y="1847788"/>
            <a:chExt cx="1147914" cy="360040"/>
          </a:xfrm>
        </p:grpSpPr>
        <p:sp>
          <p:nvSpPr>
            <p:cNvPr id="152" name="직사각형 151"/>
            <p:cNvSpPr/>
            <p:nvPr/>
          </p:nvSpPr>
          <p:spPr>
            <a:xfrm>
              <a:off x="1033763" y="1847788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3" name="직선 연결선 152"/>
            <p:cNvCxnSpPr/>
            <p:nvPr/>
          </p:nvCxnSpPr>
          <p:spPr>
            <a:xfrm>
              <a:off x="1033763" y="1847788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1033763" y="2200714"/>
              <a:ext cx="114791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" name="TextBox 178"/>
          <p:cNvSpPr txBox="1"/>
          <p:nvPr/>
        </p:nvSpPr>
        <p:spPr>
          <a:xfrm>
            <a:off x="5579485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2">
                    <a:lumMod val="75000"/>
                  </a:schemeClr>
                </a:solidFill>
              </a:rPr>
              <a:t>웹디자인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5489716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제품디자</a:t>
            </a:r>
            <a:r>
              <a:rPr lang="ko-KR" altLang="en-US" sz="1400" dirty="0">
                <a:solidFill>
                  <a:schemeClr val="tx2">
                    <a:lumMod val="75000"/>
                  </a:schemeClr>
                </a:solidFill>
              </a:rPr>
              <a:t>인</a:t>
            </a:r>
          </a:p>
        </p:txBody>
      </p:sp>
      <p:sp>
        <p:nvSpPr>
          <p:cNvPr id="181" name="TextBox 180"/>
          <p:cNvSpPr txBox="1"/>
          <p:nvPr/>
        </p:nvSpPr>
        <p:spPr>
          <a:xfrm>
            <a:off x="5489716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>
                    <a:lumMod val="75000"/>
                  </a:schemeClr>
                </a:solidFill>
              </a:rPr>
              <a:t>기획디자인</a:t>
            </a:r>
            <a:endParaRPr lang="ko-KR" altLang="en-US" sz="1400" dirty="0">
              <a:solidFill>
                <a:schemeClr val="tx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0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7504" y="116632"/>
            <a:ext cx="8928992" cy="662473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07504" y="1340768"/>
            <a:ext cx="8928992" cy="147616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18033" y="1412776"/>
            <a:ext cx="8186857" cy="11127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4800" spc="300" dirty="0" smtClean="0">
                <a:solidFill>
                  <a:schemeClr val="bg1">
                    <a:lumMod val="6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2012</a:t>
            </a:r>
            <a:r>
              <a:rPr lang="en-US" altLang="ko-KR" sz="4800" spc="300" dirty="0" smtClean="0">
                <a:latin typeface="08서울남산체 EB" pitchFamily="18" charset="-127"/>
                <a:ea typeface="08서울남산체 EB" pitchFamily="18" charset="-127"/>
              </a:rPr>
              <a:t> </a:t>
            </a:r>
            <a:r>
              <a:rPr lang="ko-KR" altLang="en-US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대</a:t>
            </a:r>
            <a:r>
              <a:rPr lang="en-US" altLang="ko-KR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한</a:t>
            </a:r>
            <a:r>
              <a:rPr lang="en-US" altLang="ko-KR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민</a:t>
            </a:r>
            <a:r>
              <a:rPr lang="en-US" altLang="ko-KR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/</a:t>
            </a:r>
            <a:r>
              <a:rPr lang="ko-KR" altLang="en-US" sz="48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국 </a:t>
            </a:r>
            <a:r>
              <a:rPr lang="ko-KR" altLang="en-US" sz="5000" spc="300" dirty="0" smtClean="0">
                <a:solidFill>
                  <a:schemeClr val="bg1">
                    <a:lumMod val="85000"/>
                  </a:schemeClr>
                </a:solidFill>
                <a:latin typeface="08서울남산체 EB" pitchFamily="18" charset="-127"/>
                <a:ea typeface="08서울남산체 EB" pitchFamily="18" charset="-127"/>
              </a:rPr>
              <a:t>국가경쟁력</a:t>
            </a:r>
            <a:endParaRPr lang="en-US" altLang="ko-KR" sz="5000" spc="300" dirty="0" smtClean="0">
              <a:solidFill>
                <a:schemeClr val="bg1">
                  <a:lumMod val="85000"/>
                </a:schemeClr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515458" y="4427820"/>
            <a:ext cx="21130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정책담당자 홍길동</a:t>
            </a:r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52220" y="5265204"/>
            <a:ext cx="1878126" cy="1093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0748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직선 연결선 50"/>
          <p:cNvCxnSpPr/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3754397" y="2703220"/>
            <a:ext cx="1624715" cy="383850"/>
            <a:chOff x="3754397" y="2703220"/>
            <a:chExt cx="1624715" cy="383850"/>
          </a:xfrm>
        </p:grpSpPr>
        <p:sp>
          <p:nvSpPr>
            <p:cNvPr id="242" name="직사각형 241"/>
            <p:cNvSpPr/>
            <p:nvPr/>
          </p:nvSpPr>
          <p:spPr>
            <a:xfrm>
              <a:off x="3781346" y="2727030"/>
              <a:ext cx="1597766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직사각형 242"/>
            <p:cNvSpPr/>
            <p:nvPr/>
          </p:nvSpPr>
          <p:spPr>
            <a:xfrm>
              <a:off x="3754397" y="2703220"/>
              <a:ext cx="1597766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" name="자유형 19"/>
          <p:cNvSpPr/>
          <p:nvPr/>
        </p:nvSpPr>
        <p:spPr>
          <a:xfrm>
            <a:off x="1572768" y="3345786"/>
            <a:ext cx="5954573" cy="1880006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8" name="그룹 227"/>
          <p:cNvGrpSpPr/>
          <p:nvPr/>
        </p:nvGrpSpPr>
        <p:grpSpPr>
          <a:xfrm>
            <a:off x="6933658" y="5225144"/>
            <a:ext cx="1174118" cy="383850"/>
            <a:chOff x="997808" y="4277406"/>
            <a:chExt cx="1174118" cy="383850"/>
          </a:xfrm>
        </p:grpSpPr>
        <p:sp>
          <p:nvSpPr>
            <p:cNvPr id="229" name="직사각형 228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직사각형 229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6933658" y="4756038"/>
            <a:ext cx="1174118" cy="383850"/>
            <a:chOff x="997808" y="4277406"/>
            <a:chExt cx="1174118" cy="383850"/>
          </a:xfrm>
        </p:grpSpPr>
        <p:sp>
          <p:nvSpPr>
            <p:cNvPr id="232" name="직사각형 231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4" name="그룹 233"/>
          <p:cNvGrpSpPr/>
          <p:nvPr/>
        </p:nvGrpSpPr>
        <p:grpSpPr>
          <a:xfrm>
            <a:off x="6933658" y="4277406"/>
            <a:ext cx="1174118" cy="383850"/>
            <a:chOff x="997808" y="4277406"/>
            <a:chExt cx="1174118" cy="383850"/>
          </a:xfrm>
        </p:grpSpPr>
        <p:sp>
          <p:nvSpPr>
            <p:cNvPr id="235" name="직사각형 234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" name="직사각형 23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933658" y="3655900"/>
            <a:ext cx="1174118" cy="383850"/>
            <a:chOff x="997808" y="3655900"/>
            <a:chExt cx="1174118" cy="383850"/>
          </a:xfrm>
        </p:grpSpPr>
        <p:sp>
          <p:nvSpPr>
            <p:cNvPr id="238" name="직사각형 237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" name="직사각형 238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2" name="그룹 191"/>
          <p:cNvGrpSpPr/>
          <p:nvPr/>
        </p:nvGrpSpPr>
        <p:grpSpPr>
          <a:xfrm>
            <a:off x="2501144" y="5225144"/>
            <a:ext cx="1174118" cy="383850"/>
            <a:chOff x="997808" y="4277406"/>
            <a:chExt cx="1174118" cy="383850"/>
          </a:xfrm>
        </p:grpSpPr>
        <p:sp>
          <p:nvSpPr>
            <p:cNvPr id="193" name="직사각형 192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직사각형 193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5" name="그룹 194"/>
          <p:cNvGrpSpPr/>
          <p:nvPr/>
        </p:nvGrpSpPr>
        <p:grpSpPr>
          <a:xfrm>
            <a:off x="2501144" y="4756038"/>
            <a:ext cx="1174118" cy="383850"/>
            <a:chOff x="997808" y="4277406"/>
            <a:chExt cx="1174118" cy="383850"/>
          </a:xfrm>
        </p:grpSpPr>
        <p:sp>
          <p:nvSpPr>
            <p:cNvPr id="196" name="직사각형 195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직사각형 196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01144" y="4277406"/>
            <a:ext cx="1174118" cy="383850"/>
            <a:chOff x="997808" y="4277406"/>
            <a:chExt cx="1174118" cy="383850"/>
          </a:xfrm>
        </p:grpSpPr>
        <p:sp>
          <p:nvSpPr>
            <p:cNvPr id="199" name="직사각형 198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직사각형 199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1" name="그룹 200"/>
          <p:cNvGrpSpPr/>
          <p:nvPr/>
        </p:nvGrpSpPr>
        <p:grpSpPr>
          <a:xfrm>
            <a:off x="2501144" y="3655900"/>
            <a:ext cx="1174118" cy="383850"/>
            <a:chOff x="997808" y="3655900"/>
            <a:chExt cx="1174118" cy="383850"/>
          </a:xfrm>
        </p:grpSpPr>
        <p:sp>
          <p:nvSpPr>
            <p:cNvPr id="202" name="직사각형 201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직사각형 202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4" name="그룹 203"/>
          <p:cNvGrpSpPr/>
          <p:nvPr/>
        </p:nvGrpSpPr>
        <p:grpSpPr>
          <a:xfrm>
            <a:off x="3981232" y="5225144"/>
            <a:ext cx="1174118" cy="383850"/>
            <a:chOff x="997808" y="4277406"/>
            <a:chExt cx="1174118" cy="383850"/>
          </a:xfrm>
        </p:grpSpPr>
        <p:sp>
          <p:nvSpPr>
            <p:cNvPr id="205" name="직사각형 204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직사각형 20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3981232" y="4756038"/>
            <a:ext cx="1174118" cy="383850"/>
            <a:chOff x="997808" y="4277406"/>
            <a:chExt cx="1174118" cy="383850"/>
          </a:xfrm>
        </p:grpSpPr>
        <p:sp>
          <p:nvSpPr>
            <p:cNvPr id="208" name="직사각형 207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직사각형 208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0" name="그룹 209"/>
          <p:cNvGrpSpPr/>
          <p:nvPr/>
        </p:nvGrpSpPr>
        <p:grpSpPr>
          <a:xfrm>
            <a:off x="3981232" y="4277406"/>
            <a:ext cx="1174118" cy="383850"/>
            <a:chOff x="997808" y="4277406"/>
            <a:chExt cx="1174118" cy="383850"/>
          </a:xfrm>
        </p:grpSpPr>
        <p:sp>
          <p:nvSpPr>
            <p:cNvPr id="211" name="직사각형 210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" name="직사각형 211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981232" y="3655900"/>
            <a:ext cx="1174118" cy="383850"/>
            <a:chOff x="997808" y="3655900"/>
            <a:chExt cx="1174118" cy="383850"/>
          </a:xfrm>
        </p:grpSpPr>
        <p:sp>
          <p:nvSpPr>
            <p:cNvPr id="214" name="직사각형 213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직사각형 214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5438072" y="5225144"/>
            <a:ext cx="1174118" cy="383850"/>
            <a:chOff x="997808" y="4277406"/>
            <a:chExt cx="1174118" cy="383850"/>
          </a:xfrm>
        </p:grpSpPr>
        <p:sp>
          <p:nvSpPr>
            <p:cNvPr id="217" name="직사각형 216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직사각형 217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5438072" y="4756038"/>
            <a:ext cx="1174118" cy="383850"/>
            <a:chOff x="997808" y="4277406"/>
            <a:chExt cx="1174118" cy="383850"/>
          </a:xfrm>
        </p:grpSpPr>
        <p:sp>
          <p:nvSpPr>
            <p:cNvPr id="220" name="직사각형 219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직사각형 220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2" name="그룹 221"/>
          <p:cNvGrpSpPr/>
          <p:nvPr/>
        </p:nvGrpSpPr>
        <p:grpSpPr>
          <a:xfrm>
            <a:off x="5438072" y="4277406"/>
            <a:ext cx="1174118" cy="383850"/>
            <a:chOff x="997808" y="4277406"/>
            <a:chExt cx="1174118" cy="383850"/>
          </a:xfrm>
        </p:grpSpPr>
        <p:sp>
          <p:nvSpPr>
            <p:cNvPr id="223" name="직사각형 222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직사각형 223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5438072" y="3655900"/>
            <a:ext cx="1174118" cy="383850"/>
            <a:chOff x="997808" y="3655900"/>
            <a:chExt cx="1174118" cy="383850"/>
          </a:xfrm>
        </p:grpSpPr>
        <p:sp>
          <p:nvSpPr>
            <p:cNvPr id="226" name="직사각형 225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6" name="그룹 185"/>
          <p:cNvGrpSpPr/>
          <p:nvPr/>
        </p:nvGrpSpPr>
        <p:grpSpPr>
          <a:xfrm>
            <a:off x="997808" y="5225144"/>
            <a:ext cx="1174118" cy="383850"/>
            <a:chOff x="997808" y="4277406"/>
            <a:chExt cx="1174118" cy="383850"/>
          </a:xfrm>
        </p:grpSpPr>
        <p:sp>
          <p:nvSpPr>
            <p:cNvPr id="187" name="직사각형 186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직사각형 187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3" name="그룹 182"/>
          <p:cNvGrpSpPr/>
          <p:nvPr/>
        </p:nvGrpSpPr>
        <p:grpSpPr>
          <a:xfrm>
            <a:off x="997808" y="4756038"/>
            <a:ext cx="1174118" cy="383850"/>
            <a:chOff x="997808" y="4277406"/>
            <a:chExt cx="1174118" cy="383850"/>
          </a:xfrm>
        </p:grpSpPr>
        <p:sp>
          <p:nvSpPr>
            <p:cNvPr id="184" name="직사각형 183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997808" y="4277406"/>
            <a:ext cx="1174118" cy="383850"/>
            <a:chOff x="997808" y="4277406"/>
            <a:chExt cx="1174118" cy="383850"/>
          </a:xfrm>
        </p:grpSpPr>
        <p:sp>
          <p:nvSpPr>
            <p:cNvPr id="182" name="직사각형 181"/>
            <p:cNvSpPr/>
            <p:nvPr/>
          </p:nvSpPr>
          <p:spPr>
            <a:xfrm>
              <a:off x="1024012" y="430121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997808" y="4277406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3961095" y="270322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tx2"/>
                </a:solidFill>
              </a:rPr>
              <a:t>총괄본부장</a:t>
            </a:r>
            <a:endParaRPr lang="ko-KR" altLang="en-US" sz="1600" dirty="0">
              <a:solidFill>
                <a:schemeClr val="tx2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736687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마케팅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4116348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/>
                </a:solidFill>
              </a:rPr>
              <a:t>시공관리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68471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디자</a:t>
            </a:r>
            <a:r>
              <a:rPr lang="ko-KR" altLang="en-US" sz="1400" dirty="0">
                <a:solidFill>
                  <a:schemeClr val="tx2"/>
                </a:solidFill>
              </a:rPr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734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>
                <a:solidFill>
                  <a:schemeClr val="tx2"/>
                </a:solidFill>
              </a:rPr>
              <a:t>연구소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213118" y="429190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인사팀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관리팀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213118" y="5242449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회계팀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533831" y="429190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프로젝트팀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제품마케</a:t>
            </a:r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42449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 영업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4060629" y="4291907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1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2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060629" y="5242449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시공관리</a:t>
            </a:r>
            <a:r>
              <a:rPr lang="en-US" altLang="ko-KR" sz="1400" dirty="0" smtClean="0">
                <a:solidFill>
                  <a:srgbClr val="1F497D">
                    <a:lumMod val="75000"/>
                  </a:srgbClr>
                </a:solidFill>
              </a:rPr>
              <a:t>3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575928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rgbClr val="1F497D">
                    <a:lumMod val="75000"/>
                  </a:srgbClr>
                </a:solidFill>
              </a:rPr>
              <a:t>웹디자인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86159" y="4774710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제품디자</a:t>
            </a:r>
            <a:r>
              <a:rPr lang="ko-KR" altLang="en-US" sz="1400" dirty="0">
                <a:solidFill>
                  <a:srgbClr val="1F497D">
                    <a:lumMod val="75000"/>
                  </a:srgbClr>
                </a:solidFill>
              </a:rPr>
              <a:t>인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86159" y="525019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기획디자인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073466" y="429190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제품연구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시스템연구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983697" y="5242449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rgbClr val="1F497D">
                    <a:lumMod val="75000"/>
                  </a:srgbClr>
                </a:solidFill>
              </a:rPr>
              <a:t>조형물연구</a:t>
            </a:r>
            <a:endParaRPr lang="ko-KR" altLang="en-US" sz="1400" dirty="0">
              <a:solidFill>
                <a:srgbClr val="1F497D">
                  <a:lumMod val="75000"/>
                </a:srgbClr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997808" y="3655900"/>
            <a:ext cx="1174118" cy="383850"/>
            <a:chOff x="997808" y="3655900"/>
            <a:chExt cx="1174118" cy="383850"/>
          </a:xfrm>
        </p:grpSpPr>
        <p:sp>
          <p:nvSpPr>
            <p:cNvPr id="190" name="직사각형 189"/>
            <p:cNvSpPr/>
            <p:nvPr/>
          </p:nvSpPr>
          <p:spPr>
            <a:xfrm>
              <a:off x="1024012" y="3679710"/>
              <a:ext cx="1147914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직사각형 190"/>
            <p:cNvSpPr/>
            <p:nvPr/>
          </p:nvSpPr>
          <p:spPr>
            <a:xfrm>
              <a:off x="997808" y="3655900"/>
              <a:ext cx="1147914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130725" y="36734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2"/>
                </a:solidFill>
              </a:rPr>
              <a:t>경영지원</a:t>
            </a:r>
            <a:endParaRPr lang="ko-KR" altLang="en-US" sz="1400" dirty="0">
              <a:solidFill>
                <a:schemeClr val="tx2"/>
              </a:solidFill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3781346" y="1743574"/>
            <a:ext cx="1597766" cy="360040"/>
          </a:xfrm>
          <a:prstGeom prst="rect">
            <a:avLst/>
          </a:prstGeom>
          <a:solidFill>
            <a:schemeClr val="bg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3754397" y="1719764"/>
            <a:ext cx="1597766" cy="3600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3961095" y="1723327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tx2"/>
                </a:solidFill>
              </a:rPr>
              <a:t>대 표 이 사</a:t>
            </a:r>
            <a:endParaRPr lang="ko-KR" altLang="en-US" sz="1600" dirty="0">
              <a:solidFill>
                <a:schemeClr val="tx2"/>
              </a:solidFill>
            </a:endParaRPr>
          </a:p>
        </p:txBody>
      </p:sp>
      <p:grpSp>
        <p:nvGrpSpPr>
          <p:cNvPr id="256" name="그룹 255"/>
          <p:cNvGrpSpPr/>
          <p:nvPr/>
        </p:nvGrpSpPr>
        <p:grpSpPr>
          <a:xfrm>
            <a:off x="5756149" y="2204864"/>
            <a:ext cx="1624715" cy="383850"/>
            <a:chOff x="3754397" y="2703220"/>
            <a:chExt cx="1624715" cy="383850"/>
          </a:xfrm>
        </p:grpSpPr>
        <p:sp>
          <p:nvSpPr>
            <p:cNvPr id="257" name="직사각형 256"/>
            <p:cNvSpPr/>
            <p:nvPr/>
          </p:nvSpPr>
          <p:spPr>
            <a:xfrm>
              <a:off x="3781346" y="2727030"/>
              <a:ext cx="1597766" cy="3600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직사각형 257"/>
            <p:cNvSpPr/>
            <p:nvPr/>
          </p:nvSpPr>
          <p:spPr>
            <a:xfrm>
              <a:off x="3754397" y="2703220"/>
              <a:ext cx="1597766" cy="36004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5894132" y="2206319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tx2"/>
                </a:solidFill>
              </a:rPr>
              <a:t>고 문 </a:t>
            </a:r>
            <a:r>
              <a:rPr lang="en-US" altLang="ko-KR" sz="1600" dirty="0" smtClean="0">
                <a:solidFill>
                  <a:schemeClr val="tx2"/>
                </a:solidFill>
              </a:rPr>
              <a:t>/ </a:t>
            </a:r>
            <a:r>
              <a:rPr lang="ko-KR" altLang="en-US" sz="1600" dirty="0" smtClean="0">
                <a:solidFill>
                  <a:schemeClr val="tx2"/>
                </a:solidFill>
              </a:rPr>
              <a:t>감 사</a:t>
            </a:r>
            <a:endParaRPr lang="ko-KR" altLang="en-US" sz="16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835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5" name="직선 연결선 54"/>
          <p:cNvCxnSpPr/>
          <p:nvPr/>
        </p:nvCxnSpPr>
        <p:spPr>
          <a:xfrm>
            <a:off x="3081078" y="3345786"/>
            <a:ext cx="0" cy="18834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V="1">
            <a:off x="4560757" y="2099450"/>
            <a:ext cx="11243" cy="312975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자유형 19"/>
          <p:cNvSpPr/>
          <p:nvPr/>
        </p:nvSpPr>
        <p:spPr>
          <a:xfrm>
            <a:off x="1572768" y="3345786"/>
            <a:ext cx="5954573" cy="2068307"/>
          </a:xfrm>
          <a:custGeom>
            <a:avLst/>
            <a:gdLst>
              <a:gd name="connsiteX0" fmla="*/ 0 w 5954573"/>
              <a:gd name="connsiteY0" fmla="*/ 1872691 h 1880006"/>
              <a:gd name="connsiteX1" fmla="*/ 0 w 5954573"/>
              <a:gd name="connsiteY1" fmla="*/ 0 h 1880006"/>
              <a:gd name="connsiteX2" fmla="*/ 5954573 w 5954573"/>
              <a:gd name="connsiteY2" fmla="*/ 0 h 1880006"/>
              <a:gd name="connsiteX3" fmla="*/ 5954573 w 5954573"/>
              <a:gd name="connsiteY3" fmla="*/ 1880006 h 188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54573" h="1880006">
                <a:moveTo>
                  <a:pt x="0" y="1872691"/>
                </a:moveTo>
                <a:lnTo>
                  <a:pt x="0" y="0"/>
                </a:lnTo>
                <a:lnTo>
                  <a:pt x="5954573" y="0"/>
                </a:lnTo>
                <a:lnTo>
                  <a:pt x="5954573" y="1880006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56" name="직선 연결선 55"/>
          <p:cNvCxnSpPr/>
          <p:nvPr/>
        </p:nvCxnSpPr>
        <p:spPr>
          <a:xfrm>
            <a:off x="6029104" y="3345786"/>
            <a:ext cx="0" cy="1883414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직사각형 207"/>
          <p:cNvSpPr/>
          <p:nvPr/>
        </p:nvSpPr>
        <p:spPr>
          <a:xfrm>
            <a:off x="1130725" y="4232754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직사각형 208"/>
          <p:cNvSpPr/>
          <p:nvPr/>
        </p:nvSpPr>
        <p:spPr>
          <a:xfrm>
            <a:off x="1130725" y="4783170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직사각형 209"/>
          <p:cNvSpPr/>
          <p:nvPr/>
        </p:nvSpPr>
        <p:spPr>
          <a:xfrm>
            <a:off x="1130725" y="5280320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130725" y="3691217"/>
            <a:ext cx="6768273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3" name="직선 연결선 52"/>
          <p:cNvCxnSpPr/>
          <p:nvPr/>
        </p:nvCxnSpPr>
        <p:spPr>
          <a:xfrm>
            <a:off x="4564971" y="2385120"/>
            <a:ext cx="1187433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3969972" y="1412776"/>
            <a:ext cx="12218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대 표 이 사</a:t>
            </a:r>
            <a:endParaRPr lang="ko-KR" altLang="en-US" sz="1600" dirty="0"/>
          </a:p>
        </p:txBody>
      </p:sp>
      <p:sp>
        <p:nvSpPr>
          <p:cNvPr id="34" name="TextBox 33"/>
          <p:cNvSpPr txBox="1"/>
          <p:nvPr/>
        </p:nvSpPr>
        <p:spPr>
          <a:xfrm>
            <a:off x="5888216" y="2226284"/>
            <a:ext cx="13756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고 문 </a:t>
            </a:r>
            <a:r>
              <a:rPr lang="en-US" altLang="ko-KR" sz="1600" dirty="0" smtClean="0"/>
              <a:t>/ </a:t>
            </a:r>
            <a:r>
              <a:rPr lang="ko-KR" altLang="en-US" sz="1600" dirty="0" smtClean="0"/>
              <a:t>감 사</a:t>
            </a:r>
            <a:endParaRPr lang="ko-KR" altLang="en-US" sz="1600" dirty="0"/>
          </a:p>
        </p:txBody>
      </p:sp>
      <p:sp>
        <p:nvSpPr>
          <p:cNvPr id="36" name="TextBox 35"/>
          <p:cNvSpPr txBox="1"/>
          <p:nvPr/>
        </p:nvSpPr>
        <p:spPr>
          <a:xfrm>
            <a:off x="1130725" y="36912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경영지원</a:t>
            </a:r>
            <a:endParaRPr lang="ko-KR" altLang="en-US" sz="1400" dirty="0"/>
          </a:p>
        </p:txBody>
      </p:sp>
      <p:sp>
        <p:nvSpPr>
          <p:cNvPr id="49" name="TextBox 48"/>
          <p:cNvSpPr txBox="1"/>
          <p:nvPr/>
        </p:nvSpPr>
        <p:spPr>
          <a:xfrm>
            <a:off x="2736687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마케팅</a:t>
            </a:r>
            <a:endParaRPr lang="ko-KR" altLang="en-US" sz="1400" dirty="0"/>
          </a:p>
        </p:txBody>
      </p:sp>
      <p:sp>
        <p:nvSpPr>
          <p:cNvPr id="54" name="TextBox 53"/>
          <p:cNvSpPr txBox="1"/>
          <p:nvPr/>
        </p:nvSpPr>
        <p:spPr>
          <a:xfrm>
            <a:off x="4116348" y="369121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/>
              <a:t>시공관리</a:t>
            </a:r>
            <a:endParaRPr lang="ko-KR" altLang="en-US" sz="1400" dirty="0"/>
          </a:p>
        </p:txBody>
      </p:sp>
      <p:sp>
        <p:nvSpPr>
          <p:cNvPr id="57" name="TextBox 56"/>
          <p:cNvSpPr txBox="1"/>
          <p:nvPr/>
        </p:nvSpPr>
        <p:spPr>
          <a:xfrm>
            <a:off x="5684713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디자</a:t>
            </a:r>
            <a:r>
              <a:rPr lang="ko-KR" altLang="en-US" sz="1400" dirty="0"/>
              <a:t>인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175723" y="3691217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/>
              <a:t>연구소</a:t>
            </a:r>
            <a:endParaRPr lang="ko-KR" altLang="en-US" sz="1400" dirty="0"/>
          </a:p>
        </p:txBody>
      </p:sp>
      <p:sp>
        <p:nvSpPr>
          <p:cNvPr id="59" name="TextBox 58"/>
          <p:cNvSpPr txBox="1"/>
          <p:nvPr/>
        </p:nvSpPr>
        <p:spPr>
          <a:xfrm>
            <a:off x="1213118" y="4212005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인사팀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1213118" y="4766961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관리팀</a:t>
            </a:r>
            <a:endParaRPr lang="ko-KR" altLang="en-US" sz="1400" dirty="0"/>
          </a:p>
        </p:txBody>
      </p:sp>
      <p:sp>
        <p:nvSpPr>
          <p:cNvPr id="61" name="TextBox 60"/>
          <p:cNvSpPr txBox="1"/>
          <p:nvPr/>
        </p:nvSpPr>
        <p:spPr>
          <a:xfrm>
            <a:off x="1213118" y="5260205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회계팀</a:t>
            </a:r>
            <a:endParaRPr lang="ko-KR" altLang="en-US" sz="1400" dirty="0"/>
          </a:p>
        </p:txBody>
      </p:sp>
      <p:sp>
        <p:nvSpPr>
          <p:cNvPr id="62" name="TextBox 61"/>
          <p:cNvSpPr txBox="1"/>
          <p:nvPr/>
        </p:nvSpPr>
        <p:spPr>
          <a:xfrm>
            <a:off x="2533831" y="421200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프로젝트팀</a:t>
            </a:r>
            <a:endParaRPr lang="ko-KR" altLang="en-US" sz="1400" dirty="0"/>
          </a:p>
        </p:txBody>
      </p:sp>
      <p:sp>
        <p:nvSpPr>
          <p:cNvPr id="63" name="TextBox 62"/>
          <p:cNvSpPr txBox="1"/>
          <p:nvPr/>
        </p:nvSpPr>
        <p:spPr>
          <a:xfrm>
            <a:off x="2533831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제품마케</a:t>
            </a:r>
            <a:r>
              <a:rPr lang="ko-KR" altLang="en-US" sz="1400" dirty="0"/>
              <a:t>팅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592341" y="5260205"/>
            <a:ext cx="965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제품 영업</a:t>
            </a:r>
            <a:endParaRPr lang="ko-KR" altLang="en-US" sz="1400" dirty="0"/>
          </a:p>
        </p:txBody>
      </p:sp>
      <p:sp>
        <p:nvSpPr>
          <p:cNvPr id="65" name="TextBox 64"/>
          <p:cNvSpPr txBox="1"/>
          <p:nvPr/>
        </p:nvSpPr>
        <p:spPr>
          <a:xfrm>
            <a:off x="4060629" y="4212005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시공관리</a:t>
            </a:r>
            <a:r>
              <a:rPr lang="en-US" altLang="ko-KR" sz="1400" dirty="0" smtClean="0"/>
              <a:t>1</a:t>
            </a:r>
            <a:endParaRPr lang="ko-KR" altLang="en-US" sz="1400" dirty="0"/>
          </a:p>
        </p:txBody>
      </p:sp>
      <p:sp>
        <p:nvSpPr>
          <p:cNvPr id="66" name="TextBox 65"/>
          <p:cNvSpPr txBox="1"/>
          <p:nvPr/>
        </p:nvSpPr>
        <p:spPr>
          <a:xfrm>
            <a:off x="4060629" y="4766961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시공관리</a:t>
            </a:r>
            <a:r>
              <a:rPr lang="en-US" altLang="ko-KR" sz="1400" dirty="0" smtClean="0"/>
              <a:t>2</a:t>
            </a:r>
            <a:endParaRPr lang="ko-KR" altLang="en-US" sz="1400" dirty="0"/>
          </a:p>
        </p:txBody>
      </p:sp>
      <p:sp>
        <p:nvSpPr>
          <p:cNvPr id="67" name="TextBox 66"/>
          <p:cNvSpPr txBox="1"/>
          <p:nvPr/>
        </p:nvSpPr>
        <p:spPr>
          <a:xfrm>
            <a:off x="4060629" y="5260205"/>
            <a:ext cx="10021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시공관리</a:t>
            </a:r>
            <a:r>
              <a:rPr lang="en-US" altLang="ko-KR" sz="1400" dirty="0" smtClean="0"/>
              <a:t>3</a:t>
            </a:r>
            <a:endParaRPr lang="ko-KR" altLang="en-US" sz="1400" dirty="0"/>
          </a:p>
        </p:txBody>
      </p:sp>
      <p:sp>
        <p:nvSpPr>
          <p:cNvPr id="68" name="TextBox 67"/>
          <p:cNvSpPr txBox="1"/>
          <p:nvPr/>
        </p:nvSpPr>
        <p:spPr>
          <a:xfrm>
            <a:off x="5575928" y="4212005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웹디자인</a:t>
            </a:r>
            <a:endParaRPr lang="ko-KR" altLang="en-US" sz="1400" dirty="0"/>
          </a:p>
        </p:txBody>
      </p:sp>
      <p:sp>
        <p:nvSpPr>
          <p:cNvPr id="70" name="TextBox 69"/>
          <p:cNvSpPr txBox="1"/>
          <p:nvPr/>
        </p:nvSpPr>
        <p:spPr>
          <a:xfrm>
            <a:off x="5486159" y="5267954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기획디자인</a:t>
            </a:r>
            <a:endParaRPr lang="ko-KR" altLang="en-US" sz="1400" dirty="0"/>
          </a:p>
        </p:txBody>
      </p:sp>
      <p:sp>
        <p:nvSpPr>
          <p:cNvPr id="71" name="TextBox 70"/>
          <p:cNvSpPr txBox="1"/>
          <p:nvPr/>
        </p:nvSpPr>
        <p:spPr>
          <a:xfrm>
            <a:off x="7073466" y="4212005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제품연구</a:t>
            </a:r>
            <a:endParaRPr lang="ko-KR" altLang="en-US" sz="1400" dirty="0"/>
          </a:p>
        </p:txBody>
      </p:sp>
      <p:sp>
        <p:nvSpPr>
          <p:cNvPr id="72" name="TextBox 71"/>
          <p:cNvSpPr txBox="1"/>
          <p:nvPr/>
        </p:nvSpPr>
        <p:spPr>
          <a:xfrm>
            <a:off x="6983697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시스템연구</a:t>
            </a:r>
            <a:endParaRPr lang="ko-KR" alt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6983697" y="5260205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조형물연구</a:t>
            </a:r>
            <a:endParaRPr lang="ko-KR" altLang="en-US" sz="1400" dirty="0"/>
          </a:p>
        </p:txBody>
      </p:sp>
      <p:sp>
        <p:nvSpPr>
          <p:cNvPr id="180" name="TextBox 179"/>
          <p:cNvSpPr txBox="1"/>
          <p:nvPr/>
        </p:nvSpPr>
        <p:spPr>
          <a:xfrm>
            <a:off x="5489716" y="476696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제품디자</a:t>
            </a:r>
            <a:r>
              <a:rPr lang="ko-KR" altLang="en-US" sz="1400" dirty="0"/>
              <a:t>인</a:t>
            </a:r>
          </a:p>
        </p:txBody>
      </p:sp>
      <p:sp>
        <p:nvSpPr>
          <p:cNvPr id="2" name="타원 1"/>
          <p:cNvSpPr/>
          <p:nvPr/>
        </p:nvSpPr>
        <p:spPr>
          <a:xfrm>
            <a:off x="4422398" y="1753354"/>
            <a:ext cx="316959" cy="316959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타원 181"/>
          <p:cNvSpPr/>
          <p:nvPr/>
        </p:nvSpPr>
        <p:spPr>
          <a:xfrm>
            <a:off x="5742208" y="2305880"/>
            <a:ext cx="158480" cy="158480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4422398" y="2782460"/>
            <a:ext cx="316959" cy="32250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4483880" y="2623980"/>
            <a:ext cx="158480" cy="15848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3966990" y="2784166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/>
              <a:t>총괄본부장</a:t>
            </a:r>
            <a:endParaRPr lang="ko-KR" altLang="en-US" sz="1600" dirty="0"/>
          </a:p>
        </p:txBody>
      </p:sp>
      <p:sp>
        <p:nvSpPr>
          <p:cNvPr id="7" name="타원 6"/>
          <p:cNvSpPr/>
          <p:nvPr/>
        </p:nvSpPr>
        <p:spPr>
          <a:xfrm>
            <a:off x="1519246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타원 183"/>
          <p:cNvSpPr/>
          <p:nvPr/>
        </p:nvSpPr>
        <p:spPr>
          <a:xfrm>
            <a:off x="3028450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타원 184"/>
          <p:cNvSpPr/>
          <p:nvPr/>
        </p:nvSpPr>
        <p:spPr>
          <a:xfrm>
            <a:off x="4511021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타원 185"/>
          <p:cNvSpPr/>
          <p:nvPr/>
        </p:nvSpPr>
        <p:spPr>
          <a:xfrm>
            <a:off x="5975837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7476162" y="3291780"/>
            <a:ext cx="108012" cy="108012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1" name="그룹 2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009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025335" y="1739410"/>
            <a:ext cx="7081589" cy="3846125"/>
            <a:chOff x="1025335" y="1739410"/>
            <a:chExt cx="7081589" cy="3846125"/>
          </a:xfrm>
          <a:scene3d>
            <a:camera prst="isometricOffAxis2Left"/>
            <a:lightRig rig="threePt" dir="t"/>
          </a:scene3d>
        </p:grpSpPr>
        <p:cxnSp>
          <p:nvCxnSpPr>
            <p:cNvPr id="51" name="직선 연결선 50"/>
            <p:cNvCxnSpPr>
              <a:endCxn id="19" idx="2"/>
            </p:cNvCxnSpPr>
            <p:nvPr/>
          </p:nvCxnSpPr>
          <p:spPr>
            <a:xfrm flipV="1">
              <a:off x="4560757" y="2099450"/>
              <a:ext cx="11243" cy="312975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4564971" y="2385120"/>
              <a:ext cx="1187433" cy="0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081078" y="3345786"/>
              <a:ext cx="0" cy="188341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6029104" y="3345786"/>
              <a:ext cx="0" cy="188341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자유형 19"/>
            <p:cNvSpPr/>
            <p:nvPr/>
          </p:nvSpPr>
          <p:spPr>
            <a:xfrm>
              <a:off x="1572768" y="3345786"/>
              <a:ext cx="5954573" cy="1880006"/>
            </a:xfrm>
            <a:custGeom>
              <a:avLst/>
              <a:gdLst>
                <a:gd name="connsiteX0" fmla="*/ 0 w 5954573"/>
                <a:gd name="connsiteY0" fmla="*/ 1872691 h 1880006"/>
                <a:gd name="connsiteX1" fmla="*/ 0 w 5954573"/>
                <a:gd name="connsiteY1" fmla="*/ 0 h 1880006"/>
                <a:gd name="connsiteX2" fmla="*/ 5954573 w 5954573"/>
                <a:gd name="connsiteY2" fmla="*/ 0 h 1880006"/>
                <a:gd name="connsiteX3" fmla="*/ 5954573 w 5954573"/>
                <a:gd name="connsiteY3" fmla="*/ 1880006 h 188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54573" h="1880006">
                  <a:moveTo>
                    <a:pt x="0" y="1872691"/>
                  </a:moveTo>
                  <a:lnTo>
                    <a:pt x="0" y="0"/>
                  </a:lnTo>
                  <a:lnTo>
                    <a:pt x="5954573" y="0"/>
                  </a:lnTo>
                  <a:lnTo>
                    <a:pt x="5954573" y="1880006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2509228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1029549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3988907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5468586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6948264" y="3652056"/>
              <a:ext cx="1152128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3707904" y="1739410"/>
              <a:ext cx="1728192" cy="36004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5752404" y="2199440"/>
              <a:ext cx="1728192" cy="360040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3793971" y="2696873"/>
              <a:ext cx="1548172" cy="360040"/>
            </a:xfrm>
            <a:prstGeom prst="round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021697" y="1789075"/>
              <a:ext cx="109036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대 표 이 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012884" y="2242497"/>
              <a:ext cx="122341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고 문 </a:t>
              </a:r>
              <a:r>
                <a:rPr lang="en-US" altLang="ko-KR" sz="1400" dirty="0" smtClean="0">
                  <a:solidFill>
                    <a:schemeClr val="bg1"/>
                  </a:solidFill>
                </a:rPr>
                <a:t>/ </a:t>
              </a:r>
              <a:r>
                <a:rPr lang="ko-KR" altLang="en-US" sz="1400" dirty="0" smtClean="0">
                  <a:solidFill>
                    <a:schemeClr val="bg1"/>
                  </a:solidFill>
                </a:rPr>
                <a:t>감 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029712" y="2731923"/>
              <a:ext cx="10823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총괄본부장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30725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경영지원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736687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마케팅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4116348" y="3692059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smtClean="0">
                  <a:solidFill>
                    <a:schemeClr val="bg1"/>
                  </a:solidFill>
                </a:rPr>
                <a:t>시공관리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68471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>
                  <a:solidFill>
                    <a:schemeClr val="bg1"/>
                  </a:solidFill>
                </a:rPr>
                <a:t>디자</a:t>
              </a:r>
              <a:r>
                <a:rPr lang="ko-KR" altLang="en-US" sz="1400" dirty="0">
                  <a:solidFill>
                    <a:schemeClr val="bg1"/>
                  </a:solidFill>
                </a:rPr>
                <a:t>인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175723" y="3692059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smtClean="0">
                  <a:solidFill>
                    <a:schemeClr val="bg1"/>
                  </a:solidFill>
                </a:rPr>
                <a:t>연구소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74" name="모서리가 둥근 직사각형 73"/>
            <p:cNvSpPr/>
            <p:nvPr/>
          </p:nvSpPr>
          <p:spPr>
            <a:xfrm>
              <a:off x="1026060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모서리가 둥근 직사각형 74"/>
            <p:cNvSpPr/>
            <p:nvPr/>
          </p:nvSpPr>
          <p:spPr>
            <a:xfrm>
              <a:off x="3707904" y="1740138"/>
              <a:ext cx="1728192" cy="72678"/>
            </a:xfrm>
            <a:custGeom>
              <a:avLst/>
              <a:gdLst/>
              <a:ahLst/>
              <a:cxnLst/>
              <a:rect l="l" t="t" r="r" b="b"/>
              <a:pathLst>
                <a:path w="1728192" h="72678">
                  <a:moveTo>
                    <a:pt x="60008" y="0"/>
                  </a:moveTo>
                  <a:lnTo>
                    <a:pt x="1668184" y="0"/>
                  </a:lnTo>
                  <a:cubicBezTo>
                    <a:pt x="1701326" y="0"/>
                    <a:pt x="1728192" y="26866"/>
                    <a:pt x="1728192" y="60008"/>
                  </a:cubicBezTo>
                  <a:lnTo>
                    <a:pt x="172819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모서리가 둥근 직사각형 75"/>
            <p:cNvSpPr/>
            <p:nvPr/>
          </p:nvSpPr>
          <p:spPr>
            <a:xfrm>
              <a:off x="5752404" y="2202178"/>
              <a:ext cx="1728192" cy="72678"/>
            </a:xfrm>
            <a:custGeom>
              <a:avLst/>
              <a:gdLst/>
              <a:ahLst/>
              <a:cxnLst/>
              <a:rect l="l" t="t" r="r" b="b"/>
              <a:pathLst>
                <a:path w="1728192" h="72678">
                  <a:moveTo>
                    <a:pt x="60008" y="0"/>
                  </a:moveTo>
                  <a:lnTo>
                    <a:pt x="1668184" y="0"/>
                  </a:lnTo>
                  <a:cubicBezTo>
                    <a:pt x="1701326" y="0"/>
                    <a:pt x="1728192" y="26866"/>
                    <a:pt x="1728192" y="60008"/>
                  </a:cubicBezTo>
                  <a:lnTo>
                    <a:pt x="172819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모서리가 둥근 직사각형 76"/>
            <p:cNvSpPr/>
            <p:nvPr/>
          </p:nvSpPr>
          <p:spPr>
            <a:xfrm>
              <a:off x="3797914" y="2689555"/>
              <a:ext cx="1548172" cy="72678"/>
            </a:xfrm>
            <a:custGeom>
              <a:avLst/>
              <a:gdLst/>
              <a:ahLst/>
              <a:cxnLst/>
              <a:rect l="l" t="t" r="r" b="b"/>
              <a:pathLst>
                <a:path w="1548172" h="72678">
                  <a:moveTo>
                    <a:pt x="60008" y="0"/>
                  </a:moveTo>
                  <a:lnTo>
                    <a:pt x="1488164" y="0"/>
                  </a:lnTo>
                  <a:cubicBezTo>
                    <a:pt x="1521306" y="0"/>
                    <a:pt x="1548172" y="26866"/>
                    <a:pt x="1548172" y="60008"/>
                  </a:cubicBezTo>
                  <a:lnTo>
                    <a:pt x="1548172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모서리가 둥근 직사각형 73"/>
            <p:cNvSpPr/>
            <p:nvPr/>
          </p:nvSpPr>
          <p:spPr>
            <a:xfrm>
              <a:off x="2511045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모서리가 둥근 직사각형 73"/>
            <p:cNvSpPr/>
            <p:nvPr/>
          </p:nvSpPr>
          <p:spPr>
            <a:xfrm>
              <a:off x="3988716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모서리가 둥근 직사각형 73"/>
            <p:cNvSpPr/>
            <p:nvPr/>
          </p:nvSpPr>
          <p:spPr>
            <a:xfrm>
              <a:off x="5473702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모서리가 둥근 직사각형 73"/>
            <p:cNvSpPr/>
            <p:nvPr/>
          </p:nvSpPr>
          <p:spPr>
            <a:xfrm>
              <a:off x="6951373" y="3652056"/>
              <a:ext cx="1152128" cy="72678"/>
            </a:xfrm>
            <a:custGeom>
              <a:avLst/>
              <a:gdLst/>
              <a:ahLst/>
              <a:cxnLst/>
              <a:rect l="l" t="t" r="r" b="b"/>
              <a:pathLst>
                <a:path w="1152128" h="72678">
                  <a:moveTo>
                    <a:pt x="60008" y="0"/>
                  </a:moveTo>
                  <a:lnTo>
                    <a:pt x="1092120" y="0"/>
                  </a:lnTo>
                  <a:cubicBezTo>
                    <a:pt x="1125262" y="0"/>
                    <a:pt x="1152128" y="26866"/>
                    <a:pt x="1152128" y="60008"/>
                  </a:cubicBezTo>
                  <a:lnTo>
                    <a:pt x="1152128" y="72678"/>
                  </a:lnTo>
                  <a:lnTo>
                    <a:pt x="0" y="72678"/>
                  </a:lnTo>
                  <a:lnTo>
                    <a:pt x="0" y="60008"/>
                  </a:lnTo>
                  <a:cubicBezTo>
                    <a:pt x="0" y="26866"/>
                    <a:pt x="26866" y="0"/>
                    <a:pt x="60008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모서리가 둥근 직사각형 3"/>
            <p:cNvSpPr/>
            <p:nvPr/>
          </p:nvSpPr>
          <p:spPr>
            <a:xfrm>
              <a:off x="1025335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모서리가 둥근 직사각형 77"/>
            <p:cNvSpPr/>
            <p:nvPr/>
          </p:nvSpPr>
          <p:spPr>
            <a:xfrm>
              <a:off x="2501438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모서리가 둥근 직사각형 78"/>
            <p:cNvSpPr/>
            <p:nvPr/>
          </p:nvSpPr>
          <p:spPr>
            <a:xfrm>
              <a:off x="3980806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모서리가 둥근 직사각형 79"/>
            <p:cNvSpPr/>
            <p:nvPr/>
          </p:nvSpPr>
          <p:spPr>
            <a:xfrm>
              <a:off x="5463441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5" name="모서리가 둥근 직사각형 84"/>
            <p:cNvSpPr/>
            <p:nvPr/>
          </p:nvSpPr>
          <p:spPr>
            <a:xfrm>
              <a:off x="6950582" y="4270143"/>
              <a:ext cx="1156342" cy="1315392"/>
            </a:xfrm>
            <a:prstGeom prst="roundRect">
              <a:avLst>
                <a:gd name="adj" fmla="val 5856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253064" y="4412141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인사팀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253064" y="4789340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관리팀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253064" y="5157192"/>
              <a:ext cx="64633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회계팀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03037" y="4412141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프로젝트팀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603037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제품마케</a:t>
              </a: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팅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661547" y="5157192"/>
              <a:ext cx="8547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 영업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122520" y="4412141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1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122520" y="4789340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2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122520" y="5157192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시공관리</a:t>
              </a: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3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5637819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err="1" smtClean="0">
                  <a:solidFill>
                    <a:schemeClr val="tx2">
                      <a:lumMod val="75000"/>
                    </a:schemeClr>
                  </a:solidFill>
                </a:rPr>
                <a:t>웹디자인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548050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제품디자</a:t>
              </a:r>
              <a:r>
                <a:rPr lang="ko-KR" altLang="en-US" sz="1200" dirty="0">
                  <a:solidFill>
                    <a:schemeClr val="tx2">
                      <a:lumMod val="75000"/>
                    </a:schemeClr>
                  </a:solidFill>
                </a:rPr>
                <a:t>인</a:t>
              </a: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548050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기획디자인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135357" y="4412141"/>
              <a:ext cx="8002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제품연구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7045588" y="4789340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시스템연구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045588" y="5157192"/>
              <a:ext cx="9541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조형물연구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505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797152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797152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797152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797152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마케팅</a:t>
            </a:r>
            <a:r>
              <a:rPr lang="ko-KR" altLang="en-US" sz="1400" dirty="0" err="1"/>
              <a:t>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6957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경영지원</a:t>
            </a:r>
            <a:r>
              <a:rPr lang="ko-KR" altLang="en-US" sz="1400" dirty="0"/>
              <a:t>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기술본부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7090726" y="3469578"/>
            <a:ext cx="8515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R/D</a:t>
            </a:r>
            <a:r>
              <a:rPr lang="ko-KR" altLang="en-US" sz="1400" dirty="0" smtClean="0"/>
              <a:t>센터</a:t>
            </a:r>
            <a:endParaRPr lang="ko-KR" altLang="en-US" sz="1400" dirty="0"/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자문</a:t>
            </a:r>
            <a:endParaRPr lang="ko-KR" altLang="en-US" dirty="0"/>
          </a:p>
        </p:txBody>
      </p:sp>
      <p:cxnSp>
        <p:nvCxnSpPr>
          <p:cNvPr id="65" name="직선 연결선 64"/>
          <p:cNvCxnSpPr/>
          <p:nvPr/>
        </p:nvCxnSpPr>
        <p:spPr>
          <a:xfrm flipV="1">
            <a:off x="4469226" y="2097088"/>
            <a:ext cx="0" cy="10750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국내</a:t>
            </a:r>
            <a:endParaRPr lang="en-US" altLang="ko-KR" sz="1400" dirty="0" smtClean="0"/>
          </a:p>
          <a:p>
            <a:pPr algn="ctr"/>
            <a:r>
              <a:rPr lang="ko-KR" altLang="en-US" sz="1400" dirty="0" smtClean="0"/>
              <a:t>마케</a:t>
            </a:r>
            <a:r>
              <a:rPr lang="ko-KR" altLang="en-US" sz="1400" dirty="0"/>
              <a:t>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95807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해외</a:t>
            </a:r>
            <a:endParaRPr lang="en-US" altLang="ko-KR" sz="1400" dirty="0" smtClean="0"/>
          </a:p>
          <a:p>
            <a:pPr algn="ctr"/>
            <a:r>
              <a:rPr lang="ko-KR" altLang="en-US" sz="1400" dirty="0" smtClean="0"/>
              <a:t>마케팅</a:t>
            </a:r>
            <a:endParaRPr lang="ko-KR" altLang="en-US" sz="1400" dirty="0"/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인사팀</a:t>
            </a:r>
            <a:endParaRPr lang="ko-KR" altLang="en-US" sz="1400" dirty="0"/>
          </a:p>
        </p:txBody>
      </p:sp>
      <p:sp>
        <p:nvSpPr>
          <p:cNvPr id="71" name="TextBox 70"/>
          <p:cNvSpPr txBox="1"/>
          <p:nvPr/>
        </p:nvSpPr>
        <p:spPr>
          <a:xfrm>
            <a:off x="3072104" y="4947209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경영</a:t>
            </a:r>
            <a:endParaRPr lang="en-US" altLang="ko-KR" sz="1400" dirty="0" smtClean="0"/>
          </a:p>
          <a:p>
            <a:pPr algn="ctr"/>
            <a:r>
              <a:rPr lang="ko-KR" altLang="en-US" sz="1400" dirty="0" err="1" smtClean="0"/>
              <a:t>지원팀</a:t>
            </a:r>
            <a:endParaRPr lang="ko-KR" altLang="en-US" sz="1400" dirty="0"/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서비스팀</a:t>
            </a:r>
            <a:endParaRPr lang="ko-KR" alt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5119605" y="4941168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사후</a:t>
            </a:r>
            <a:endParaRPr lang="en-US" altLang="ko-KR" sz="1400" dirty="0" smtClean="0"/>
          </a:p>
          <a:p>
            <a:pPr algn="ctr"/>
            <a:r>
              <a:rPr lang="ko-KR" altLang="en-US" sz="1400" dirty="0" err="1" smtClean="0"/>
              <a:t>관리팀</a:t>
            </a:r>
            <a:endParaRPr lang="ko-KR" alt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신사업</a:t>
            </a:r>
            <a:endParaRPr lang="en-US" altLang="ko-KR" sz="1400" dirty="0" smtClean="0"/>
          </a:p>
          <a:p>
            <a:r>
              <a:rPr lang="ko-KR" altLang="en-US" sz="1400" dirty="0" smtClean="0"/>
              <a:t>개발</a:t>
            </a:r>
            <a:r>
              <a:rPr lang="ko-KR" altLang="en-US" sz="1400" dirty="0"/>
              <a:t>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971644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서비스</a:t>
            </a:r>
            <a:endParaRPr lang="en-US" altLang="ko-KR" sz="1400" dirty="0" smtClean="0"/>
          </a:p>
          <a:p>
            <a:r>
              <a:rPr lang="ko-KR" altLang="en-US" sz="1400" dirty="0" smtClean="0"/>
              <a:t>개발</a:t>
            </a:r>
            <a:r>
              <a:rPr lang="ko-KR" altLang="en-US" sz="1400" dirty="0"/>
              <a:t>팀</a:t>
            </a:r>
          </a:p>
        </p:txBody>
      </p:sp>
    </p:spTree>
    <p:extLst>
      <p:ext uri="{BB962C8B-B14F-4D97-AF65-F5344CB8AC3E}">
        <p14:creationId xmlns:p14="http://schemas.microsoft.com/office/powerpoint/2010/main" val="2707813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noFill/>
          <a:ln w="571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797152"/>
            <a:ext cx="881242" cy="881242"/>
          </a:xfrm>
          <a:prstGeom prst="ellipse">
            <a:avLst/>
          </a:prstGeom>
          <a:noFill/>
          <a:ln w="571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29000"/>
            <a:ext cx="902811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마케팅</a:t>
            </a:r>
            <a:r>
              <a:rPr lang="ko-KR" altLang="en-US" sz="1400" dirty="0" err="1"/>
              <a:t>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29000"/>
            <a:ext cx="1082348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경영지원</a:t>
            </a:r>
            <a:r>
              <a:rPr lang="ko-KR" altLang="en-US" sz="1400" dirty="0"/>
              <a:t>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29000"/>
            <a:ext cx="902811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기술본부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7090726" y="3429000"/>
            <a:ext cx="851515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R/D</a:t>
            </a:r>
            <a:r>
              <a:rPr lang="ko-KR" altLang="en-US" sz="1400" dirty="0" smtClean="0"/>
              <a:t>센터</a:t>
            </a:r>
            <a:endParaRPr lang="ko-KR" altLang="en-US" sz="1400" dirty="0"/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367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/>
              <a:t>CEO</a:t>
            </a:r>
            <a:endParaRPr lang="ko-KR" altLang="en-US" b="1" dirty="0"/>
          </a:p>
        </p:txBody>
      </p:sp>
      <p:cxnSp>
        <p:nvCxnSpPr>
          <p:cNvPr id="65" name="직선 연결선 64"/>
          <p:cNvCxnSpPr>
            <a:endCxn id="5" idx="4"/>
          </p:cNvCxnSpPr>
          <p:nvPr/>
        </p:nvCxnSpPr>
        <p:spPr>
          <a:xfrm flipV="1">
            <a:off x="4469226" y="2182630"/>
            <a:ext cx="3335" cy="989496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국내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마케</a:t>
            </a:r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95807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해외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마케팅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인사팀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072104" y="4947209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경영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지원팀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서비스팀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119605" y="4941168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사후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r>
              <a:rPr lang="ko-KR" altLang="en-US" sz="14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관리팀</a:t>
            </a:r>
            <a:endParaRPr lang="ko-KR" alt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신사업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개발</a:t>
            </a:r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971644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서비스</a:t>
            </a:r>
            <a:endParaRPr lang="en-US" altLang="ko-KR" sz="1400" dirty="0" smtClean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ko-KR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개발</a:t>
            </a:r>
            <a:r>
              <a:rPr lang="ko-KR" alt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팀</a:t>
            </a:r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noFill/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자문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40612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4031940" y="130138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5760132" y="2178193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971600" y="379588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006111" y="379588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040622" y="379588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7075134" y="379588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971600" y="4689140"/>
            <a:ext cx="881242" cy="881242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3006111" y="4689140"/>
            <a:ext cx="881242" cy="881242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5040622" y="4689140"/>
            <a:ext cx="881242" cy="8812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7075134" y="4689140"/>
            <a:ext cx="881242" cy="881242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>
            <a:off x="1422698" y="3172125"/>
            <a:ext cx="6096000" cy="285750"/>
          </a:xfrm>
          <a:custGeom>
            <a:avLst/>
            <a:gdLst>
              <a:gd name="connsiteX0" fmla="*/ 0 w 6096000"/>
              <a:gd name="connsiteY0" fmla="*/ 276225 h 285750"/>
              <a:gd name="connsiteX1" fmla="*/ 0 w 6096000"/>
              <a:gd name="connsiteY1" fmla="*/ 0 h 285750"/>
              <a:gd name="connsiteX2" fmla="*/ 6096000 w 6096000"/>
              <a:gd name="connsiteY2" fmla="*/ 0 h 285750"/>
              <a:gd name="connsiteX3" fmla="*/ 6096000 w 6096000"/>
              <a:gd name="connsiteY3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285750">
                <a:moveTo>
                  <a:pt x="0" y="276225"/>
                </a:moveTo>
                <a:lnTo>
                  <a:pt x="0" y="0"/>
                </a:lnTo>
                <a:lnTo>
                  <a:pt x="6096000" y="0"/>
                </a:lnTo>
                <a:lnTo>
                  <a:pt x="6096000" y="28575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6" name="직선 연결선 15"/>
          <p:cNvCxnSpPr/>
          <p:nvPr/>
        </p:nvCxnSpPr>
        <p:spPr>
          <a:xfrm flipV="1">
            <a:off x="5481243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 flipV="1">
            <a:off x="3463330" y="3172125"/>
            <a:ext cx="0" cy="28575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976318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마케팅</a:t>
            </a:r>
            <a:r>
              <a:rPr lang="ko-KR" altLang="en-US" sz="1400" dirty="0" err="1"/>
              <a:t>부</a:t>
            </a:r>
            <a:endParaRPr lang="ko-KR" altLang="en-US" sz="1400" dirty="0"/>
          </a:p>
        </p:txBody>
      </p:sp>
      <p:sp>
        <p:nvSpPr>
          <p:cNvPr id="58" name="TextBox 57"/>
          <p:cNvSpPr txBox="1"/>
          <p:nvPr/>
        </p:nvSpPr>
        <p:spPr>
          <a:xfrm>
            <a:off x="2938468" y="3469578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경영지원</a:t>
            </a:r>
            <a:r>
              <a:rPr lang="ko-KR" altLang="en-US" sz="1400" dirty="0"/>
              <a:t>부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5027780" y="3469578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기술본부</a:t>
            </a:r>
            <a:endParaRPr lang="ko-KR" altLang="en-US" sz="1400" dirty="0"/>
          </a:p>
        </p:txBody>
      </p:sp>
      <p:sp>
        <p:nvSpPr>
          <p:cNvPr id="60" name="TextBox 59"/>
          <p:cNvSpPr txBox="1"/>
          <p:nvPr/>
        </p:nvSpPr>
        <p:spPr>
          <a:xfrm>
            <a:off x="7090726" y="3469578"/>
            <a:ext cx="8515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R/D</a:t>
            </a:r>
            <a:r>
              <a:rPr lang="ko-KR" altLang="en-US" sz="1400" dirty="0" smtClean="0"/>
              <a:t>센터</a:t>
            </a:r>
            <a:endParaRPr lang="ko-KR" altLang="en-US" sz="1400" dirty="0"/>
          </a:p>
        </p:txBody>
      </p:sp>
      <p:sp>
        <p:nvSpPr>
          <p:cNvPr id="61" name="TextBox 60"/>
          <p:cNvSpPr txBox="1"/>
          <p:nvPr/>
        </p:nvSpPr>
        <p:spPr>
          <a:xfrm>
            <a:off x="4159013" y="154781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87205" y="24341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자문</a:t>
            </a:r>
            <a:endParaRPr lang="ko-KR" altLang="en-US" dirty="0"/>
          </a:p>
        </p:txBody>
      </p:sp>
      <p:cxnSp>
        <p:nvCxnSpPr>
          <p:cNvPr id="65" name="직선 연결선 64"/>
          <p:cNvCxnSpPr/>
          <p:nvPr/>
        </p:nvCxnSpPr>
        <p:spPr>
          <a:xfrm flipV="1">
            <a:off x="4469226" y="2097088"/>
            <a:ext cx="0" cy="10750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>
            <a:stCxn id="48" idx="2"/>
          </p:cNvCxnSpPr>
          <p:nvPr/>
        </p:nvCxnSpPr>
        <p:spPr>
          <a:xfrm flipH="1">
            <a:off x="4469226" y="2618814"/>
            <a:ext cx="1290906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Box 67"/>
          <p:cNvSpPr txBox="1"/>
          <p:nvPr/>
        </p:nvSpPr>
        <p:spPr>
          <a:xfrm>
            <a:off x="105074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국내</a:t>
            </a:r>
            <a:endParaRPr lang="en-US" altLang="ko-KR" sz="1400" dirty="0" smtClean="0"/>
          </a:p>
          <a:p>
            <a:pPr algn="ctr"/>
            <a:r>
              <a:rPr lang="ko-KR" altLang="en-US" sz="1400" dirty="0" smtClean="0"/>
              <a:t>마케</a:t>
            </a:r>
            <a:r>
              <a:rPr lang="ko-KR" altLang="en-US" sz="1400" dirty="0"/>
              <a:t>팅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1061077" y="485006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해외</a:t>
            </a:r>
            <a:endParaRPr lang="en-US" altLang="ko-KR" sz="1400" dirty="0" smtClean="0"/>
          </a:p>
          <a:p>
            <a:pPr algn="ctr"/>
            <a:r>
              <a:rPr lang="ko-KR" altLang="en-US" sz="1400" dirty="0" smtClean="0"/>
              <a:t>마케팅</a:t>
            </a:r>
            <a:endParaRPr lang="ko-KR" altLang="en-US" sz="1400" dirty="0"/>
          </a:p>
        </p:txBody>
      </p:sp>
      <p:sp>
        <p:nvSpPr>
          <p:cNvPr id="70" name="TextBox 69"/>
          <p:cNvSpPr txBox="1"/>
          <p:nvPr/>
        </p:nvSpPr>
        <p:spPr>
          <a:xfrm>
            <a:off x="3078240" y="4091310"/>
            <a:ext cx="723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인사팀</a:t>
            </a:r>
            <a:endParaRPr lang="ko-KR" altLang="en-US" sz="1400" dirty="0"/>
          </a:p>
        </p:txBody>
      </p:sp>
      <p:sp>
        <p:nvSpPr>
          <p:cNvPr id="71" name="TextBox 70"/>
          <p:cNvSpPr txBox="1"/>
          <p:nvPr/>
        </p:nvSpPr>
        <p:spPr>
          <a:xfrm>
            <a:off x="3072104" y="4839197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경영</a:t>
            </a:r>
            <a:endParaRPr lang="en-US" altLang="ko-KR" sz="1400" dirty="0" smtClean="0"/>
          </a:p>
          <a:p>
            <a:pPr algn="ctr"/>
            <a:r>
              <a:rPr lang="ko-KR" altLang="en-US" sz="1400" dirty="0" err="1" smtClean="0"/>
              <a:t>지원팀</a:t>
            </a:r>
            <a:endParaRPr lang="ko-KR" altLang="en-US" sz="1400" dirty="0"/>
          </a:p>
        </p:txBody>
      </p:sp>
      <p:sp>
        <p:nvSpPr>
          <p:cNvPr id="72" name="TextBox 71"/>
          <p:cNvSpPr txBox="1"/>
          <p:nvPr/>
        </p:nvSpPr>
        <p:spPr>
          <a:xfrm>
            <a:off x="5028137" y="408316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서비스팀</a:t>
            </a:r>
            <a:endParaRPr lang="ko-KR" alt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5119605" y="4833156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1400" dirty="0" smtClean="0"/>
              <a:t>사후</a:t>
            </a:r>
            <a:endParaRPr lang="en-US" altLang="ko-KR" sz="1400" dirty="0" smtClean="0"/>
          </a:p>
          <a:p>
            <a:pPr algn="ctr"/>
            <a:r>
              <a:rPr lang="ko-KR" altLang="en-US" sz="1400" dirty="0" err="1" smtClean="0"/>
              <a:t>관리팀</a:t>
            </a:r>
            <a:endParaRPr lang="ko-KR" alt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7158025" y="3966600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신사업</a:t>
            </a:r>
            <a:endParaRPr lang="en-US" altLang="ko-KR" sz="1400" dirty="0" smtClean="0"/>
          </a:p>
          <a:p>
            <a:r>
              <a:rPr lang="ko-KR" altLang="en-US" sz="1400" dirty="0" smtClean="0"/>
              <a:t>개발</a:t>
            </a:r>
            <a:r>
              <a:rPr lang="ko-KR" altLang="en-US" sz="1400" dirty="0"/>
              <a:t>팀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7154957" y="4863632"/>
            <a:ext cx="7232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서비스</a:t>
            </a:r>
            <a:endParaRPr lang="en-US" altLang="ko-KR" sz="1400" dirty="0" smtClean="0"/>
          </a:p>
          <a:p>
            <a:r>
              <a:rPr lang="ko-KR" altLang="en-US" sz="1400" dirty="0" smtClean="0"/>
              <a:t>개발</a:t>
            </a:r>
            <a:r>
              <a:rPr lang="ko-KR" altLang="en-US" sz="1400" dirty="0"/>
              <a:t>팀</a:t>
            </a:r>
          </a:p>
        </p:txBody>
      </p:sp>
    </p:spTree>
    <p:extLst>
      <p:ext uri="{BB962C8B-B14F-4D97-AF65-F5344CB8AC3E}">
        <p14:creationId xmlns:p14="http://schemas.microsoft.com/office/powerpoint/2010/main" val="1630333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0" name="직선 연결선 49"/>
          <p:cNvCxnSpPr/>
          <p:nvPr/>
        </p:nvCxnSpPr>
        <p:spPr>
          <a:xfrm flipH="1">
            <a:off x="1430640" y="2892755"/>
            <a:ext cx="1" cy="1112358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990020" y="2060848"/>
            <a:ext cx="881242" cy="88124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993174" y="3925620"/>
            <a:ext cx="881242" cy="881242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1117093" y="2307278"/>
            <a:ext cx="6270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CEO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120247" y="4181575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자문</a:t>
            </a:r>
            <a:endParaRPr lang="ko-KR" altLang="en-US" dirty="0"/>
          </a:p>
        </p:txBody>
      </p:sp>
      <p:grpSp>
        <p:nvGrpSpPr>
          <p:cNvPr id="35" name="그룹 34"/>
          <p:cNvGrpSpPr/>
          <p:nvPr/>
        </p:nvGrpSpPr>
        <p:grpSpPr>
          <a:xfrm>
            <a:off x="2561687" y="2781736"/>
            <a:ext cx="902811" cy="2208816"/>
            <a:chOff x="2162091" y="2732352"/>
            <a:chExt cx="902811" cy="2208816"/>
          </a:xfrm>
        </p:grpSpPr>
        <p:sp>
          <p:nvSpPr>
            <p:cNvPr id="7" name="타원 6"/>
            <p:cNvSpPr/>
            <p:nvPr/>
          </p:nvSpPr>
          <p:spPr>
            <a:xfrm>
              <a:off x="2172875" y="3058654"/>
              <a:ext cx="881242" cy="881242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172875" y="4059926"/>
              <a:ext cx="881242" cy="881242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62091" y="2732352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 smtClean="0"/>
                <a:t>마케팅</a:t>
              </a:r>
              <a:r>
                <a:rPr lang="ko-KR" altLang="en-US" sz="1400" dirty="0" err="1"/>
                <a:t>부</a:t>
              </a:r>
              <a:endParaRPr lang="ko-KR" altLang="en-US" sz="14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251859" y="3229374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 smtClean="0"/>
                <a:t>국내</a:t>
              </a:r>
              <a:endParaRPr lang="en-US" altLang="ko-KR" sz="1400" dirty="0" smtClean="0"/>
            </a:p>
            <a:p>
              <a:pPr algn="ctr"/>
              <a:r>
                <a:rPr lang="ko-KR" altLang="en-US" sz="1400" dirty="0" smtClean="0"/>
                <a:t>마케</a:t>
              </a:r>
              <a:r>
                <a:rPr lang="ko-KR" altLang="en-US" sz="1400" dirty="0"/>
                <a:t>팅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251859" y="4220846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 smtClean="0"/>
                <a:t>해외</a:t>
              </a:r>
              <a:endParaRPr lang="en-US" altLang="ko-KR" sz="1400" dirty="0" smtClean="0"/>
            </a:p>
            <a:p>
              <a:pPr algn="ctr"/>
              <a:r>
                <a:rPr lang="ko-KR" altLang="en-US" sz="1400" dirty="0" smtClean="0"/>
                <a:t>마케팅</a:t>
              </a:r>
              <a:endParaRPr lang="ko-KR" altLang="en-US" sz="1400" dirty="0"/>
            </a:p>
          </p:txBody>
        </p:sp>
      </p:grpSp>
      <p:grpSp>
        <p:nvGrpSpPr>
          <p:cNvPr id="36" name="그룹 35"/>
          <p:cNvGrpSpPr/>
          <p:nvPr/>
        </p:nvGrpSpPr>
        <p:grpSpPr>
          <a:xfrm>
            <a:off x="4046862" y="2781736"/>
            <a:ext cx="1082348" cy="2208816"/>
            <a:chOff x="3834966" y="2732352"/>
            <a:chExt cx="1082348" cy="2208816"/>
          </a:xfrm>
        </p:grpSpPr>
        <p:sp>
          <p:nvSpPr>
            <p:cNvPr id="8" name="타원 7"/>
            <p:cNvSpPr/>
            <p:nvPr/>
          </p:nvSpPr>
          <p:spPr>
            <a:xfrm>
              <a:off x="3935519" y="3058654"/>
              <a:ext cx="881242" cy="881242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3935519" y="4059926"/>
              <a:ext cx="881242" cy="881242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834966" y="2732352"/>
              <a:ext cx="108234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/>
                <a:t>경영지원</a:t>
              </a:r>
              <a:r>
                <a:rPr lang="ko-KR" altLang="en-US" sz="1400" dirty="0"/>
                <a:t>부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4014503" y="3354084"/>
              <a:ext cx="72327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 smtClean="0"/>
                <a:t>인사팀</a:t>
              </a:r>
              <a:endParaRPr lang="ko-KR" altLang="en-US" sz="14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014503" y="4209983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 smtClean="0"/>
                <a:t>경영</a:t>
              </a:r>
              <a:endParaRPr lang="en-US" altLang="ko-KR" sz="1400" dirty="0" smtClean="0"/>
            </a:p>
            <a:p>
              <a:pPr algn="ctr"/>
              <a:r>
                <a:rPr lang="ko-KR" altLang="en-US" sz="1400" dirty="0" err="1" smtClean="0"/>
                <a:t>지원팀</a:t>
              </a:r>
              <a:endParaRPr lang="ko-KR" altLang="en-US" sz="1400" dirty="0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5709314" y="2781736"/>
            <a:ext cx="902811" cy="2208816"/>
            <a:chOff x="5635345" y="2732352"/>
            <a:chExt cx="902811" cy="2208816"/>
          </a:xfrm>
        </p:grpSpPr>
        <p:sp>
          <p:nvSpPr>
            <p:cNvPr id="9" name="타원 8"/>
            <p:cNvSpPr/>
            <p:nvPr/>
          </p:nvSpPr>
          <p:spPr>
            <a:xfrm>
              <a:off x="5646129" y="3058654"/>
              <a:ext cx="881242" cy="8812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5646129" y="4059926"/>
              <a:ext cx="881242" cy="8812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635345" y="2732352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/>
                <a:t>기술본부</a:t>
              </a:r>
              <a:endParaRPr lang="ko-KR" altLang="en-US" sz="1400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635345" y="3345937"/>
              <a:ext cx="9028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 smtClean="0"/>
                <a:t>서비스팀</a:t>
              </a:r>
              <a:endParaRPr lang="ko-KR" altLang="en-US" sz="1400" dirty="0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725113" y="4203942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1400" dirty="0" smtClean="0"/>
                <a:t>사후</a:t>
              </a:r>
              <a:endParaRPr lang="en-US" altLang="ko-KR" sz="1400" dirty="0" smtClean="0"/>
            </a:p>
            <a:p>
              <a:pPr algn="ctr"/>
              <a:r>
                <a:rPr lang="ko-KR" altLang="en-US" sz="1400" dirty="0" err="1" smtClean="0"/>
                <a:t>관리팀</a:t>
              </a:r>
              <a:endParaRPr lang="ko-KR" altLang="en-US" sz="1400" dirty="0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7291158" y="2781736"/>
            <a:ext cx="881242" cy="2208816"/>
            <a:chOff x="7399362" y="2732352"/>
            <a:chExt cx="881242" cy="2208816"/>
          </a:xfrm>
        </p:grpSpPr>
        <p:sp>
          <p:nvSpPr>
            <p:cNvPr id="10" name="타원 9"/>
            <p:cNvSpPr/>
            <p:nvPr/>
          </p:nvSpPr>
          <p:spPr>
            <a:xfrm>
              <a:off x="7399362" y="3058654"/>
              <a:ext cx="881242" cy="88124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7399362" y="4059926"/>
              <a:ext cx="881242" cy="88124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414226" y="2732352"/>
              <a:ext cx="851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R/D</a:t>
              </a:r>
              <a:r>
                <a:rPr lang="ko-KR" altLang="en-US" sz="1400" dirty="0" smtClean="0"/>
                <a:t>센터</a:t>
              </a:r>
              <a:endParaRPr lang="ko-KR" altLang="en-US" sz="1400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7478346" y="3229374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err="1" smtClean="0"/>
                <a:t>신사업</a:t>
              </a:r>
              <a:endParaRPr lang="en-US" altLang="ko-KR" sz="1400" dirty="0" smtClean="0"/>
            </a:p>
            <a:p>
              <a:r>
                <a:rPr lang="ko-KR" altLang="en-US" sz="1400" dirty="0" smtClean="0"/>
                <a:t>개발</a:t>
              </a:r>
              <a:r>
                <a:rPr lang="ko-KR" altLang="en-US" sz="1400" dirty="0"/>
                <a:t>팀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7478346" y="4234418"/>
              <a:ext cx="72327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400" dirty="0" smtClean="0"/>
                <a:t>서비스</a:t>
              </a:r>
              <a:endParaRPr lang="en-US" altLang="ko-KR" sz="1400" dirty="0" smtClean="0"/>
            </a:p>
            <a:p>
              <a:r>
                <a:rPr lang="ko-KR" altLang="en-US" sz="1400" dirty="0" smtClean="0"/>
                <a:t>개발</a:t>
              </a:r>
              <a:r>
                <a:rPr lang="ko-KR" altLang="en-US" sz="1400" dirty="0"/>
                <a:t>팀</a:t>
              </a:r>
            </a:p>
          </p:txBody>
        </p:sp>
      </p:grpSp>
      <p:sp>
        <p:nvSpPr>
          <p:cNvPr id="40" name="자유형 39"/>
          <p:cNvSpPr/>
          <p:nvPr/>
        </p:nvSpPr>
        <p:spPr>
          <a:xfrm>
            <a:off x="1834386" y="2510086"/>
            <a:ext cx="5902712" cy="170986"/>
          </a:xfrm>
          <a:custGeom>
            <a:avLst/>
            <a:gdLst>
              <a:gd name="connsiteX0" fmla="*/ 5902712 w 5902712"/>
              <a:gd name="connsiteY0" fmla="*/ 170986 h 170986"/>
              <a:gd name="connsiteX1" fmla="*/ 5902712 w 5902712"/>
              <a:gd name="connsiteY1" fmla="*/ 0 h 170986"/>
              <a:gd name="connsiteX2" fmla="*/ 0 w 5902712"/>
              <a:gd name="connsiteY2" fmla="*/ 0 h 17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02712" h="170986">
                <a:moveTo>
                  <a:pt x="5902712" y="170986"/>
                </a:moveTo>
                <a:lnTo>
                  <a:pt x="5902712" y="0"/>
                </a:lnTo>
                <a:lnTo>
                  <a:pt x="0" y="0"/>
                </a:lnTo>
              </a:path>
            </a:pathLst>
          </a:cu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6189154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타원 42"/>
          <p:cNvSpPr/>
          <p:nvPr/>
        </p:nvSpPr>
        <p:spPr>
          <a:xfrm>
            <a:off x="7699064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153136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5" name="직선 연결선 44"/>
          <p:cNvCxnSpPr/>
          <p:nvPr/>
        </p:nvCxnSpPr>
        <p:spPr>
          <a:xfrm flipV="1">
            <a:off x="4577442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타원 45"/>
          <p:cNvSpPr/>
          <p:nvPr/>
        </p:nvSpPr>
        <p:spPr>
          <a:xfrm>
            <a:off x="4541424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3015068" y="2510086"/>
            <a:ext cx="0" cy="1665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2979050" y="267661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47302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311860" y="2345057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381866" y="2415063"/>
            <a:ext cx="2380268" cy="2380268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499991" y="2287192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5673493" y="3165539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325314" y="3165539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5234702" y="4511536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764347" y="4511536"/>
            <a:ext cx="144016" cy="144016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자유형 13"/>
          <p:cNvSpPr/>
          <p:nvPr/>
        </p:nvSpPr>
        <p:spPr>
          <a:xfrm>
            <a:off x="4572000" y="1731236"/>
            <a:ext cx="2040941" cy="555956"/>
          </a:xfrm>
          <a:custGeom>
            <a:avLst/>
            <a:gdLst>
              <a:gd name="connsiteX0" fmla="*/ 0 w 2040941"/>
              <a:gd name="connsiteY0" fmla="*/ 555956 h 555956"/>
              <a:gd name="connsiteX1" fmla="*/ 555956 w 2040941"/>
              <a:gd name="connsiteY1" fmla="*/ 0 h 555956"/>
              <a:gd name="connsiteX2" fmla="*/ 2040941 w 2040941"/>
              <a:gd name="connsiteY2" fmla="*/ 0 h 55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40941" h="555956">
                <a:moveTo>
                  <a:pt x="0" y="555956"/>
                </a:moveTo>
                <a:lnTo>
                  <a:pt x="555956" y="0"/>
                </a:lnTo>
                <a:lnTo>
                  <a:pt x="2040941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자유형 14"/>
          <p:cNvSpPr/>
          <p:nvPr/>
        </p:nvSpPr>
        <p:spPr>
          <a:xfrm flipH="1">
            <a:off x="1332828" y="2635817"/>
            <a:ext cx="2040941" cy="555956"/>
          </a:xfrm>
          <a:custGeom>
            <a:avLst/>
            <a:gdLst>
              <a:gd name="connsiteX0" fmla="*/ 0 w 2040941"/>
              <a:gd name="connsiteY0" fmla="*/ 555956 h 555956"/>
              <a:gd name="connsiteX1" fmla="*/ 555956 w 2040941"/>
              <a:gd name="connsiteY1" fmla="*/ 0 h 555956"/>
              <a:gd name="connsiteX2" fmla="*/ 2040941 w 2040941"/>
              <a:gd name="connsiteY2" fmla="*/ 0 h 55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40941" h="555956">
                <a:moveTo>
                  <a:pt x="0" y="555956"/>
                </a:moveTo>
                <a:lnTo>
                  <a:pt x="555956" y="0"/>
                </a:lnTo>
                <a:lnTo>
                  <a:pt x="2040941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" name="직선 연결선 17"/>
          <p:cNvCxnSpPr/>
          <p:nvPr/>
        </p:nvCxnSpPr>
        <p:spPr>
          <a:xfrm>
            <a:off x="5817509" y="3222917"/>
            <a:ext cx="170724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자유형 18"/>
          <p:cNvSpPr/>
          <p:nvPr/>
        </p:nvSpPr>
        <p:spPr>
          <a:xfrm>
            <a:off x="1338682" y="4610921"/>
            <a:ext cx="2421331" cy="0"/>
          </a:xfrm>
          <a:custGeom>
            <a:avLst/>
            <a:gdLst>
              <a:gd name="connsiteX0" fmla="*/ 2421331 w 2421331"/>
              <a:gd name="connsiteY0" fmla="*/ 0 h 0"/>
              <a:gd name="connsiteX1" fmla="*/ 1514246 w 2421331"/>
              <a:gd name="connsiteY1" fmla="*/ 0 h 0"/>
              <a:gd name="connsiteX2" fmla="*/ 0 w 2421331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1331">
                <a:moveTo>
                  <a:pt x="2421331" y="0"/>
                </a:moveTo>
                <a:lnTo>
                  <a:pt x="1514246" y="0"/>
                </a:lnTo>
                <a:lnTo>
                  <a:pt x="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/>
          <p:nvPr/>
        </p:nvCxnSpPr>
        <p:spPr>
          <a:xfrm>
            <a:off x="5378718" y="4583544"/>
            <a:ext cx="21460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4034833" y="3282031"/>
            <a:ext cx="10743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600" dirty="0" smtClean="0"/>
              <a:t>CEO</a:t>
            </a:r>
            <a:endParaRPr lang="ko-KR" altLang="en-US" sz="3600" dirty="0"/>
          </a:p>
        </p:txBody>
      </p:sp>
      <p:sp>
        <p:nvSpPr>
          <p:cNvPr id="24" name="TextBox 23"/>
          <p:cNvSpPr txBox="1"/>
          <p:nvPr/>
        </p:nvSpPr>
        <p:spPr>
          <a:xfrm>
            <a:off x="5109166" y="1361904"/>
            <a:ext cx="14157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smtClean="0">
                <a:solidFill>
                  <a:schemeClr val="accent1">
                    <a:lumMod val="75000"/>
                  </a:schemeClr>
                </a:solidFill>
              </a:rPr>
              <a:t>경영지원본</a:t>
            </a:r>
            <a:r>
              <a:rPr lang="ko-KR" altLang="en-US" sz="1600" b="1" dirty="0">
                <a:solidFill>
                  <a:schemeClr val="accent1">
                    <a:lumMod val="75000"/>
                  </a:schemeClr>
                </a:solidFill>
              </a:rPr>
              <a:t>부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109166" y="1734979"/>
            <a:ext cx="9733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기획</a:t>
            </a:r>
            <a:r>
              <a:rPr lang="en-US" altLang="ko-KR" sz="1400" dirty="0" smtClean="0"/>
              <a:t>/</a:t>
            </a:r>
            <a:r>
              <a:rPr lang="ko-KR" altLang="en-US" sz="1400" dirty="0" smtClean="0"/>
              <a:t>인사</a:t>
            </a:r>
            <a:endParaRPr lang="ko-KR" altLang="en-US" sz="1400" dirty="0"/>
          </a:p>
        </p:txBody>
      </p:sp>
      <p:sp>
        <p:nvSpPr>
          <p:cNvPr id="26" name="TextBox 25"/>
          <p:cNvSpPr txBox="1"/>
          <p:nvPr/>
        </p:nvSpPr>
        <p:spPr>
          <a:xfrm>
            <a:off x="5109166" y="1998329"/>
            <a:ext cx="9733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회계</a:t>
            </a:r>
            <a:r>
              <a:rPr lang="en-US" altLang="ko-KR" sz="1400" dirty="0" smtClean="0"/>
              <a:t>/</a:t>
            </a:r>
            <a:r>
              <a:rPr lang="ko-KR" altLang="en-US" sz="1400" dirty="0" smtClean="0"/>
              <a:t>총무</a:t>
            </a:r>
            <a:endParaRPr lang="ko-KR" altLang="en-US" sz="1400" dirty="0"/>
          </a:p>
        </p:txBody>
      </p:sp>
      <p:sp>
        <p:nvSpPr>
          <p:cNvPr id="27" name="TextBox 26"/>
          <p:cNvSpPr txBox="1"/>
          <p:nvPr/>
        </p:nvSpPr>
        <p:spPr>
          <a:xfrm>
            <a:off x="6108978" y="2891678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smtClean="0">
                <a:solidFill>
                  <a:schemeClr val="accent1">
                    <a:lumMod val="75000"/>
                  </a:schemeClr>
                </a:solidFill>
              </a:rPr>
              <a:t>마케팅본부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108978" y="3228177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홍보마케팅</a:t>
            </a:r>
            <a:endParaRPr lang="ko-KR" altLang="en-US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6108978" y="3498841"/>
            <a:ext cx="10823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제품마케팅</a:t>
            </a:r>
            <a:endParaRPr lang="ko-KR" altLang="en-US" sz="1400" dirty="0"/>
          </a:p>
        </p:txBody>
      </p:sp>
      <p:sp>
        <p:nvSpPr>
          <p:cNvPr id="28" name="TextBox 27"/>
          <p:cNvSpPr txBox="1"/>
          <p:nvPr/>
        </p:nvSpPr>
        <p:spPr>
          <a:xfrm>
            <a:off x="6108978" y="4244990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smtClean="0">
                <a:solidFill>
                  <a:schemeClr val="accent1">
                    <a:lumMod val="75000"/>
                  </a:schemeClr>
                </a:solidFill>
              </a:rPr>
              <a:t>기술본부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108978" y="4596119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건축기술</a:t>
            </a:r>
            <a:endParaRPr lang="ko-KR" altLang="en-US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6108978" y="4866783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설비기술</a:t>
            </a:r>
            <a:endParaRPr lang="ko-KR" altLang="en-US" sz="1400" dirty="0"/>
          </a:p>
        </p:txBody>
      </p:sp>
      <p:sp>
        <p:nvSpPr>
          <p:cNvPr id="31" name="TextBox 30"/>
          <p:cNvSpPr txBox="1"/>
          <p:nvPr/>
        </p:nvSpPr>
        <p:spPr>
          <a:xfrm>
            <a:off x="6108978" y="513744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smtClean="0"/>
              <a:t>토목기술</a:t>
            </a:r>
            <a:endParaRPr lang="ko-KR" altLang="en-US" sz="1400" dirty="0"/>
          </a:p>
        </p:txBody>
      </p:sp>
      <p:sp>
        <p:nvSpPr>
          <p:cNvPr id="32" name="TextBox 31"/>
          <p:cNvSpPr txBox="1"/>
          <p:nvPr/>
        </p:nvSpPr>
        <p:spPr>
          <a:xfrm>
            <a:off x="1354098" y="4244990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smtClean="0">
                <a:solidFill>
                  <a:schemeClr val="accent1">
                    <a:lumMod val="75000"/>
                  </a:schemeClr>
                </a:solidFill>
              </a:rPr>
              <a:t>기술연구소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354098" y="4596119"/>
            <a:ext cx="16834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설계디자인 연구소</a:t>
            </a:r>
            <a:endParaRPr lang="ko-KR" altLang="en-US" sz="1400" dirty="0"/>
          </a:p>
        </p:txBody>
      </p:sp>
      <p:sp>
        <p:nvSpPr>
          <p:cNvPr id="34" name="TextBox 33"/>
          <p:cNvSpPr txBox="1"/>
          <p:nvPr/>
        </p:nvSpPr>
        <p:spPr>
          <a:xfrm>
            <a:off x="1354098" y="4866783"/>
            <a:ext cx="16834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조형디자인 연구소</a:t>
            </a:r>
            <a:endParaRPr lang="ko-KR" altLang="en-US" sz="1400" dirty="0"/>
          </a:p>
        </p:txBody>
      </p:sp>
      <p:sp>
        <p:nvSpPr>
          <p:cNvPr id="35" name="TextBox 34"/>
          <p:cNvSpPr txBox="1"/>
          <p:nvPr/>
        </p:nvSpPr>
        <p:spPr>
          <a:xfrm>
            <a:off x="1354098" y="5137447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토목기술</a:t>
            </a:r>
            <a:endParaRPr lang="ko-KR" altLang="en-US" sz="1400" dirty="0"/>
          </a:p>
        </p:txBody>
      </p:sp>
      <p:sp>
        <p:nvSpPr>
          <p:cNvPr id="36" name="TextBox 35"/>
          <p:cNvSpPr txBox="1"/>
          <p:nvPr/>
        </p:nvSpPr>
        <p:spPr>
          <a:xfrm>
            <a:off x="1354098" y="2291832"/>
            <a:ext cx="12105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b="1" dirty="0" err="1" smtClean="0">
                <a:solidFill>
                  <a:schemeClr val="accent1">
                    <a:lumMod val="75000"/>
                  </a:schemeClr>
                </a:solidFill>
              </a:rPr>
              <a:t>고객만족팀</a:t>
            </a:r>
            <a:endParaRPr lang="ko-KR" altLang="en-US" sz="16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354098" y="2642961"/>
            <a:ext cx="9028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웹관리팀</a:t>
            </a:r>
            <a:endParaRPr lang="ko-KR" altLang="en-US" sz="1400" dirty="0"/>
          </a:p>
        </p:txBody>
      </p:sp>
      <p:sp>
        <p:nvSpPr>
          <p:cNvPr id="38" name="TextBox 37"/>
          <p:cNvSpPr txBox="1"/>
          <p:nvPr/>
        </p:nvSpPr>
        <p:spPr>
          <a:xfrm>
            <a:off x="1354098" y="2913625"/>
            <a:ext cx="1441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err="1" smtClean="0"/>
              <a:t>고객불만접수팀</a:t>
            </a:r>
            <a:endParaRPr lang="ko-KR" altLang="en-US" sz="1400" dirty="0"/>
          </a:p>
        </p:txBody>
      </p:sp>
      <p:sp>
        <p:nvSpPr>
          <p:cNvPr id="39" name="TextBox 38"/>
          <p:cNvSpPr txBox="1"/>
          <p:nvPr/>
        </p:nvSpPr>
        <p:spPr>
          <a:xfrm>
            <a:off x="1354098" y="3184289"/>
            <a:ext cx="14414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/>
              <a:t>고객만족연구팀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3335191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3301599" y="2164919"/>
            <a:ext cx="2553077" cy="715223"/>
          </a:xfrm>
          <a:prstGeom prst="roundRect">
            <a:avLst>
              <a:gd name="adj" fmla="val 10338"/>
            </a:avLst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2018836" y="2822352"/>
            <a:ext cx="5138385" cy="1533524"/>
          </a:xfrm>
          <a:custGeom>
            <a:avLst/>
            <a:gdLst>
              <a:gd name="connsiteX0" fmla="*/ 0 w 5138385"/>
              <a:gd name="connsiteY0" fmla="*/ 0 h 1533524"/>
              <a:gd name="connsiteX1" fmla="*/ 5138385 w 5138385"/>
              <a:gd name="connsiteY1" fmla="*/ 0 h 1533524"/>
              <a:gd name="connsiteX2" fmla="*/ 5135410 w 5138385"/>
              <a:gd name="connsiteY2" fmla="*/ 6175 h 1533524"/>
              <a:gd name="connsiteX3" fmla="*/ 2569192 w 5138385"/>
              <a:gd name="connsiteY3" fmla="*/ 1533524 h 1533524"/>
              <a:gd name="connsiteX4" fmla="*/ 2975 w 5138385"/>
              <a:gd name="connsiteY4" fmla="*/ 6175 h 1533524"/>
              <a:gd name="connsiteX0" fmla="*/ 0 w 5138385"/>
              <a:gd name="connsiteY0" fmla="*/ 1 h 1533525"/>
              <a:gd name="connsiteX1" fmla="*/ 2428027 w 5138385"/>
              <a:gd name="connsiteY1" fmla="*/ 0 h 1533525"/>
              <a:gd name="connsiteX2" fmla="*/ 5138385 w 5138385"/>
              <a:gd name="connsiteY2" fmla="*/ 1 h 1533525"/>
              <a:gd name="connsiteX3" fmla="*/ 5135410 w 5138385"/>
              <a:gd name="connsiteY3" fmla="*/ 6176 h 1533525"/>
              <a:gd name="connsiteX4" fmla="*/ 2569192 w 5138385"/>
              <a:gd name="connsiteY4" fmla="*/ 1533525 h 1533525"/>
              <a:gd name="connsiteX5" fmla="*/ 2975 w 5138385"/>
              <a:gd name="connsiteY5" fmla="*/ 6176 h 1533525"/>
              <a:gd name="connsiteX6" fmla="*/ 0 w 5138385"/>
              <a:gd name="connsiteY6" fmla="*/ 1 h 1533525"/>
              <a:gd name="connsiteX0" fmla="*/ 2428027 w 5138385"/>
              <a:gd name="connsiteY0" fmla="*/ 0 h 1533525"/>
              <a:gd name="connsiteX1" fmla="*/ 5138385 w 5138385"/>
              <a:gd name="connsiteY1" fmla="*/ 1 h 1533525"/>
              <a:gd name="connsiteX2" fmla="*/ 5135410 w 5138385"/>
              <a:gd name="connsiteY2" fmla="*/ 6176 h 1533525"/>
              <a:gd name="connsiteX3" fmla="*/ 2569192 w 5138385"/>
              <a:gd name="connsiteY3" fmla="*/ 1533525 h 1533525"/>
              <a:gd name="connsiteX4" fmla="*/ 2975 w 5138385"/>
              <a:gd name="connsiteY4" fmla="*/ 6176 h 1533525"/>
              <a:gd name="connsiteX5" fmla="*/ 0 w 5138385"/>
              <a:gd name="connsiteY5" fmla="*/ 1 h 1533525"/>
              <a:gd name="connsiteX6" fmla="*/ 2519467 w 5138385"/>
              <a:gd name="connsiteY6" fmla="*/ 91440 h 1533525"/>
              <a:gd name="connsiteX0" fmla="*/ 2428027 w 5138385"/>
              <a:gd name="connsiteY0" fmla="*/ 0 h 1533525"/>
              <a:gd name="connsiteX1" fmla="*/ 5138385 w 5138385"/>
              <a:gd name="connsiteY1" fmla="*/ 1 h 1533525"/>
              <a:gd name="connsiteX2" fmla="*/ 5135410 w 5138385"/>
              <a:gd name="connsiteY2" fmla="*/ 6176 h 1533525"/>
              <a:gd name="connsiteX3" fmla="*/ 2569192 w 5138385"/>
              <a:gd name="connsiteY3" fmla="*/ 1533525 h 1533525"/>
              <a:gd name="connsiteX4" fmla="*/ 2975 w 5138385"/>
              <a:gd name="connsiteY4" fmla="*/ 6176 h 1533525"/>
              <a:gd name="connsiteX5" fmla="*/ 0 w 5138385"/>
              <a:gd name="connsiteY5" fmla="*/ 1 h 1533525"/>
              <a:gd name="connsiteX0" fmla="*/ 5138385 w 5138385"/>
              <a:gd name="connsiteY0" fmla="*/ 0 h 1533524"/>
              <a:gd name="connsiteX1" fmla="*/ 5135410 w 5138385"/>
              <a:gd name="connsiteY1" fmla="*/ 6175 h 1533524"/>
              <a:gd name="connsiteX2" fmla="*/ 2569192 w 5138385"/>
              <a:gd name="connsiteY2" fmla="*/ 1533524 h 1533524"/>
              <a:gd name="connsiteX3" fmla="*/ 2975 w 5138385"/>
              <a:gd name="connsiteY3" fmla="*/ 6175 h 1533524"/>
              <a:gd name="connsiteX4" fmla="*/ 0 w 5138385"/>
              <a:gd name="connsiteY4" fmla="*/ 0 h 1533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8385" h="1533524">
                <a:moveTo>
                  <a:pt x="5138385" y="0"/>
                </a:moveTo>
                <a:lnTo>
                  <a:pt x="5135410" y="6175"/>
                </a:lnTo>
                <a:cubicBezTo>
                  <a:pt x="4641200" y="915933"/>
                  <a:pt x="3677319" y="1533524"/>
                  <a:pt x="2569192" y="1533524"/>
                </a:cubicBezTo>
                <a:cubicBezTo>
                  <a:pt x="1461065" y="1533524"/>
                  <a:pt x="497184" y="915933"/>
                  <a:pt x="2975" y="6175"/>
                </a:cubicBezTo>
                <a:lnTo>
                  <a:pt x="0" y="0"/>
                </a:ln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2018836" y="3044402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048802" y="3044402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4043982" y="3821721"/>
            <a:ext cx="1068309" cy="1068309"/>
          </a:xfrm>
          <a:prstGeom prst="ellipse">
            <a:avLst/>
          </a:prstGeom>
          <a:solidFill>
            <a:schemeClr val="bg1"/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 dirty="0">
              <a:solidFill>
                <a:schemeClr val="accent6">
                  <a:lumMod val="50000"/>
                </a:schemeClr>
              </a:solidFill>
            </a:endParaRPr>
          </a:p>
        </p:txBody>
      </p:sp>
      <p:cxnSp>
        <p:nvCxnSpPr>
          <p:cNvPr id="10" name="직선 연결선 9"/>
          <p:cNvCxnSpPr>
            <a:stCxn id="9" idx="0"/>
            <a:endCxn id="4" idx="2"/>
          </p:cNvCxnSpPr>
          <p:nvPr/>
        </p:nvCxnSpPr>
        <p:spPr>
          <a:xfrm flipV="1">
            <a:off x="4578137" y="2880142"/>
            <a:ext cx="1" cy="94157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7" idx="7"/>
          </p:cNvCxnSpPr>
          <p:nvPr/>
        </p:nvCxnSpPr>
        <p:spPr>
          <a:xfrm flipV="1">
            <a:off x="2930695" y="2855063"/>
            <a:ext cx="396929" cy="34578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H="1" flipV="1">
            <a:off x="5828651" y="2855063"/>
            <a:ext cx="368549" cy="345789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2168320" y="3404448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영업부</a:t>
            </a:r>
            <a:endParaRPr lang="ko-KR" altLang="en-US" dirty="0">
              <a:solidFill>
                <a:schemeClr val="accent5">
                  <a:lumMod val="50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197639" y="3404448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관리부</a:t>
            </a:r>
            <a:endParaRPr lang="ko-KR" altLang="en-US" dirty="0">
              <a:solidFill>
                <a:schemeClr val="accent5">
                  <a:lumMod val="50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192726" y="4176387"/>
            <a:ext cx="7906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accent5">
                    <a:lumMod val="50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rPr>
              <a:t>생산부</a:t>
            </a:r>
            <a:endParaRPr lang="ko-KR" altLang="en-US" dirty="0">
              <a:solidFill>
                <a:schemeClr val="accent5">
                  <a:lumMod val="50000"/>
                </a:schemeClr>
              </a:solidFill>
              <a:latin typeface="KoPub돋움체 Medium" panose="02020603020101020101" pitchFamily="18" charset="-127"/>
              <a:ea typeface="KoPub돋움체 Medium" panose="02020603020101020101" pitchFamily="18" charset="-127"/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4060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349641" y="1574794"/>
            <a:ext cx="6444716" cy="3708412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349641" y="2078850"/>
            <a:ext cx="5524145" cy="2700300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1349641" y="2371567"/>
            <a:ext cx="4326494" cy="2114867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>
            <a:off x="1349641" y="2667826"/>
            <a:ext cx="3114347" cy="1522348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4297469" y="3269080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5116224" y="2650069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5282743" y="3699321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5841387" y="2279324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7638635" y="3262481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>
            <a:off x="6315866" y="4023568"/>
            <a:ext cx="333037" cy="333037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773331" y="2835348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8830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409728"/>
            <a:ext cx="9144000" cy="244827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0" y="4031686"/>
            <a:ext cx="9144000" cy="756084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54642" y="4107412"/>
            <a:ext cx="62343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-300" dirty="0" smtClean="0">
                <a:solidFill>
                  <a:schemeClr val="bg1">
                    <a:lumMod val="85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대학발전을 위한 비전 및 미션 선포</a:t>
            </a:r>
            <a:endParaRPr lang="ko-KR" altLang="en-US" sz="3600" spc="-300" dirty="0">
              <a:solidFill>
                <a:schemeClr val="bg1">
                  <a:lumMod val="85000"/>
                </a:scheme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9389" y="1298847"/>
            <a:ext cx="1491107" cy="2130153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8261" y="6099770"/>
            <a:ext cx="3996444" cy="33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3523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55676" y="2576503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smtClean="0">
                <a:solidFill>
                  <a:prstClr val="white"/>
                </a:solidFill>
              </a:rPr>
              <a:t>다이어그램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940784" y="2767409"/>
            <a:ext cx="326243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endParaRPr lang="ko-KR" altLang="en-US" sz="80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853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69321" y="2767409"/>
            <a:ext cx="5790368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smtClean="0">
                <a:solidFill>
                  <a:schemeClr val="bg2">
                    <a:lumMod val="25000"/>
                  </a:schemeClr>
                </a:solidFill>
              </a:rPr>
              <a:t>선형</a:t>
            </a:r>
            <a:endParaRPr lang="ko-KR" altLang="en-US" sz="54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5215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오른쪽 화살표 3"/>
          <p:cNvSpPr/>
          <p:nvPr/>
        </p:nvSpPr>
        <p:spPr>
          <a:xfrm>
            <a:off x="1574825" y="4963365"/>
            <a:ext cx="6021511" cy="691277"/>
          </a:xfrm>
          <a:prstGeom prst="rightArrow">
            <a:avLst>
              <a:gd name="adj1" fmla="val 75012"/>
              <a:gd name="adj2" fmla="val 25469"/>
            </a:avLst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1669004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2805908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3942813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5079717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6216621" y="4905164"/>
            <a:ext cx="979309" cy="57606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1538821" y="3019254"/>
            <a:ext cx="6066358" cy="804626"/>
            <a:chOff x="1079612" y="2544615"/>
            <a:chExt cx="6837633" cy="644895"/>
          </a:xfrm>
        </p:grpSpPr>
        <p:sp>
          <p:nvSpPr>
            <p:cNvPr id="17" name="오른쪽 화살표 16"/>
            <p:cNvSpPr/>
            <p:nvPr/>
          </p:nvSpPr>
          <p:spPr>
            <a:xfrm>
              <a:off x="6405077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오른쪽 화살표 17"/>
            <p:cNvSpPr/>
            <p:nvPr/>
          </p:nvSpPr>
          <p:spPr>
            <a:xfrm>
              <a:off x="5073711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오른쪽 화살표 18"/>
            <p:cNvSpPr/>
            <p:nvPr/>
          </p:nvSpPr>
          <p:spPr>
            <a:xfrm>
              <a:off x="3742345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오른쪽 화살표 19"/>
            <p:cNvSpPr/>
            <p:nvPr/>
          </p:nvSpPr>
          <p:spPr>
            <a:xfrm>
              <a:off x="2410979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오른쪽 화살표 20"/>
            <p:cNvSpPr/>
            <p:nvPr/>
          </p:nvSpPr>
          <p:spPr>
            <a:xfrm>
              <a:off x="1079612" y="2544615"/>
              <a:ext cx="1512168" cy="644895"/>
            </a:xfrm>
            <a:prstGeom prst="rightArrow">
              <a:avLst>
                <a:gd name="adj1" fmla="val 69617"/>
                <a:gd name="adj2" fmla="val 28982"/>
              </a:avLst>
            </a:prstGeom>
            <a:solidFill>
              <a:schemeClr val="tx2">
                <a:lumMod val="60000"/>
                <a:lumOff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1561628" y="1291062"/>
            <a:ext cx="6023670" cy="690413"/>
            <a:chOff x="1561628" y="1913336"/>
            <a:chExt cx="6023670" cy="690413"/>
          </a:xfrm>
        </p:grpSpPr>
        <p:sp>
          <p:nvSpPr>
            <p:cNvPr id="2" name="직사각형 1"/>
            <p:cNvSpPr/>
            <p:nvPr/>
          </p:nvSpPr>
          <p:spPr>
            <a:xfrm>
              <a:off x="1561628" y="1913336"/>
              <a:ext cx="1403527" cy="690413"/>
            </a:xfrm>
            <a:custGeom>
              <a:avLst/>
              <a:gdLst/>
              <a:ahLst/>
              <a:cxnLst/>
              <a:rect l="l" t="t" r="r" b="b"/>
              <a:pathLst>
                <a:path w="1463837" h="720080">
                  <a:moveTo>
                    <a:pt x="0" y="0"/>
                  </a:moveTo>
                  <a:lnTo>
                    <a:pt x="1064690" y="0"/>
                  </a:lnTo>
                  <a:lnTo>
                    <a:pt x="1463837" y="720080"/>
                  </a:lnTo>
                  <a:lnTo>
                    <a:pt x="0" y="72008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직사각형 1"/>
            <p:cNvSpPr/>
            <p:nvPr/>
          </p:nvSpPr>
          <p:spPr>
            <a:xfrm>
              <a:off x="2661391" y="1913336"/>
              <a:ext cx="1452231" cy="690413"/>
            </a:xfrm>
            <a:custGeom>
              <a:avLst/>
              <a:gdLst/>
              <a:ahLst/>
              <a:cxnLst/>
              <a:rect l="l" t="t" r="r" b="b"/>
              <a:pathLst>
                <a:path w="1514634" h="720080">
                  <a:moveTo>
                    <a:pt x="0" y="0"/>
                  </a:moveTo>
                  <a:lnTo>
                    <a:pt x="1115487" y="0"/>
                  </a:lnTo>
                  <a:lnTo>
                    <a:pt x="1514634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1"/>
            <p:cNvSpPr/>
            <p:nvPr/>
          </p:nvSpPr>
          <p:spPr>
            <a:xfrm>
              <a:off x="3809858" y="1913336"/>
              <a:ext cx="1452231" cy="690413"/>
            </a:xfrm>
            <a:custGeom>
              <a:avLst/>
              <a:gdLst/>
              <a:ahLst/>
              <a:cxnLst/>
              <a:rect l="l" t="t" r="r" b="b"/>
              <a:pathLst>
                <a:path w="1514634" h="720080">
                  <a:moveTo>
                    <a:pt x="0" y="0"/>
                  </a:moveTo>
                  <a:lnTo>
                    <a:pt x="1115488" y="0"/>
                  </a:lnTo>
                  <a:lnTo>
                    <a:pt x="1514634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직사각형 1"/>
            <p:cNvSpPr/>
            <p:nvPr/>
          </p:nvSpPr>
          <p:spPr>
            <a:xfrm>
              <a:off x="4958327" y="1913336"/>
              <a:ext cx="1452232" cy="690413"/>
            </a:xfrm>
            <a:custGeom>
              <a:avLst/>
              <a:gdLst/>
              <a:ahLst/>
              <a:cxnLst/>
              <a:rect l="l" t="t" r="r" b="b"/>
              <a:pathLst>
                <a:path w="1514635" h="720080">
                  <a:moveTo>
                    <a:pt x="0" y="0"/>
                  </a:moveTo>
                  <a:lnTo>
                    <a:pt x="1115488" y="0"/>
                  </a:lnTo>
                  <a:lnTo>
                    <a:pt x="1514635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직사각형 1"/>
            <p:cNvSpPr/>
            <p:nvPr/>
          </p:nvSpPr>
          <p:spPr>
            <a:xfrm>
              <a:off x="6106795" y="1913336"/>
              <a:ext cx="1478503" cy="690413"/>
            </a:xfrm>
            <a:custGeom>
              <a:avLst/>
              <a:gdLst/>
              <a:ahLst/>
              <a:cxnLst/>
              <a:rect l="l" t="t" r="r" b="b"/>
              <a:pathLst>
                <a:path w="1542035" h="720080">
                  <a:moveTo>
                    <a:pt x="0" y="0"/>
                  </a:moveTo>
                  <a:lnTo>
                    <a:pt x="1345414" y="0"/>
                  </a:lnTo>
                  <a:lnTo>
                    <a:pt x="1542035" y="354713"/>
                  </a:lnTo>
                  <a:lnTo>
                    <a:pt x="1339508" y="720080"/>
                  </a:lnTo>
                  <a:lnTo>
                    <a:pt x="399147" y="72008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8523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926758" y="980728"/>
            <a:ext cx="7279550" cy="563562"/>
            <a:chOff x="904533" y="1136811"/>
            <a:chExt cx="7279550" cy="563562"/>
          </a:xfrm>
        </p:grpSpPr>
        <p:sp>
          <p:nvSpPr>
            <p:cNvPr id="6" name="자유형 5"/>
            <p:cNvSpPr/>
            <p:nvPr/>
          </p:nvSpPr>
          <p:spPr>
            <a:xfrm>
              <a:off x="2278227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904533" y="1136811"/>
              <a:ext cx="1447170" cy="563562"/>
            </a:xfrm>
            <a:custGeom>
              <a:avLst/>
              <a:gdLst>
                <a:gd name="connsiteX0" fmla="*/ 1645023 w 1864659"/>
                <a:gd name="connsiteY0" fmla="*/ 0 h 726142"/>
                <a:gd name="connsiteX1" fmla="*/ 1864659 w 1864659"/>
                <a:gd name="connsiteY1" fmla="*/ 363071 h 726142"/>
                <a:gd name="connsiteX2" fmla="*/ 1649506 w 1864659"/>
                <a:gd name="connsiteY2" fmla="*/ 726142 h 726142"/>
                <a:gd name="connsiteX3" fmla="*/ 0 w 1864659"/>
                <a:gd name="connsiteY3" fmla="*/ 726142 h 726142"/>
                <a:gd name="connsiteX4" fmla="*/ 0 w 1864659"/>
                <a:gd name="connsiteY4" fmla="*/ 4483 h 726142"/>
                <a:gd name="connsiteX5" fmla="*/ 1645023 w 1864659"/>
                <a:gd name="connsiteY5" fmla="*/ 0 h 72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4659" h="726142">
                  <a:moveTo>
                    <a:pt x="1645023" y="0"/>
                  </a:moveTo>
                  <a:lnTo>
                    <a:pt x="1864659" y="363071"/>
                  </a:lnTo>
                  <a:lnTo>
                    <a:pt x="1649506" y="726142"/>
                  </a:lnTo>
                  <a:lnTo>
                    <a:pt x="0" y="726142"/>
                  </a:lnTo>
                  <a:lnTo>
                    <a:pt x="0" y="4483"/>
                  </a:lnTo>
                  <a:lnTo>
                    <a:pt x="1645023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2361718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자유형 9"/>
            <p:cNvSpPr/>
            <p:nvPr/>
          </p:nvSpPr>
          <p:spPr>
            <a:xfrm>
              <a:off x="3735068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" name="자유형 10"/>
            <p:cNvSpPr/>
            <p:nvPr/>
          </p:nvSpPr>
          <p:spPr>
            <a:xfrm>
              <a:off x="3818559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자유형 11"/>
            <p:cNvSpPr/>
            <p:nvPr/>
          </p:nvSpPr>
          <p:spPr>
            <a:xfrm>
              <a:off x="5191909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자유형 12"/>
            <p:cNvSpPr/>
            <p:nvPr/>
          </p:nvSpPr>
          <p:spPr>
            <a:xfrm>
              <a:off x="5275400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자유형 13"/>
            <p:cNvSpPr/>
            <p:nvPr/>
          </p:nvSpPr>
          <p:spPr>
            <a:xfrm>
              <a:off x="6648749" y="1136811"/>
              <a:ext cx="166981" cy="560082"/>
            </a:xfrm>
            <a:custGeom>
              <a:avLst/>
              <a:gdLst>
                <a:gd name="connsiteX0" fmla="*/ 0 w 215153"/>
                <a:gd name="connsiteY0" fmla="*/ 0 h 721659"/>
                <a:gd name="connsiteX1" fmla="*/ 215153 w 215153"/>
                <a:gd name="connsiteY1" fmla="*/ 367553 h 721659"/>
                <a:gd name="connsiteX2" fmla="*/ 8965 w 215153"/>
                <a:gd name="connsiteY2" fmla="*/ 721659 h 72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5153" h="721659">
                  <a:moveTo>
                    <a:pt x="0" y="0"/>
                  </a:moveTo>
                  <a:lnTo>
                    <a:pt x="215153" y="367553"/>
                  </a:lnTo>
                  <a:lnTo>
                    <a:pt x="8965" y="721659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자유형 14"/>
            <p:cNvSpPr/>
            <p:nvPr/>
          </p:nvSpPr>
          <p:spPr>
            <a:xfrm>
              <a:off x="6732240" y="1136811"/>
              <a:ext cx="1451843" cy="563402"/>
            </a:xfrm>
            <a:custGeom>
              <a:avLst/>
              <a:gdLst>
                <a:gd name="connsiteX0" fmla="*/ 1654296 w 1870681"/>
                <a:gd name="connsiteY0" fmla="*/ 0 h 725936"/>
                <a:gd name="connsiteX1" fmla="*/ 1870681 w 1870681"/>
                <a:gd name="connsiteY1" fmla="*/ 362968 h 725936"/>
                <a:gd name="connsiteX2" fmla="*/ 1654296 w 1870681"/>
                <a:gd name="connsiteY2" fmla="*/ 725936 h 725936"/>
                <a:gd name="connsiteX3" fmla="*/ 0 w 1870681"/>
                <a:gd name="connsiteY3" fmla="*/ 725936 h 725936"/>
                <a:gd name="connsiteX4" fmla="*/ 219875 w 1870681"/>
                <a:gd name="connsiteY4" fmla="*/ 359478 h 725936"/>
                <a:gd name="connsiteX5" fmla="*/ 3490 w 1870681"/>
                <a:gd name="connsiteY5" fmla="*/ 0 h 725936"/>
                <a:gd name="connsiteX6" fmla="*/ 1654296 w 1870681"/>
                <a:gd name="connsiteY6" fmla="*/ 0 h 72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0681" h="725936">
                  <a:moveTo>
                    <a:pt x="1654296" y="0"/>
                  </a:moveTo>
                  <a:lnTo>
                    <a:pt x="1870681" y="362968"/>
                  </a:lnTo>
                  <a:lnTo>
                    <a:pt x="1654296" y="725936"/>
                  </a:lnTo>
                  <a:lnTo>
                    <a:pt x="0" y="725936"/>
                  </a:lnTo>
                  <a:lnTo>
                    <a:pt x="219875" y="359478"/>
                  </a:lnTo>
                  <a:lnTo>
                    <a:pt x="3490" y="0"/>
                  </a:lnTo>
                  <a:lnTo>
                    <a:pt x="1654296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8" name="자유형 17"/>
          <p:cNvSpPr/>
          <p:nvPr/>
        </p:nvSpPr>
        <p:spPr>
          <a:xfrm>
            <a:off x="926758" y="2387625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>
            <a:off x="2155195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712774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208361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750442" y="2387823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926758" y="3845550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자유형 57"/>
          <p:cNvSpPr/>
          <p:nvPr/>
        </p:nvSpPr>
        <p:spPr>
          <a:xfrm flipV="1">
            <a:off x="2155195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자유형 58"/>
          <p:cNvSpPr/>
          <p:nvPr/>
        </p:nvSpPr>
        <p:spPr>
          <a:xfrm flipV="1">
            <a:off x="3712774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0" name="자유형 59"/>
          <p:cNvSpPr/>
          <p:nvPr/>
        </p:nvSpPr>
        <p:spPr>
          <a:xfrm flipV="1">
            <a:off x="5208361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1" name="자유형 60"/>
          <p:cNvSpPr/>
          <p:nvPr/>
        </p:nvSpPr>
        <p:spPr>
          <a:xfrm flipV="1">
            <a:off x="6750442" y="3915489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5" name="자유형 34"/>
          <p:cNvSpPr/>
          <p:nvPr/>
        </p:nvSpPr>
        <p:spPr>
          <a:xfrm>
            <a:off x="926758" y="5367052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자유형 35"/>
          <p:cNvSpPr/>
          <p:nvPr/>
        </p:nvSpPr>
        <p:spPr>
          <a:xfrm flipV="1">
            <a:off x="2155195" y="5436991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7" name="자유형 36"/>
          <p:cNvSpPr/>
          <p:nvPr/>
        </p:nvSpPr>
        <p:spPr>
          <a:xfrm>
            <a:off x="3712774" y="5369536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8" name="자유형 37"/>
          <p:cNvSpPr/>
          <p:nvPr/>
        </p:nvSpPr>
        <p:spPr>
          <a:xfrm flipV="1">
            <a:off x="5208361" y="5436991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2" name="자유형 51"/>
          <p:cNvSpPr/>
          <p:nvPr/>
        </p:nvSpPr>
        <p:spPr>
          <a:xfrm>
            <a:off x="6750442" y="5369536"/>
            <a:ext cx="145257" cy="507207"/>
          </a:xfrm>
          <a:custGeom>
            <a:avLst/>
            <a:gdLst>
              <a:gd name="connsiteX0" fmla="*/ 0 w 145257"/>
              <a:gd name="connsiteY0" fmla="*/ 0 h 507207"/>
              <a:gd name="connsiteX1" fmla="*/ 145257 w 145257"/>
              <a:gd name="connsiteY1" fmla="*/ 292894 h 507207"/>
              <a:gd name="connsiteX2" fmla="*/ 45244 w 145257"/>
              <a:gd name="connsiteY2" fmla="*/ 507207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5257" h="507207">
                <a:moveTo>
                  <a:pt x="0" y="0"/>
                </a:moveTo>
                <a:lnTo>
                  <a:pt x="145257" y="292894"/>
                </a:lnTo>
                <a:lnTo>
                  <a:pt x="45244" y="50720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3"/>
          <p:cNvSpPr/>
          <p:nvPr/>
        </p:nvSpPr>
        <p:spPr>
          <a:xfrm>
            <a:off x="616328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3"/>
          <p:cNvSpPr/>
          <p:nvPr/>
        </p:nvSpPr>
        <p:spPr>
          <a:xfrm>
            <a:off x="439389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3"/>
          <p:cNvSpPr/>
          <p:nvPr/>
        </p:nvSpPr>
        <p:spPr>
          <a:xfrm>
            <a:off x="262450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855118" y="5193196"/>
            <a:ext cx="2015703" cy="576262"/>
          </a:xfrm>
          <a:custGeom>
            <a:avLst/>
            <a:gdLst/>
            <a:ahLst/>
            <a:cxnLst/>
            <a:rect l="l" t="t" r="r" b="b"/>
            <a:pathLst>
              <a:path w="2015703" h="576262">
                <a:moveTo>
                  <a:pt x="0" y="0"/>
                </a:moveTo>
                <a:lnTo>
                  <a:pt x="1727572" y="0"/>
                </a:lnTo>
                <a:cubicBezTo>
                  <a:pt x="1886702" y="0"/>
                  <a:pt x="2015703" y="129001"/>
                  <a:pt x="2015703" y="288131"/>
                </a:cubicBezTo>
                <a:cubicBezTo>
                  <a:pt x="2015703" y="447261"/>
                  <a:pt x="1886702" y="576262"/>
                  <a:pt x="1727572" y="576262"/>
                </a:cubicBezTo>
                <a:lnTo>
                  <a:pt x="0" y="57626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864643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9"/>
          <p:cNvSpPr/>
          <p:nvPr/>
        </p:nvSpPr>
        <p:spPr>
          <a:xfrm>
            <a:off x="274106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이등변 삼각형 12"/>
          <p:cNvSpPr/>
          <p:nvPr/>
        </p:nvSpPr>
        <p:spPr>
          <a:xfrm rot="5400000">
            <a:off x="2500888" y="3376936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직사각형 9"/>
          <p:cNvSpPr/>
          <p:nvPr/>
        </p:nvSpPr>
        <p:spPr>
          <a:xfrm>
            <a:off x="460796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이등변 삼각형 17"/>
          <p:cNvSpPr/>
          <p:nvPr/>
        </p:nvSpPr>
        <p:spPr>
          <a:xfrm rot="5400000">
            <a:off x="4377313" y="3376937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6244213" y="3376938"/>
            <a:ext cx="285068" cy="11402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직사각형 9"/>
          <p:cNvSpPr/>
          <p:nvPr/>
        </p:nvSpPr>
        <p:spPr>
          <a:xfrm>
            <a:off x="6487858" y="3155958"/>
            <a:ext cx="1691133" cy="576262"/>
          </a:xfrm>
          <a:custGeom>
            <a:avLst/>
            <a:gdLst>
              <a:gd name="connsiteX0" fmla="*/ 179163 w 1691133"/>
              <a:gd name="connsiteY0" fmla="*/ 277749 h 576262"/>
              <a:gd name="connsiteX1" fmla="*/ 0 w 1691133"/>
              <a:gd name="connsiteY1" fmla="*/ 173835 h 576262"/>
              <a:gd name="connsiteX2" fmla="*/ 0 w 1691133"/>
              <a:gd name="connsiteY2" fmla="*/ 0 h 576262"/>
              <a:gd name="connsiteX3" fmla="*/ 1691133 w 1691133"/>
              <a:gd name="connsiteY3" fmla="*/ 0 h 576262"/>
              <a:gd name="connsiteX4" fmla="*/ 1691133 w 1691133"/>
              <a:gd name="connsiteY4" fmla="*/ 576262 h 576262"/>
              <a:gd name="connsiteX5" fmla="*/ 0 w 1691133"/>
              <a:gd name="connsiteY5" fmla="*/ 576262 h 576262"/>
              <a:gd name="connsiteX6" fmla="*/ 0 w 1691133"/>
              <a:gd name="connsiteY6" fmla="*/ 381664 h 576262"/>
              <a:gd name="connsiteX7" fmla="*/ 270603 w 1691133"/>
              <a:gd name="connsiteY7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6" fmla="*/ 270603 w 1691133"/>
              <a:gd name="connsiteY6" fmla="*/ 369189 h 576262"/>
              <a:gd name="connsiteX0" fmla="*/ 0 w 1691133"/>
              <a:gd name="connsiteY0" fmla="*/ 173835 h 576262"/>
              <a:gd name="connsiteX1" fmla="*/ 0 w 1691133"/>
              <a:gd name="connsiteY1" fmla="*/ 0 h 576262"/>
              <a:gd name="connsiteX2" fmla="*/ 1691133 w 1691133"/>
              <a:gd name="connsiteY2" fmla="*/ 0 h 576262"/>
              <a:gd name="connsiteX3" fmla="*/ 1691133 w 1691133"/>
              <a:gd name="connsiteY3" fmla="*/ 576262 h 576262"/>
              <a:gd name="connsiteX4" fmla="*/ 0 w 1691133"/>
              <a:gd name="connsiteY4" fmla="*/ 576262 h 576262"/>
              <a:gd name="connsiteX5" fmla="*/ 0 w 1691133"/>
              <a:gd name="connsiteY5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  <a:gd name="connsiteX4" fmla="*/ 0 w 1691133"/>
              <a:gd name="connsiteY4" fmla="*/ 381664 h 576262"/>
              <a:gd name="connsiteX0" fmla="*/ 0 w 1691133"/>
              <a:gd name="connsiteY0" fmla="*/ 0 h 576262"/>
              <a:gd name="connsiteX1" fmla="*/ 1691133 w 1691133"/>
              <a:gd name="connsiteY1" fmla="*/ 0 h 576262"/>
              <a:gd name="connsiteX2" fmla="*/ 1691133 w 1691133"/>
              <a:gd name="connsiteY2" fmla="*/ 576262 h 576262"/>
              <a:gd name="connsiteX3" fmla="*/ 0 w 1691133"/>
              <a:gd name="connsiteY3" fmla="*/ 57626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1133" h="576262">
                <a:moveTo>
                  <a:pt x="0" y="0"/>
                </a:moveTo>
                <a:lnTo>
                  <a:pt x="1691133" y="0"/>
                </a:lnTo>
                <a:lnTo>
                  <a:pt x="1691133" y="576262"/>
                </a:lnTo>
                <a:lnTo>
                  <a:pt x="0" y="576262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자유형 14"/>
          <p:cNvSpPr/>
          <p:nvPr/>
        </p:nvSpPr>
        <p:spPr>
          <a:xfrm>
            <a:off x="864643" y="1232756"/>
            <a:ext cx="7343627" cy="587490"/>
          </a:xfrm>
          <a:custGeom>
            <a:avLst/>
            <a:gdLst>
              <a:gd name="connsiteX0" fmla="*/ 7201492 w 7343627"/>
              <a:gd name="connsiteY0" fmla="*/ 0 h 587490"/>
              <a:gd name="connsiteX1" fmla="*/ 7343627 w 7343627"/>
              <a:gd name="connsiteY1" fmla="*/ 293745 h 587490"/>
              <a:gd name="connsiteX2" fmla="*/ 7206230 w 7343627"/>
              <a:gd name="connsiteY2" fmla="*/ 582752 h 587490"/>
              <a:gd name="connsiteX3" fmla="*/ 0 w 7343627"/>
              <a:gd name="connsiteY3" fmla="*/ 587490 h 587490"/>
              <a:gd name="connsiteX4" fmla="*/ 0 w 7343627"/>
              <a:gd name="connsiteY4" fmla="*/ 0 h 587490"/>
              <a:gd name="connsiteX5" fmla="*/ 7201492 w 7343627"/>
              <a:gd name="connsiteY5" fmla="*/ 0 h 58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43627" h="587490">
                <a:moveTo>
                  <a:pt x="7201492" y="0"/>
                </a:moveTo>
                <a:lnTo>
                  <a:pt x="7343627" y="293745"/>
                </a:lnTo>
                <a:lnTo>
                  <a:pt x="7206230" y="582752"/>
                </a:lnTo>
                <a:lnTo>
                  <a:pt x="0" y="587490"/>
                </a:lnTo>
                <a:lnTo>
                  <a:pt x="0" y="0"/>
                </a:lnTo>
                <a:lnTo>
                  <a:pt x="720149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6626468" y="1233299"/>
            <a:ext cx="298744" cy="588168"/>
            <a:chOff x="8172450" y="2847975"/>
            <a:chExt cx="298744" cy="588168"/>
          </a:xfrm>
        </p:grpSpPr>
        <p:sp>
          <p:nvSpPr>
            <p:cNvPr id="17" name="자유형 16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자유형 20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2077111" y="1233299"/>
            <a:ext cx="298744" cy="588168"/>
            <a:chOff x="8172450" y="2847975"/>
            <a:chExt cx="298744" cy="588168"/>
          </a:xfrm>
        </p:grpSpPr>
        <p:sp>
          <p:nvSpPr>
            <p:cNvPr id="23" name="자유형 22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자유형 23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110015" y="1233299"/>
            <a:ext cx="298744" cy="588168"/>
            <a:chOff x="8172450" y="2847975"/>
            <a:chExt cx="298744" cy="588168"/>
          </a:xfrm>
        </p:grpSpPr>
        <p:sp>
          <p:nvSpPr>
            <p:cNvPr id="26" name="자유형 25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자유형 26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593563" y="1233299"/>
            <a:ext cx="298744" cy="588168"/>
            <a:chOff x="8172450" y="2847975"/>
            <a:chExt cx="298744" cy="588168"/>
          </a:xfrm>
        </p:grpSpPr>
        <p:sp>
          <p:nvSpPr>
            <p:cNvPr id="29" name="자유형 28"/>
            <p:cNvSpPr/>
            <p:nvPr/>
          </p:nvSpPr>
          <p:spPr>
            <a:xfrm>
              <a:off x="8172450" y="2847975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자유형 29"/>
            <p:cNvSpPr/>
            <p:nvPr/>
          </p:nvSpPr>
          <p:spPr>
            <a:xfrm>
              <a:off x="8352131" y="3207543"/>
              <a:ext cx="119063" cy="228600"/>
            </a:xfrm>
            <a:custGeom>
              <a:avLst/>
              <a:gdLst>
                <a:gd name="connsiteX0" fmla="*/ 0 w 119063"/>
                <a:gd name="connsiteY0" fmla="*/ 0 h 228600"/>
                <a:gd name="connsiteX1" fmla="*/ 119063 w 119063"/>
                <a:gd name="connsiteY1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9063" h="228600">
                  <a:moveTo>
                    <a:pt x="0" y="0"/>
                  </a:moveTo>
                  <a:lnTo>
                    <a:pt x="119063" y="22860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1752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둥근 직사각형 7"/>
          <p:cNvSpPr/>
          <p:nvPr/>
        </p:nvSpPr>
        <p:spPr>
          <a:xfrm>
            <a:off x="6516002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5120900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3725799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330697" y="2226919"/>
            <a:ext cx="1692402" cy="676961"/>
          </a:xfrm>
          <a:prstGeom prst="roundRect">
            <a:avLst/>
          </a:pr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935596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3"/>
          <p:cNvSpPr/>
          <p:nvPr/>
        </p:nvSpPr>
        <p:spPr>
          <a:xfrm>
            <a:off x="2330443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3"/>
          <p:cNvSpPr/>
          <p:nvPr/>
        </p:nvSpPr>
        <p:spPr>
          <a:xfrm>
            <a:off x="3725290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3"/>
          <p:cNvSpPr/>
          <p:nvPr/>
        </p:nvSpPr>
        <p:spPr>
          <a:xfrm>
            <a:off x="5120137" y="2226919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6512529" y="764704"/>
            <a:ext cx="1692402" cy="676961"/>
          </a:xfrm>
          <a:prstGeom prst="roundRect">
            <a:avLst/>
          </a:prstGeom>
          <a:solidFill>
            <a:schemeClr val="tx2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모서리가 둥근 직사각형 3"/>
          <p:cNvSpPr/>
          <p:nvPr/>
        </p:nvSpPr>
        <p:spPr>
          <a:xfrm>
            <a:off x="5116664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3"/>
          <p:cNvSpPr/>
          <p:nvPr/>
        </p:nvSpPr>
        <p:spPr>
          <a:xfrm>
            <a:off x="3721817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3"/>
          <p:cNvSpPr/>
          <p:nvPr/>
        </p:nvSpPr>
        <p:spPr>
          <a:xfrm>
            <a:off x="2326970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3"/>
          <p:cNvSpPr/>
          <p:nvPr/>
        </p:nvSpPr>
        <p:spPr>
          <a:xfrm>
            <a:off x="932123" y="764704"/>
            <a:ext cx="1854440" cy="676961"/>
          </a:xfrm>
          <a:custGeom>
            <a:avLst/>
            <a:gdLst/>
            <a:ahLst/>
            <a:cxnLst/>
            <a:rect l="l" t="t" r="r" b="b"/>
            <a:pathLst>
              <a:path w="1854440" h="676961">
                <a:moveTo>
                  <a:pt x="112829" y="0"/>
                </a:moveTo>
                <a:lnTo>
                  <a:pt x="1579573" y="0"/>
                </a:lnTo>
                <a:cubicBezTo>
                  <a:pt x="1641887" y="0"/>
                  <a:pt x="1692402" y="50515"/>
                  <a:pt x="1692402" y="112829"/>
                </a:cubicBezTo>
                <a:lnTo>
                  <a:pt x="1692402" y="122350"/>
                </a:lnTo>
                <a:lnTo>
                  <a:pt x="1854440" y="338481"/>
                </a:lnTo>
                <a:lnTo>
                  <a:pt x="1692402" y="554612"/>
                </a:lnTo>
                <a:lnTo>
                  <a:pt x="1692402" y="564132"/>
                </a:lnTo>
                <a:cubicBezTo>
                  <a:pt x="1692402" y="626446"/>
                  <a:pt x="1641887" y="676961"/>
                  <a:pt x="1579573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>
            <a:off x="919669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모서리가 둥근 직사각형 23"/>
          <p:cNvSpPr/>
          <p:nvPr/>
        </p:nvSpPr>
        <p:spPr>
          <a:xfrm>
            <a:off x="2764344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모서리가 둥근 직사각형 24"/>
          <p:cNvSpPr/>
          <p:nvPr/>
        </p:nvSpPr>
        <p:spPr>
          <a:xfrm>
            <a:off x="4609019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모서리가 둥근 직사각형 25"/>
          <p:cNvSpPr/>
          <p:nvPr/>
        </p:nvSpPr>
        <p:spPr>
          <a:xfrm>
            <a:off x="6453694" y="3429000"/>
            <a:ext cx="1762125" cy="67696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5400000">
            <a:off x="2572753" y="3701983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이등변 삼각형 27"/>
          <p:cNvSpPr/>
          <p:nvPr/>
        </p:nvSpPr>
        <p:spPr>
          <a:xfrm rot="5400000">
            <a:off x="4417596" y="3701984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이등변 삼각형 28"/>
          <p:cNvSpPr/>
          <p:nvPr/>
        </p:nvSpPr>
        <p:spPr>
          <a:xfrm rot="5400000">
            <a:off x="6266449" y="3701985"/>
            <a:ext cx="457251" cy="111944"/>
          </a:xfrm>
          <a:prstGeom prst="triangl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53694" y="4781550"/>
            <a:ext cx="1762125" cy="676961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4609018" y="4781550"/>
            <a:ext cx="1869242" cy="676961"/>
          </a:xfrm>
          <a:custGeom>
            <a:avLst/>
            <a:gdLst/>
            <a:ahLst/>
            <a:cxnLst/>
            <a:rect l="l" t="t" r="r" b="b"/>
            <a:pathLst>
              <a:path w="1869242" h="676961">
                <a:moveTo>
                  <a:pt x="112829" y="0"/>
                </a:moveTo>
                <a:lnTo>
                  <a:pt x="1649296" y="0"/>
                </a:lnTo>
                <a:cubicBezTo>
                  <a:pt x="1710097" y="0"/>
                  <a:pt x="1759664" y="48091"/>
                  <a:pt x="1761219" y="108342"/>
                </a:cubicBezTo>
                <a:lnTo>
                  <a:pt x="1869242" y="328959"/>
                </a:lnTo>
                <a:lnTo>
                  <a:pt x="1762125" y="547724"/>
                </a:lnTo>
                <a:lnTo>
                  <a:pt x="1762125" y="564132"/>
                </a:lnTo>
                <a:cubicBezTo>
                  <a:pt x="1762125" y="626446"/>
                  <a:pt x="1711610" y="676961"/>
                  <a:pt x="1649296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2764344" y="4781550"/>
            <a:ext cx="1872177" cy="676961"/>
          </a:xfrm>
          <a:custGeom>
            <a:avLst/>
            <a:gdLst/>
            <a:ahLst/>
            <a:cxnLst/>
            <a:rect l="l" t="t" r="r" b="b"/>
            <a:pathLst>
              <a:path w="1872177" h="676961">
                <a:moveTo>
                  <a:pt x="112829" y="0"/>
                </a:moveTo>
                <a:lnTo>
                  <a:pt x="1649296" y="0"/>
                </a:lnTo>
                <a:cubicBezTo>
                  <a:pt x="1708411" y="0"/>
                  <a:pt x="1756907" y="45462"/>
                  <a:pt x="1760233" y="103455"/>
                </a:cubicBezTo>
                <a:lnTo>
                  <a:pt x="1760233" y="100332"/>
                </a:lnTo>
                <a:lnTo>
                  <a:pt x="1872177" y="328958"/>
                </a:lnTo>
                <a:lnTo>
                  <a:pt x="1762125" y="553718"/>
                </a:lnTo>
                <a:lnTo>
                  <a:pt x="1762125" y="564132"/>
                </a:lnTo>
                <a:cubicBezTo>
                  <a:pt x="1762125" y="626446"/>
                  <a:pt x="1711610" y="676961"/>
                  <a:pt x="1649296" y="676961"/>
                </a:cubicBezTo>
                <a:lnTo>
                  <a:pt x="112829" y="676961"/>
                </a:lnTo>
                <a:cubicBezTo>
                  <a:pt x="50515" y="676961"/>
                  <a:pt x="0" y="626446"/>
                  <a:pt x="0" y="564132"/>
                </a:cubicBezTo>
                <a:lnTo>
                  <a:pt x="0" y="112829"/>
                </a:lnTo>
                <a:cubicBezTo>
                  <a:pt x="0" y="50515"/>
                  <a:pt x="50515" y="0"/>
                  <a:pt x="112829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175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1518222" y="4182996"/>
            <a:ext cx="676962" cy="1874069"/>
          </a:xfrm>
          <a:custGeom>
            <a:avLst/>
            <a:gdLst/>
            <a:ahLst/>
            <a:cxnLst/>
            <a:rect l="l" t="t" r="r" b="b"/>
            <a:pathLst>
              <a:path w="676962" h="1874069">
                <a:moveTo>
                  <a:pt x="0" y="1761240"/>
                </a:moveTo>
                <a:lnTo>
                  <a:pt x="0" y="224773"/>
                </a:lnTo>
                <a:cubicBezTo>
                  <a:pt x="0" y="162459"/>
                  <a:pt x="50514" y="111945"/>
                  <a:pt x="112827" y="111944"/>
                </a:cubicBezTo>
                <a:lnTo>
                  <a:pt x="100331" y="111944"/>
                </a:lnTo>
                <a:lnTo>
                  <a:pt x="328957" y="0"/>
                </a:lnTo>
                <a:lnTo>
                  <a:pt x="557581" y="111944"/>
                </a:lnTo>
                <a:lnTo>
                  <a:pt x="564133" y="111944"/>
                </a:lnTo>
                <a:cubicBezTo>
                  <a:pt x="626447" y="111944"/>
                  <a:pt x="676962" y="162459"/>
                  <a:pt x="676962" y="224773"/>
                </a:cubicBezTo>
                <a:lnTo>
                  <a:pt x="676962" y="1761240"/>
                </a:lnTo>
                <a:cubicBezTo>
                  <a:pt x="676962" y="1823554"/>
                  <a:pt x="626447" y="1874069"/>
                  <a:pt x="564133" y="1874069"/>
                </a:cubicBezTo>
                <a:lnTo>
                  <a:pt x="112830" y="1874069"/>
                </a:lnTo>
                <a:cubicBezTo>
                  <a:pt x="50515" y="1874069"/>
                  <a:pt x="0" y="1823554"/>
                  <a:pt x="0" y="176124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50800" dist="127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689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16"/>
          <p:cNvSpPr/>
          <p:nvPr/>
        </p:nvSpPr>
        <p:spPr>
          <a:xfrm>
            <a:off x="146102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2390217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5400000">
            <a:off x="2507260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5400000">
            <a:off x="2636008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280117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이등변 삼각형 24"/>
          <p:cNvSpPr/>
          <p:nvPr/>
        </p:nvSpPr>
        <p:spPr>
          <a:xfrm rot="5400000">
            <a:off x="3730361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이등변 삼각형 25"/>
          <p:cNvSpPr/>
          <p:nvPr/>
        </p:nvSpPr>
        <p:spPr>
          <a:xfrm rot="5400000">
            <a:off x="3847404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5400000">
            <a:off x="3976151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13546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이등변 삼각형 28"/>
          <p:cNvSpPr/>
          <p:nvPr/>
        </p:nvSpPr>
        <p:spPr>
          <a:xfrm rot="5400000">
            <a:off x="5064654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이등변 삼각형 29"/>
          <p:cNvSpPr/>
          <p:nvPr/>
        </p:nvSpPr>
        <p:spPr>
          <a:xfrm rot="5400000">
            <a:off x="5181697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5400000">
            <a:off x="5310444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475607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5400000">
            <a:off x="6404798" y="3385795"/>
            <a:ext cx="100235" cy="86410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6521842" y="3385795"/>
            <a:ext cx="100235" cy="86410"/>
          </a:xfrm>
          <a:prstGeom prst="triangl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5400000">
            <a:off x="6650589" y="3385795"/>
            <a:ext cx="100235" cy="86410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81575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1461026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2801170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4135463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5475607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6815752" y="11967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 rot="5400000">
            <a:off x="2471668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이등변 삼각형 81"/>
          <p:cNvSpPr/>
          <p:nvPr/>
        </p:nvSpPr>
        <p:spPr>
          <a:xfrm rot="5400000">
            <a:off x="3800108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이등변 삼각형 82"/>
          <p:cNvSpPr/>
          <p:nvPr/>
        </p:nvSpPr>
        <p:spPr>
          <a:xfrm rot="5400000">
            <a:off x="5146105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이등변 삼각형 83"/>
          <p:cNvSpPr/>
          <p:nvPr/>
        </p:nvSpPr>
        <p:spPr>
          <a:xfrm rot="5400000">
            <a:off x="6480397" y="1542390"/>
            <a:ext cx="200470" cy="17281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1461026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2801170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4135463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475607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815752" y="479649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2451275" y="5044516"/>
            <a:ext cx="230430" cy="369418"/>
            <a:chOff x="2443991" y="4293096"/>
            <a:chExt cx="230430" cy="369418"/>
          </a:xfrm>
        </p:grpSpPr>
        <p:sp>
          <p:nvSpPr>
            <p:cNvPr id="3" name="자유형 2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자유형 53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자유형 54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6" name="그룹 55"/>
          <p:cNvGrpSpPr/>
          <p:nvPr/>
        </p:nvGrpSpPr>
        <p:grpSpPr>
          <a:xfrm>
            <a:off x="3760696" y="5044516"/>
            <a:ext cx="230430" cy="369418"/>
            <a:chOff x="2443991" y="4293096"/>
            <a:chExt cx="230430" cy="369418"/>
          </a:xfrm>
        </p:grpSpPr>
        <p:sp>
          <p:nvSpPr>
            <p:cNvPr id="57" name="자유형 56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자유형 58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0" name="그룹 59"/>
          <p:cNvGrpSpPr/>
          <p:nvPr/>
        </p:nvGrpSpPr>
        <p:grpSpPr>
          <a:xfrm>
            <a:off x="5114008" y="5044516"/>
            <a:ext cx="230430" cy="369418"/>
            <a:chOff x="2443991" y="4293096"/>
            <a:chExt cx="230430" cy="369418"/>
          </a:xfrm>
        </p:grpSpPr>
        <p:sp>
          <p:nvSpPr>
            <p:cNvPr id="61" name="자유형 60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자유형 61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자유형 62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5" name="그룹 64"/>
          <p:cNvGrpSpPr/>
          <p:nvPr/>
        </p:nvGrpSpPr>
        <p:grpSpPr>
          <a:xfrm>
            <a:off x="6423429" y="5044516"/>
            <a:ext cx="230430" cy="369418"/>
            <a:chOff x="2443991" y="4293096"/>
            <a:chExt cx="230430" cy="369418"/>
          </a:xfrm>
        </p:grpSpPr>
        <p:sp>
          <p:nvSpPr>
            <p:cNvPr id="66" name="자유형 65"/>
            <p:cNvSpPr/>
            <p:nvPr/>
          </p:nvSpPr>
          <p:spPr>
            <a:xfrm>
              <a:off x="2443991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자유형 66"/>
            <p:cNvSpPr/>
            <p:nvPr/>
          </p:nvSpPr>
          <p:spPr>
            <a:xfrm>
              <a:off x="2502513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자유형 68"/>
            <p:cNvSpPr/>
            <p:nvPr/>
          </p:nvSpPr>
          <p:spPr>
            <a:xfrm>
              <a:off x="2561035" y="4293096"/>
              <a:ext cx="113386" cy="369418"/>
            </a:xfrm>
            <a:custGeom>
              <a:avLst/>
              <a:gdLst>
                <a:gd name="connsiteX0" fmla="*/ 0 w 226772"/>
                <a:gd name="connsiteY0" fmla="*/ 0 h 738835"/>
                <a:gd name="connsiteX1" fmla="*/ 226772 w 226772"/>
                <a:gd name="connsiteY1" fmla="*/ 373075 h 738835"/>
                <a:gd name="connsiteX2" fmla="*/ 14631 w 226772"/>
                <a:gd name="connsiteY2" fmla="*/ 738835 h 738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772" h="738835">
                  <a:moveTo>
                    <a:pt x="0" y="0"/>
                  </a:moveTo>
                  <a:lnTo>
                    <a:pt x="226772" y="373075"/>
                  </a:lnTo>
                  <a:lnTo>
                    <a:pt x="14631" y="738835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483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타원 40"/>
          <p:cNvSpPr/>
          <p:nvPr/>
        </p:nvSpPr>
        <p:spPr>
          <a:xfrm>
            <a:off x="1456266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직각 삼각형 46"/>
          <p:cNvSpPr/>
          <p:nvPr/>
        </p:nvSpPr>
        <p:spPr>
          <a:xfrm rot="18900000" flipH="1">
            <a:off x="2484125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각 삼각형 48"/>
          <p:cNvSpPr/>
          <p:nvPr/>
        </p:nvSpPr>
        <p:spPr>
          <a:xfrm rot="18900000" flipH="1">
            <a:off x="2413900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3806714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직각 삼각형 50"/>
          <p:cNvSpPr/>
          <p:nvPr/>
        </p:nvSpPr>
        <p:spPr>
          <a:xfrm rot="18900000" flipH="1">
            <a:off x="3736489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각 삼각형 52"/>
          <p:cNvSpPr/>
          <p:nvPr/>
        </p:nvSpPr>
        <p:spPr>
          <a:xfrm rot="18900000" flipH="1">
            <a:off x="5146859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각 삼각형 53"/>
          <p:cNvSpPr/>
          <p:nvPr/>
        </p:nvSpPr>
        <p:spPr>
          <a:xfrm rot="18900000" flipH="1">
            <a:off x="5076635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각 삼각형 54"/>
          <p:cNvSpPr/>
          <p:nvPr/>
        </p:nvSpPr>
        <p:spPr>
          <a:xfrm rot="18900000" flipH="1">
            <a:off x="6481151" y="1344283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직각 삼각형 64"/>
          <p:cNvSpPr/>
          <p:nvPr/>
        </p:nvSpPr>
        <p:spPr>
          <a:xfrm rot="18900000" flipH="1">
            <a:off x="6410926" y="1344283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626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641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3070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70847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99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오른쪽 화살표 72"/>
          <p:cNvSpPr/>
          <p:nvPr/>
        </p:nvSpPr>
        <p:spPr>
          <a:xfrm>
            <a:off x="2478780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4" name="오른쪽 화살표 73"/>
          <p:cNvSpPr/>
          <p:nvPr/>
        </p:nvSpPr>
        <p:spPr>
          <a:xfrm>
            <a:off x="3785807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오른쪽 화살표 74"/>
          <p:cNvSpPr/>
          <p:nvPr/>
        </p:nvSpPr>
        <p:spPr>
          <a:xfrm>
            <a:off x="5131804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오른쪽 화살표 76"/>
          <p:cNvSpPr/>
          <p:nvPr/>
        </p:nvSpPr>
        <p:spPr>
          <a:xfrm>
            <a:off x="6483654" y="3313787"/>
            <a:ext cx="213908" cy="230426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6266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6410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30703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70847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99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2385529" y="5013176"/>
            <a:ext cx="232708" cy="576064"/>
            <a:chOff x="846683" y="5013176"/>
            <a:chExt cx="232708" cy="576064"/>
          </a:xfrm>
        </p:grpSpPr>
        <p:sp>
          <p:nvSpPr>
            <p:cNvPr id="33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726984" y="5013176"/>
            <a:ext cx="232708" cy="576064"/>
            <a:chOff x="846683" y="5013176"/>
            <a:chExt cx="232708" cy="576064"/>
          </a:xfrm>
        </p:grpSpPr>
        <p:sp>
          <p:nvSpPr>
            <p:cNvPr id="40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5063415" y="5013176"/>
            <a:ext cx="232708" cy="576064"/>
            <a:chOff x="846683" y="5013176"/>
            <a:chExt cx="232708" cy="576064"/>
          </a:xfrm>
        </p:grpSpPr>
        <p:sp>
          <p:nvSpPr>
            <p:cNvPr id="56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6404870" y="5013176"/>
            <a:ext cx="232708" cy="576064"/>
            <a:chOff x="846683" y="5013176"/>
            <a:chExt cx="232708" cy="576064"/>
          </a:xfrm>
        </p:grpSpPr>
        <p:sp>
          <p:nvSpPr>
            <p:cNvPr id="60" name="타원 32"/>
            <p:cNvSpPr/>
            <p:nvPr/>
          </p:nvSpPr>
          <p:spPr>
            <a:xfrm>
              <a:off x="96726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32"/>
            <p:cNvSpPr/>
            <p:nvPr/>
          </p:nvSpPr>
          <p:spPr>
            <a:xfrm>
              <a:off x="90697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타원 32"/>
            <p:cNvSpPr/>
            <p:nvPr/>
          </p:nvSpPr>
          <p:spPr>
            <a:xfrm>
              <a:off x="846683" y="5013176"/>
              <a:ext cx="112128" cy="576064"/>
            </a:xfrm>
            <a:custGeom>
              <a:avLst/>
              <a:gdLst>
                <a:gd name="connsiteX0" fmla="*/ 0 w 864096"/>
                <a:gd name="connsiteY0" fmla="*/ 288032 h 576064"/>
                <a:gd name="connsiteX1" fmla="*/ 112128 w 864096"/>
                <a:gd name="connsiteY1" fmla="*/ 0 h 576064"/>
                <a:gd name="connsiteX2" fmla="*/ 751968 w 864096"/>
                <a:gd name="connsiteY2" fmla="*/ 0 h 576064"/>
                <a:gd name="connsiteX3" fmla="*/ 864096 w 864096"/>
                <a:gd name="connsiteY3" fmla="*/ 288032 h 576064"/>
                <a:gd name="connsiteX4" fmla="*/ 751968 w 864096"/>
                <a:gd name="connsiteY4" fmla="*/ 576064 h 576064"/>
                <a:gd name="connsiteX5" fmla="*/ 112128 w 864096"/>
                <a:gd name="connsiteY5" fmla="*/ 576064 h 576064"/>
                <a:gd name="connsiteX6" fmla="*/ 91440 w 864096"/>
                <a:gd name="connsiteY6" fmla="*/ 379472 h 576064"/>
                <a:gd name="connsiteX0" fmla="*/ 73130 w 825098"/>
                <a:gd name="connsiteY0" fmla="*/ 0 h 576064"/>
                <a:gd name="connsiteX1" fmla="*/ 712970 w 825098"/>
                <a:gd name="connsiteY1" fmla="*/ 0 h 576064"/>
                <a:gd name="connsiteX2" fmla="*/ 825098 w 825098"/>
                <a:gd name="connsiteY2" fmla="*/ 288032 h 576064"/>
                <a:gd name="connsiteX3" fmla="*/ 712970 w 825098"/>
                <a:gd name="connsiteY3" fmla="*/ 576064 h 576064"/>
                <a:gd name="connsiteX4" fmla="*/ 73130 w 825098"/>
                <a:gd name="connsiteY4" fmla="*/ 576064 h 576064"/>
                <a:gd name="connsiteX5" fmla="*/ 52442 w 825098"/>
                <a:gd name="connsiteY5" fmla="*/ 379472 h 576064"/>
                <a:gd name="connsiteX0" fmla="*/ 0 w 751968"/>
                <a:gd name="connsiteY0" fmla="*/ 0 h 576064"/>
                <a:gd name="connsiteX1" fmla="*/ 639840 w 751968"/>
                <a:gd name="connsiteY1" fmla="*/ 0 h 576064"/>
                <a:gd name="connsiteX2" fmla="*/ 751968 w 751968"/>
                <a:gd name="connsiteY2" fmla="*/ 288032 h 576064"/>
                <a:gd name="connsiteX3" fmla="*/ 639840 w 751968"/>
                <a:gd name="connsiteY3" fmla="*/ 576064 h 576064"/>
                <a:gd name="connsiteX4" fmla="*/ 0 w 751968"/>
                <a:gd name="connsiteY4" fmla="*/ 576064 h 576064"/>
                <a:gd name="connsiteX0" fmla="*/ 639840 w 751968"/>
                <a:gd name="connsiteY0" fmla="*/ 0 h 576064"/>
                <a:gd name="connsiteX1" fmla="*/ 751968 w 751968"/>
                <a:gd name="connsiteY1" fmla="*/ 288032 h 576064"/>
                <a:gd name="connsiteX2" fmla="*/ 639840 w 751968"/>
                <a:gd name="connsiteY2" fmla="*/ 576064 h 576064"/>
                <a:gd name="connsiteX3" fmla="*/ 0 w 751968"/>
                <a:gd name="connsiteY3" fmla="*/ 576064 h 576064"/>
                <a:gd name="connsiteX0" fmla="*/ 0 w 112128"/>
                <a:gd name="connsiteY0" fmla="*/ 0 h 576064"/>
                <a:gd name="connsiteX1" fmla="*/ 112128 w 112128"/>
                <a:gd name="connsiteY1" fmla="*/ 288032 h 576064"/>
                <a:gd name="connsiteX2" fmla="*/ 0 w 112128"/>
                <a:gd name="connsiteY2" fmla="*/ 576064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128" h="576064">
                  <a:moveTo>
                    <a:pt x="0" y="0"/>
                  </a:moveTo>
                  <a:cubicBezTo>
                    <a:pt x="70145" y="75509"/>
                    <a:pt x="112128" y="176868"/>
                    <a:pt x="112128" y="288032"/>
                  </a:cubicBezTo>
                  <a:cubicBezTo>
                    <a:pt x="112128" y="399197"/>
                    <a:pt x="70145" y="500555"/>
                    <a:pt x="0" y="576064"/>
                  </a:cubicBezTo>
                </a:path>
              </a:pathLst>
            </a:custGeom>
            <a:noFill/>
            <a:ln w="19050">
              <a:solidFill>
                <a:schemeClr val="accent1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8024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타원 67"/>
          <p:cNvSpPr/>
          <p:nvPr/>
        </p:nvSpPr>
        <p:spPr>
          <a:xfrm>
            <a:off x="6894021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6105254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5316487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4527720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38953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950186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161419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372652" y="98072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2191709" y="1370193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직각 삼각형 71"/>
          <p:cNvSpPr/>
          <p:nvPr/>
        </p:nvSpPr>
        <p:spPr>
          <a:xfrm rot="18900000" flipH="1">
            <a:off x="2984666" y="1370193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직각 삼각형 75"/>
          <p:cNvSpPr/>
          <p:nvPr/>
        </p:nvSpPr>
        <p:spPr>
          <a:xfrm rot="18900000" flipH="1">
            <a:off x="3770479" y="1370194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8" name="직각 삼각형 77"/>
          <p:cNvSpPr/>
          <p:nvPr/>
        </p:nvSpPr>
        <p:spPr>
          <a:xfrm rot="18900000" flipH="1">
            <a:off x="4558673" y="1370195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직각 삼각형 78"/>
          <p:cNvSpPr/>
          <p:nvPr/>
        </p:nvSpPr>
        <p:spPr>
          <a:xfrm rot="18900000" flipH="1">
            <a:off x="5349247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직각 삼각형 79"/>
          <p:cNvSpPr/>
          <p:nvPr/>
        </p:nvSpPr>
        <p:spPr>
          <a:xfrm rot="18900000" flipH="1">
            <a:off x="6139822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직각 삼각형 80"/>
          <p:cNvSpPr/>
          <p:nvPr/>
        </p:nvSpPr>
        <p:spPr>
          <a:xfrm rot="18900000" flipH="1">
            <a:off x="6930397" y="1370196"/>
            <a:ext cx="85165" cy="85165"/>
          </a:xfrm>
          <a:prstGeom prst="rt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39440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76788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4130703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550331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6" name="타원 85"/>
          <p:cNvSpPr/>
          <p:nvPr/>
        </p:nvSpPr>
        <p:spPr>
          <a:xfrm>
            <a:off x="689086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1331640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4" name="직사각형 8"/>
          <p:cNvSpPr/>
          <p:nvPr/>
        </p:nvSpPr>
        <p:spPr>
          <a:xfrm flipV="1">
            <a:off x="2702173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5" name="직사각형 8"/>
          <p:cNvSpPr/>
          <p:nvPr/>
        </p:nvSpPr>
        <p:spPr>
          <a:xfrm>
            <a:off x="4062364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6" name="직사각형 8"/>
          <p:cNvSpPr/>
          <p:nvPr/>
        </p:nvSpPr>
        <p:spPr>
          <a:xfrm flipV="1">
            <a:off x="5436661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7" name="직사각형 8"/>
          <p:cNvSpPr/>
          <p:nvPr/>
        </p:nvSpPr>
        <p:spPr>
          <a:xfrm>
            <a:off x="6826073" y="2933816"/>
            <a:ext cx="1339624" cy="990370"/>
          </a:xfrm>
          <a:custGeom>
            <a:avLst/>
            <a:gdLst>
              <a:gd name="connsiteX0" fmla="*/ 1339624 w 1431064"/>
              <a:gd name="connsiteY0" fmla="*/ 0 h 1071249"/>
              <a:gd name="connsiteX1" fmla="*/ 1339624 w 1431064"/>
              <a:gd name="connsiteY1" fmla="*/ 576065 h 1071249"/>
              <a:gd name="connsiteX2" fmla="*/ 990370 w 1431064"/>
              <a:gd name="connsiteY2" fmla="*/ 576065 h 1071249"/>
              <a:gd name="connsiteX3" fmla="*/ 495185 w 1431064"/>
              <a:gd name="connsiteY3" fmla="*/ 1071249 h 1071249"/>
              <a:gd name="connsiteX4" fmla="*/ 0 w 1431064"/>
              <a:gd name="connsiteY4" fmla="*/ 576064 h 1071249"/>
              <a:gd name="connsiteX5" fmla="*/ 495185 w 1431064"/>
              <a:gd name="connsiteY5" fmla="*/ 80879 h 1071249"/>
              <a:gd name="connsiteX6" fmla="*/ 547536 w 1431064"/>
              <a:gd name="connsiteY6" fmla="*/ 86157 h 1071249"/>
              <a:gd name="connsiteX7" fmla="*/ 547536 w 1431064"/>
              <a:gd name="connsiteY7" fmla="*/ 0 h 1071249"/>
              <a:gd name="connsiteX8" fmla="*/ 1431064 w 1431064"/>
              <a:gd name="connsiteY8" fmla="*/ 91440 h 1071249"/>
              <a:gd name="connsiteX0" fmla="*/ 1339624 w 1339624"/>
              <a:gd name="connsiteY0" fmla="*/ 0 h 1071249"/>
              <a:gd name="connsiteX1" fmla="*/ 1339624 w 1339624"/>
              <a:gd name="connsiteY1" fmla="*/ 576065 h 1071249"/>
              <a:gd name="connsiteX2" fmla="*/ 990370 w 1339624"/>
              <a:gd name="connsiteY2" fmla="*/ 576065 h 1071249"/>
              <a:gd name="connsiteX3" fmla="*/ 495185 w 1339624"/>
              <a:gd name="connsiteY3" fmla="*/ 1071249 h 1071249"/>
              <a:gd name="connsiteX4" fmla="*/ 0 w 1339624"/>
              <a:gd name="connsiteY4" fmla="*/ 576064 h 1071249"/>
              <a:gd name="connsiteX5" fmla="*/ 495185 w 1339624"/>
              <a:gd name="connsiteY5" fmla="*/ 80879 h 1071249"/>
              <a:gd name="connsiteX6" fmla="*/ 547536 w 1339624"/>
              <a:gd name="connsiteY6" fmla="*/ 86157 h 1071249"/>
              <a:gd name="connsiteX7" fmla="*/ 547536 w 1339624"/>
              <a:gd name="connsiteY7" fmla="*/ 0 h 1071249"/>
              <a:gd name="connsiteX0" fmla="*/ 1339624 w 1339624"/>
              <a:gd name="connsiteY0" fmla="*/ 576065 h 1071249"/>
              <a:gd name="connsiteX1" fmla="*/ 990370 w 1339624"/>
              <a:gd name="connsiteY1" fmla="*/ 576065 h 1071249"/>
              <a:gd name="connsiteX2" fmla="*/ 495185 w 1339624"/>
              <a:gd name="connsiteY2" fmla="*/ 1071249 h 1071249"/>
              <a:gd name="connsiteX3" fmla="*/ 0 w 1339624"/>
              <a:gd name="connsiteY3" fmla="*/ 576064 h 1071249"/>
              <a:gd name="connsiteX4" fmla="*/ 495185 w 1339624"/>
              <a:gd name="connsiteY4" fmla="*/ 80879 h 1071249"/>
              <a:gd name="connsiteX5" fmla="*/ 547536 w 1339624"/>
              <a:gd name="connsiteY5" fmla="*/ 86157 h 1071249"/>
              <a:gd name="connsiteX6" fmla="*/ 547536 w 1339624"/>
              <a:gd name="connsiteY6" fmla="*/ 0 h 1071249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  <a:gd name="connsiteX5" fmla="*/ 547536 w 1339624"/>
              <a:gd name="connsiteY5" fmla="*/ 5278 h 990370"/>
              <a:gd name="connsiteX0" fmla="*/ 1339624 w 1339624"/>
              <a:gd name="connsiteY0" fmla="*/ 495186 h 990370"/>
              <a:gd name="connsiteX1" fmla="*/ 990370 w 1339624"/>
              <a:gd name="connsiteY1" fmla="*/ 495186 h 990370"/>
              <a:gd name="connsiteX2" fmla="*/ 495185 w 1339624"/>
              <a:gd name="connsiteY2" fmla="*/ 990370 h 990370"/>
              <a:gd name="connsiteX3" fmla="*/ 0 w 1339624"/>
              <a:gd name="connsiteY3" fmla="*/ 495185 h 990370"/>
              <a:gd name="connsiteX4" fmla="*/ 495185 w 1339624"/>
              <a:gd name="connsiteY4" fmla="*/ 0 h 99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624" h="990370">
                <a:moveTo>
                  <a:pt x="1339624" y="495186"/>
                </a:moveTo>
                <a:lnTo>
                  <a:pt x="990370" y="495186"/>
                </a:lnTo>
                <a:cubicBezTo>
                  <a:pt x="990370" y="768669"/>
                  <a:pt x="768668" y="990370"/>
                  <a:pt x="495185" y="990370"/>
                </a:cubicBezTo>
                <a:cubicBezTo>
                  <a:pt x="221702" y="990370"/>
                  <a:pt x="0" y="768668"/>
                  <a:pt x="0" y="495185"/>
                </a:cubicBezTo>
                <a:cubicBezTo>
                  <a:pt x="0" y="221702"/>
                  <a:pt x="221702" y="0"/>
                  <a:pt x="495185" y="0"/>
                </a:cubicBezTo>
              </a:path>
            </a:pathLst>
          </a:custGeom>
          <a:noFill/>
          <a:ln w="12700"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1465515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801884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138253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547462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810992" y="486916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378990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711844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060197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393051" y="5230678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022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841279" y="1376772"/>
            <a:ext cx="3960440" cy="3960440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  <a:effectLst>
            <a:glow rad="1231900">
              <a:schemeClr val="accent1">
                <a:lumMod val="75000"/>
                <a:alpha val="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375756" y="1251447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519772" y="1251447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807804" y="944724"/>
            <a:ext cx="3960440" cy="3960440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  <a:effectLst>
            <a:glow rad="1231900">
              <a:schemeClr val="accent1">
                <a:lumMod val="75000"/>
                <a:alpha val="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591780" y="944724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951820" y="1016732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023828" y="1376772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2663788" y="1232756"/>
            <a:ext cx="3816424" cy="3816424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2517152" y="1232756"/>
            <a:ext cx="3816424" cy="3816424"/>
          </a:xfrm>
          <a:prstGeom prst="ellipse">
            <a:avLst/>
          </a:prstGeom>
          <a:noFill/>
          <a:ln w="635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798654" y="2506384"/>
            <a:ext cx="13388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중소기업</a:t>
            </a:r>
            <a:endParaRPr lang="ko-KR" altLang="en-US" sz="2400" dirty="0">
              <a:solidFill>
                <a:prstClr val="white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754972" y="2924944"/>
            <a:ext cx="365997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000" spc="-150" dirty="0" smtClean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인재가 희망이다</a:t>
            </a:r>
            <a:r>
              <a:rPr lang="en-US" altLang="ko-KR" sz="4000" spc="-150" dirty="0" smtClean="0">
                <a:solidFill>
                  <a:prstClr val="white"/>
                </a:solidFill>
                <a:latin typeface="BC 카드 B" pitchFamily="18" charset="-127"/>
                <a:ea typeface="BC 카드 B" pitchFamily="18" charset="-127"/>
              </a:rPr>
              <a:t>.</a:t>
            </a:r>
            <a:endParaRPr lang="ko-KR" altLang="en-US" sz="4000" spc="-150" dirty="0">
              <a:solidFill>
                <a:prstClr val="white"/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2" name="타원 1"/>
          <p:cNvSpPr/>
          <p:nvPr/>
        </p:nvSpPr>
        <p:spPr>
          <a:xfrm>
            <a:off x="2994568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3301806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3587099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872392" y="2466295"/>
            <a:ext cx="54006" cy="540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244" y="5645840"/>
            <a:ext cx="1928047" cy="805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1718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3317709" y="-1107369"/>
            <a:ext cx="2520279" cy="892872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893445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4470089" y="-4356602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4470089" y="2282324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1769789" y="1144198"/>
            <a:ext cx="560441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 smtClean="0">
                <a:latin typeface="KoPub돋움체 Bold" pitchFamily="18" charset="-127"/>
                <a:ea typeface="KoPub돋움체 Bold" pitchFamily="18" charset="-127"/>
              </a:rPr>
              <a:t>Annual report 2012</a:t>
            </a:r>
            <a:endParaRPr lang="ko-KR" altLang="en-US" sz="48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728019" y="3805201"/>
            <a:ext cx="17620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4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2013. 9. 30</a:t>
            </a:r>
            <a:endParaRPr lang="ko-KR" altLang="en-US" sz="24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8385" y="5797769"/>
            <a:ext cx="2298248" cy="604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162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타원 26"/>
          <p:cNvSpPr/>
          <p:nvPr/>
        </p:nvSpPr>
        <p:spPr>
          <a:xfrm>
            <a:off x="1442715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779084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115453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5451822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788192" y="300543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자유형 1"/>
          <p:cNvSpPr/>
          <p:nvPr/>
        </p:nvSpPr>
        <p:spPr>
          <a:xfrm>
            <a:off x="2356190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4" name="자유형 53"/>
          <p:cNvSpPr/>
          <p:nvPr/>
        </p:nvSpPr>
        <p:spPr>
          <a:xfrm>
            <a:off x="3689044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5" name="자유형 54"/>
          <p:cNvSpPr/>
          <p:nvPr/>
        </p:nvSpPr>
        <p:spPr>
          <a:xfrm>
            <a:off x="5037397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6370251" y="3366950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1442715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779084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4115453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5451822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6788192" y="113788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자유형 50"/>
          <p:cNvSpPr/>
          <p:nvPr/>
        </p:nvSpPr>
        <p:spPr>
          <a:xfrm>
            <a:off x="2356190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2" name="자유형 51"/>
          <p:cNvSpPr/>
          <p:nvPr/>
        </p:nvSpPr>
        <p:spPr>
          <a:xfrm>
            <a:off x="3689044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3" name="자유형 52"/>
          <p:cNvSpPr/>
          <p:nvPr/>
        </p:nvSpPr>
        <p:spPr>
          <a:xfrm>
            <a:off x="5037397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6370251" y="1499404"/>
            <a:ext cx="364210" cy="61993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274041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599146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4947499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6295852" y="1520322"/>
            <a:ext cx="82149" cy="8214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442715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779084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4115453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451822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6788192" y="479098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오른쪽 화살표 2"/>
          <p:cNvSpPr/>
          <p:nvPr/>
        </p:nvSpPr>
        <p:spPr>
          <a:xfrm>
            <a:off x="2392962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오른쪽 화살표 2"/>
          <p:cNvSpPr/>
          <p:nvPr/>
        </p:nvSpPr>
        <p:spPr>
          <a:xfrm>
            <a:off x="3727492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오른쪽 화살표 2"/>
          <p:cNvSpPr/>
          <p:nvPr/>
        </p:nvSpPr>
        <p:spPr>
          <a:xfrm>
            <a:off x="5055843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오른쪽 화살표 2"/>
          <p:cNvSpPr/>
          <p:nvPr/>
        </p:nvSpPr>
        <p:spPr>
          <a:xfrm>
            <a:off x="6390373" y="5118104"/>
            <a:ext cx="327438" cy="209856"/>
          </a:xfrm>
          <a:custGeom>
            <a:avLst/>
            <a:gdLst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10" fmla="*/ 465701 w 3759165"/>
              <a:gd name="connsiteY10" fmla="*/ 155068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9" fmla="*/ 0 w 3759165"/>
              <a:gd name="connsiteY9" fmla="*/ 1459246 h 2409257"/>
              <a:gd name="connsiteX0" fmla="*/ 374261 w 3759165"/>
              <a:gd name="connsiteY0" fmla="*/ 1459246 h 2409257"/>
              <a:gd name="connsiteX1" fmla="*/ 0 w 3759165"/>
              <a:gd name="connsiteY1" fmla="*/ 813969 h 2409257"/>
              <a:gd name="connsiteX2" fmla="*/ 0 w 3759165"/>
              <a:gd name="connsiteY2" fmla="*/ 436943 h 2409257"/>
              <a:gd name="connsiteX3" fmla="*/ 2554537 w 3759165"/>
              <a:gd name="connsiteY3" fmla="*/ 436943 h 2409257"/>
              <a:gd name="connsiteX4" fmla="*/ 2554537 w 3759165"/>
              <a:gd name="connsiteY4" fmla="*/ 0 h 2409257"/>
              <a:gd name="connsiteX5" fmla="*/ 3759165 w 3759165"/>
              <a:gd name="connsiteY5" fmla="*/ 1204629 h 2409257"/>
              <a:gd name="connsiteX6" fmla="*/ 2554537 w 3759165"/>
              <a:gd name="connsiteY6" fmla="*/ 2409257 h 2409257"/>
              <a:gd name="connsiteX7" fmla="*/ 2554537 w 3759165"/>
              <a:gd name="connsiteY7" fmla="*/ 1972314 h 2409257"/>
              <a:gd name="connsiteX8" fmla="*/ 0 w 3759165"/>
              <a:gd name="connsiteY8" fmla="*/ 1972314 h 2409257"/>
              <a:gd name="connsiteX0" fmla="*/ 0 w 3759165"/>
              <a:gd name="connsiteY0" fmla="*/ 813969 h 2409257"/>
              <a:gd name="connsiteX1" fmla="*/ 0 w 3759165"/>
              <a:gd name="connsiteY1" fmla="*/ 436943 h 2409257"/>
              <a:gd name="connsiteX2" fmla="*/ 2554537 w 3759165"/>
              <a:gd name="connsiteY2" fmla="*/ 436943 h 2409257"/>
              <a:gd name="connsiteX3" fmla="*/ 2554537 w 3759165"/>
              <a:gd name="connsiteY3" fmla="*/ 0 h 2409257"/>
              <a:gd name="connsiteX4" fmla="*/ 3759165 w 3759165"/>
              <a:gd name="connsiteY4" fmla="*/ 1204629 h 2409257"/>
              <a:gd name="connsiteX5" fmla="*/ 2554537 w 3759165"/>
              <a:gd name="connsiteY5" fmla="*/ 2409257 h 2409257"/>
              <a:gd name="connsiteX6" fmla="*/ 2554537 w 3759165"/>
              <a:gd name="connsiteY6" fmla="*/ 1972314 h 2409257"/>
              <a:gd name="connsiteX7" fmla="*/ 0 w 3759165"/>
              <a:gd name="connsiteY7" fmla="*/ 1972314 h 2409257"/>
              <a:gd name="connsiteX0" fmla="*/ 0 w 3759165"/>
              <a:gd name="connsiteY0" fmla="*/ 436943 h 2409257"/>
              <a:gd name="connsiteX1" fmla="*/ 2554537 w 3759165"/>
              <a:gd name="connsiteY1" fmla="*/ 436943 h 2409257"/>
              <a:gd name="connsiteX2" fmla="*/ 2554537 w 3759165"/>
              <a:gd name="connsiteY2" fmla="*/ 0 h 2409257"/>
              <a:gd name="connsiteX3" fmla="*/ 3759165 w 3759165"/>
              <a:gd name="connsiteY3" fmla="*/ 1204629 h 2409257"/>
              <a:gd name="connsiteX4" fmla="*/ 2554537 w 3759165"/>
              <a:gd name="connsiteY4" fmla="*/ 2409257 h 2409257"/>
              <a:gd name="connsiteX5" fmla="*/ 2554537 w 3759165"/>
              <a:gd name="connsiteY5" fmla="*/ 1972314 h 2409257"/>
              <a:gd name="connsiteX6" fmla="*/ 0 w 3759165"/>
              <a:gd name="connsiteY6" fmla="*/ 1972314 h 240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9165" h="2409257">
                <a:moveTo>
                  <a:pt x="0" y="436943"/>
                </a:moveTo>
                <a:lnTo>
                  <a:pt x="2554537" y="436943"/>
                </a:lnTo>
                <a:lnTo>
                  <a:pt x="2554537" y="0"/>
                </a:lnTo>
                <a:lnTo>
                  <a:pt x="3759165" y="1204629"/>
                </a:lnTo>
                <a:lnTo>
                  <a:pt x="2554537" y="2409257"/>
                </a:lnTo>
                <a:lnTo>
                  <a:pt x="2554537" y="1972314"/>
                </a:lnTo>
                <a:lnTo>
                  <a:pt x="0" y="1972314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155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1887362" y="5312044"/>
            <a:ext cx="5355678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타원 40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직각 삼각형 46"/>
          <p:cNvSpPr/>
          <p:nvPr/>
        </p:nvSpPr>
        <p:spPr>
          <a:xfrm rot="18900000" flipH="1">
            <a:off x="2484125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직각 삼각형 48"/>
          <p:cNvSpPr/>
          <p:nvPr/>
        </p:nvSpPr>
        <p:spPr>
          <a:xfrm rot="18900000" flipH="1">
            <a:off x="2413900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직각 삼각형 49"/>
          <p:cNvSpPr/>
          <p:nvPr/>
        </p:nvSpPr>
        <p:spPr>
          <a:xfrm rot="18900000" flipH="1">
            <a:off x="3806714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직각 삼각형 50"/>
          <p:cNvSpPr/>
          <p:nvPr/>
        </p:nvSpPr>
        <p:spPr>
          <a:xfrm rot="18900000" flipH="1">
            <a:off x="3736489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직각 삼각형 52"/>
          <p:cNvSpPr/>
          <p:nvPr/>
        </p:nvSpPr>
        <p:spPr>
          <a:xfrm rot="18900000" flipH="1">
            <a:off x="5146859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각 삼각형 53"/>
          <p:cNvSpPr/>
          <p:nvPr/>
        </p:nvSpPr>
        <p:spPr>
          <a:xfrm rot="18900000" flipH="1">
            <a:off x="5076635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직각 삼각형 54"/>
          <p:cNvSpPr/>
          <p:nvPr/>
        </p:nvSpPr>
        <p:spPr>
          <a:xfrm rot="18900000" flipH="1">
            <a:off x="6481151" y="1416291"/>
            <a:ext cx="136986" cy="136986"/>
          </a:xfrm>
          <a:prstGeom prst="rt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직각 삼각형 64"/>
          <p:cNvSpPr/>
          <p:nvPr/>
        </p:nvSpPr>
        <p:spPr>
          <a:xfrm rot="18900000" flipH="1">
            <a:off x="6410926" y="1416291"/>
            <a:ext cx="136986" cy="136986"/>
          </a:xfrm>
          <a:prstGeom prst="rtTriangl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531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5458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2975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6989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04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5314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5458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29751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69895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040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77828" y="5226765"/>
            <a:ext cx="170558" cy="170558"/>
            <a:chOff x="2477828" y="5226765"/>
            <a:chExt cx="170558" cy="170558"/>
          </a:xfrm>
        </p:grpSpPr>
        <p:sp>
          <p:nvSpPr>
            <p:cNvPr id="4" name="타원 3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오른쪽 화살표 35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3814896" y="5226765"/>
            <a:ext cx="170558" cy="170558"/>
            <a:chOff x="2477828" y="5226765"/>
            <a:chExt cx="170558" cy="170558"/>
          </a:xfrm>
        </p:grpSpPr>
        <p:sp>
          <p:nvSpPr>
            <p:cNvPr id="40" name="타원 39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오른쪽 화살표 43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8" name="그룹 47"/>
          <p:cNvGrpSpPr/>
          <p:nvPr/>
        </p:nvGrpSpPr>
        <p:grpSpPr>
          <a:xfrm>
            <a:off x="5151964" y="5226765"/>
            <a:ext cx="170558" cy="170558"/>
            <a:chOff x="2477828" y="5226765"/>
            <a:chExt cx="170558" cy="170558"/>
          </a:xfrm>
        </p:grpSpPr>
        <p:sp>
          <p:nvSpPr>
            <p:cNvPr id="52" name="타원 51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오른쪽 화살표 55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그룹 56"/>
          <p:cNvGrpSpPr/>
          <p:nvPr/>
        </p:nvGrpSpPr>
        <p:grpSpPr>
          <a:xfrm>
            <a:off x="6483507" y="5226765"/>
            <a:ext cx="170558" cy="170558"/>
            <a:chOff x="2477828" y="5226765"/>
            <a:chExt cx="170558" cy="170558"/>
          </a:xfrm>
        </p:grpSpPr>
        <p:sp>
          <p:nvSpPr>
            <p:cNvPr id="58" name="타원 57"/>
            <p:cNvSpPr/>
            <p:nvPr/>
          </p:nvSpPr>
          <p:spPr>
            <a:xfrm>
              <a:off x="2477828" y="5226765"/>
              <a:ext cx="170558" cy="17055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오른쪽 화살표 58"/>
            <p:cNvSpPr/>
            <p:nvPr/>
          </p:nvSpPr>
          <p:spPr>
            <a:xfrm>
              <a:off x="2515156" y="5255067"/>
              <a:ext cx="106954" cy="115213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3" name="그룹 62"/>
          <p:cNvGrpSpPr/>
          <p:nvPr/>
        </p:nvGrpSpPr>
        <p:grpSpPr>
          <a:xfrm>
            <a:off x="2475051" y="3320988"/>
            <a:ext cx="216024" cy="216024"/>
            <a:chOff x="2915816" y="3212976"/>
            <a:chExt cx="432048" cy="432048"/>
          </a:xfrm>
        </p:grpSpPr>
        <p:sp>
          <p:nvSpPr>
            <p:cNvPr id="64" name="이등변 삼각형 63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자유형 67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2" name="그룹 71"/>
          <p:cNvGrpSpPr/>
          <p:nvPr/>
        </p:nvGrpSpPr>
        <p:grpSpPr>
          <a:xfrm>
            <a:off x="3800156" y="3320988"/>
            <a:ext cx="216024" cy="216024"/>
            <a:chOff x="2915816" y="3212976"/>
            <a:chExt cx="432048" cy="432048"/>
          </a:xfrm>
        </p:grpSpPr>
        <p:sp>
          <p:nvSpPr>
            <p:cNvPr id="76" name="이등변 삼각형 75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자유형 77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5133010" y="3320988"/>
            <a:ext cx="216024" cy="216024"/>
            <a:chOff x="2915816" y="3212976"/>
            <a:chExt cx="432048" cy="432048"/>
          </a:xfrm>
        </p:grpSpPr>
        <p:sp>
          <p:nvSpPr>
            <p:cNvPr id="80" name="이등변 삼각형 79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자유형 80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그룹 81"/>
          <p:cNvGrpSpPr/>
          <p:nvPr/>
        </p:nvGrpSpPr>
        <p:grpSpPr>
          <a:xfrm>
            <a:off x="6481362" y="3320988"/>
            <a:ext cx="216024" cy="216024"/>
            <a:chOff x="2915816" y="3212976"/>
            <a:chExt cx="432048" cy="432048"/>
          </a:xfrm>
        </p:grpSpPr>
        <p:sp>
          <p:nvSpPr>
            <p:cNvPr id="83" name="이등변 삼각형 82"/>
            <p:cNvSpPr/>
            <p:nvPr/>
          </p:nvSpPr>
          <p:spPr>
            <a:xfrm rot="5400000">
              <a:off x="2915816" y="3212976"/>
              <a:ext cx="432048" cy="432048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자유형 83"/>
            <p:cNvSpPr/>
            <p:nvPr/>
          </p:nvSpPr>
          <p:spPr>
            <a:xfrm>
              <a:off x="3000374" y="3352800"/>
              <a:ext cx="145256" cy="145256"/>
            </a:xfrm>
            <a:custGeom>
              <a:avLst/>
              <a:gdLst>
                <a:gd name="connsiteX0" fmla="*/ 0 w 145256"/>
                <a:gd name="connsiteY0" fmla="*/ 0 h 145256"/>
                <a:gd name="connsiteX1" fmla="*/ 145256 w 145256"/>
                <a:gd name="connsiteY1" fmla="*/ 76200 h 145256"/>
                <a:gd name="connsiteX2" fmla="*/ 2381 w 145256"/>
                <a:gd name="connsiteY2" fmla="*/ 145256 h 14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256" h="145256">
                  <a:moveTo>
                    <a:pt x="0" y="0"/>
                  </a:moveTo>
                  <a:lnTo>
                    <a:pt x="145256" y="76200"/>
                  </a:lnTo>
                  <a:lnTo>
                    <a:pt x="2381" y="145256"/>
                  </a:lnTo>
                </a:path>
              </a:pathLst>
            </a:cu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1902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타원 40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455314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2795458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12975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546989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6810040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55314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795458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29751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69895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0040" y="487999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2444070" y="1376127"/>
            <a:ext cx="241442" cy="217314"/>
            <a:chOff x="395536" y="332656"/>
            <a:chExt cx="800028" cy="720080"/>
          </a:xfrm>
        </p:grpSpPr>
        <p:sp>
          <p:nvSpPr>
            <p:cNvPr id="2" name="직사각형 1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직사각형 62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직사각형 63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직사각형 71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직사각형 75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3777570" y="1376127"/>
            <a:ext cx="241442" cy="217314"/>
            <a:chOff x="395536" y="332656"/>
            <a:chExt cx="800028" cy="720080"/>
          </a:xfrm>
        </p:grpSpPr>
        <p:sp>
          <p:nvSpPr>
            <p:cNvPr id="80" name="직사각형 79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직사각형 81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직사각형 82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4" name="직사각형 83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직사각형 85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직사각형 86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8" name="직사각형 87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9" name="직사각형 88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5118214" y="1376127"/>
            <a:ext cx="241442" cy="217314"/>
            <a:chOff x="395536" y="332656"/>
            <a:chExt cx="800028" cy="720080"/>
          </a:xfrm>
        </p:grpSpPr>
        <p:sp>
          <p:nvSpPr>
            <p:cNvPr id="91" name="직사각형 90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2" name="직사각형 91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3" name="직사각형 92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4" name="직사각형 93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5" name="직사각형 94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6" name="직사각형 95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직사각형 96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8" name="직사각형 97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9" name="직사각형 98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0" name="직사각형 99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458857" y="1376127"/>
            <a:ext cx="241442" cy="217314"/>
            <a:chOff x="395536" y="332656"/>
            <a:chExt cx="800028" cy="720080"/>
          </a:xfrm>
        </p:grpSpPr>
        <p:sp>
          <p:nvSpPr>
            <p:cNvPr id="102" name="직사각형 101"/>
            <p:cNvSpPr/>
            <p:nvPr/>
          </p:nvSpPr>
          <p:spPr>
            <a:xfrm>
              <a:off x="395536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3" name="직사각형 102"/>
            <p:cNvSpPr/>
            <p:nvPr/>
          </p:nvSpPr>
          <p:spPr>
            <a:xfrm>
              <a:off x="539552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4" name="직사각형 103"/>
            <p:cNvSpPr/>
            <p:nvPr/>
          </p:nvSpPr>
          <p:spPr>
            <a:xfrm>
              <a:off x="682454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395536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6" name="직사각형 105"/>
            <p:cNvSpPr/>
            <p:nvPr/>
          </p:nvSpPr>
          <p:spPr>
            <a:xfrm>
              <a:off x="539552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7" name="직사각형 106"/>
            <p:cNvSpPr/>
            <p:nvPr/>
          </p:nvSpPr>
          <p:spPr>
            <a:xfrm>
              <a:off x="764630" y="332656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8" name="직사각형 107"/>
            <p:cNvSpPr/>
            <p:nvPr/>
          </p:nvSpPr>
          <p:spPr>
            <a:xfrm>
              <a:off x="908646" y="475283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9" name="직사각형 108"/>
            <p:cNvSpPr/>
            <p:nvPr/>
          </p:nvSpPr>
          <p:spPr>
            <a:xfrm>
              <a:off x="1051548" y="619299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0" name="직사각형 109"/>
            <p:cNvSpPr/>
            <p:nvPr/>
          </p:nvSpPr>
          <p:spPr>
            <a:xfrm>
              <a:off x="764630" y="908720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1" name="직사각형 110"/>
            <p:cNvSpPr/>
            <p:nvPr/>
          </p:nvSpPr>
          <p:spPr>
            <a:xfrm>
              <a:off x="908646" y="763414"/>
              <a:ext cx="144016" cy="14401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703805" y="3348132"/>
            <a:ext cx="293475" cy="161738"/>
            <a:chOff x="826904" y="3348132"/>
            <a:chExt cx="293475" cy="161738"/>
          </a:xfrm>
        </p:grpSpPr>
        <p:sp>
          <p:nvSpPr>
            <p:cNvPr id="7" name="1/2 액자 6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2" name="1/2 액자 111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3" name="그룹 112"/>
          <p:cNvGrpSpPr/>
          <p:nvPr/>
        </p:nvGrpSpPr>
        <p:grpSpPr>
          <a:xfrm>
            <a:off x="2361237" y="3348132"/>
            <a:ext cx="293475" cy="161738"/>
            <a:chOff x="826904" y="3348132"/>
            <a:chExt cx="293475" cy="161738"/>
          </a:xfrm>
        </p:grpSpPr>
        <p:sp>
          <p:nvSpPr>
            <p:cNvPr id="114" name="1/2 액자 113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5" name="1/2 액자 114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028910" y="3348132"/>
            <a:ext cx="293475" cy="161738"/>
            <a:chOff x="826904" y="3348132"/>
            <a:chExt cx="293475" cy="161738"/>
          </a:xfrm>
        </p:grpSpPr>
        <p:sp>
          <p:nvSpPr>
            <p:cNvPr id="117" name="1/2 액자 116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18" name="1/2 액자 117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9" name="그룹 118"/>
          <p:cNvGrpSpPr/>
          <p:nvPr/>
        </p:nvGrpSpPr>
        <p:grpSpPr>
          <a:xfrm>
            <a:off x="6369514" y="3348132"/>
            <a:ext cx="293475" cy="161738"/>
            <a:chOff x="826904" y="3348132"/>
            <a:chExt cx="293475" cy="161738"/>
          </a:xfrm>
        </p:grpSpPr>
        <p:sp>
          <p:nvSpPr>
            <p:cNvPr id="120" name="1/2 액자 119"/>
            <p:cNvSpPr/>
            <p:nvPr/>
          </p:nvSpPr>
          <p:spPr>
            <a:xfrm rot="2700000" flipH="1">
              <a:off x="826904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21" name="1/2 액자 120"/>
            <p:cNvSpPr/>
            <p:nvPr/>
          </p:nvSpPr>
          <p:spPr>
            <a:xfrm rot="2700000" flipH="1">
              <a:off x="958641" y="3348132"/>
              <a:ext cx="161738" cy="161738"/>
            </a:xfrm>
            <a:prstGeom prst="halfFrame">
              <a:avLst>
                <a:gd name="adj1" fmla="val 23093"/>
                <a:gd name="adj2" fmla="val 23093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" name="직사각형 8"/>
          <p:cNvSpPr/>
          <p:nvPr/>
        </p:nvSpPr>
        <p:spPr>
          <a:xfrm>
            <a:off x="2401273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직사각형 8"/>
          <p:cNvSpPr/>
          <p:nvPr/>
        </p:nvSpPr>
        <p:spPr>
          <a:xfrm>
            <a:off x="3734127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3" name="직사각형 8"/>
          <p:cNvSpPr/>
          <p:nvPr/>
        </p:nvSpPr>
        <p:spPr>
          <a:xfrm>
            <a:off x="5074730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4" name="직사각형 8"/>
          <p:cNvSpPr/>
          <p:nvPr/>
        </p:nvSpPr>
        <p:spPr>
          <a:xfrm>
            <a:off x="6415334" y="5212112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161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1465515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805659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4139952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5480096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20241" y="299695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411474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직사각형 8"/>
          <p:cNvSpPr/>
          <p:nvPr/>
        </p:nvSpPr>
        <p:spPr>
          <a:xfrm>
            <a:off x="3744328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3" name="직사각형 8"/>
          <p:cNvSpPr/>
          <p:nvPr/>
        </p:nvSpPr>
        <p:spPr>
          <a:xfrm>
            <a:off x="5084931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4" name="직사각형 8"/>
          <p:cNvSpPr/>
          <p:nvPr/>
        </p:nvSpPr>
        <p:spPr>
          <a:xfrm>
            <a:off x="6425535" y="3329068"/>
            <a:ext cx="308374" cy="154175"/>
          </a:xfrm>
          <a:custGeom>
            <a:avLst/>
            <a:gdLst/>
            <a:ahLst/>
            <a:cxnLst/>
            <a:rect l="l" t="t" r="r" b="b"/>
            <a:pathLst>
              <a:path w="1584300" h="792088">
                <a:moveTo>
                  <a:pt x="936228" y="0"/>
                </a:moveTo>
                <a:lnTo>
                  <a:pt x="1584300" y="792088"/>
                </a:lnTo>
                <a:lnTo>
                  <a:pt x="1276878" y="792088"/>
                </a:lnTo>
                <a:lnTo>
                  <a:pt x="936228" y="792088"/>
                </a:lnTo>
                <a:lnTo>
                  <a:pt x="0" y="792088"/>
                </a:lnTo>
                <a:lnTo>
                  <a:pt x="0" y="504056"/>
                </a:lnTo>
                <a:lnTo>
                  <a:pt x="936228" y="5040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427624" y="1052736"/>
            <a:ext cx="1254333" cy="864096"/>
            <a:chOff x="1455314" y="2996952"/>
            <a:chExt cx="1254333" cy="864096"/>
          </a:xfrm>
        </p:grpSpPr>
        <p:sp>
          <p:nvSpPr>
            <p:cNvPr id="66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5" name="타원 124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2778650" y="1052736"/>
            <a:ext cx="1254333" cy="864096"/>
            <a:chOff x="1455314" y="2996952"/>
            <a:chExt cx="1254333" cy="864096"/>
          </a:xfrm>
        </p:grpSpPr>
        <p:sp>
          <p:nvSpPr>
            <p:cNvPr id="127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8" name="타원 127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29" name="그룹 128"/>
          <p:cNvGrpSpPr/>
          <p:nvPr/>
        </p:nvGrpSpPr>
        <p:grpSpPr>
          <a:xfrm>
            <a:off x="4129677" y="1052736"/>
            <a:ext cx="1254333" cy="864096"/>
            <a:chOff x="1455314" y="2996952"/>
            <a:chExt cx="1254333" cy="864096"/>
          </a:xfrm>
        </p:grpSpPr>
        <p:sp>
          <p:nvSpPr>
            <p:cNvPr id="130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1" name="타원 130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5480703" y="1052736"/>
            <a:ext cx="1254333" cy="864096"/>
            <a:chOff x="1455314" y="2996952"/>
            <a:chExt cx="1254333" cy="864096"/>
          </a:xfrm>
        </p:grpSpPr>
        <p:sp>
          <p:nvSpPr>
            <p:cNvPr id="133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35" name="그룹 134"/>
          <p:cNvGrpSpPr/>
          <p:nvPr/>
        </p:nvGrpSpPr>
        <p:grpSpPr>
          <a:xfrm>
            <a:off x="6831730" y="1052736"/>
            <a:ext cx="1254333" cy="864096"/>
            <a:chOff x="1455314" y="2996952"/>
            <a:chExt cx="1254333" cy="864096"/>
          </a:xfrm>
        </p:grpSpPr>
        <p:sp>
          <p:nvSpPr>
            <p:cNvPr id="136" name="타원 65"/>
            <p:cNvSpPr/>
            <p:nvPr/>
          </p:nvSpPr>
          <p:spPr>
            <a:xfrm>
              <a:off x="1455314" y="2996952"/>
              <a:ext cx="1254333" cy="864096"/>
            </a:xfrm>
            <a:custGeom>
              <a:avLst/>
              <a:gdLst>
                <a:gd name="connsiteX0" fmla="*/ 1254333 w 1345773"/>
                <a:gd name="connsiteY0" fmla="*/ 720080 h 864096"/>
                <a:gd name="connsiteX1" fmla="*/ 1254333 w 1345773"/>
                <a:gd name="connsiteY1" fmla="*/ 864096 h 864096"/>
                <a:gd name="connsiteX2" fmla="*/ 432048 w 1345773"/>
                <a:gd name="connsiteY2" fmla="*/ 864096 h 864096"/>
                <a:gd name="connsiteX3" fmla="*/ 0 w 1345773"/>
                <a:gd name="connsiteY3" fmla="*/ 432048 h 864096"/>
                <a:gd name="connsiteX4" fmla="*/ 432048 w 1345773"/>
                <a:gd name="connsiteY4" fmla="*/ 0 h 864096"/>
                <a:gd name="connsiteX5" fmla="*/ 864096 w 1345773"/>
                <a:gd name="connsiteY5" fmla="*/ 432048 h 864096"/>
                <a:gd name="connsiteX6" fmla="*/ 751968 w 1345773"/>
                <a:gd name="connsiteY6" fmla="*/ 720080 h 864096"/>
                <a:gd name="connsiteX7" fmla="*/ 1345773 w 1345773"/>
                <a:gd name="connsiteY7" fmla="*/ 811520 h 864096"/>
                <a:gd name="connsiteX0" fmla="*/ 1254333 w 1254333"/>
                <a:gd name="connsiteY0" fmla="*/ 720080 h 864096"/>
                <a:gd name="connsiteX1" fmla="*/ 1254333 w 1254333"/>
                <a:gd name="connsiteY1" fmla="*/ 864096 h 864096"/>
                <a:gd name="connsiteX2" fmla="*/ 432048 w 1254333"/>
                <a:gd name="connsiteY2" fmla="*/ 864096 h 864096"/>
                <a:gd name="connsiteX3" fmla="*/ 0 w 1254333"/>
                <a:gd name="connsiteY3" fmla="*/ 432048 h 864096"/>
                <a:gd name="connsiteX4" fmla="*/ 432048 w 1254333"/>
                <a:gd name="connsiteY4" fmla="*/ 0 h 864096"/>
                <a:gd name="connsiteX5" fmla="*/ 864096 w 1254333"/>
                <a:gd name="connsiteY5" fmla="*/ 432048 h 864096"/>
                <a:gd name="connsiteX6" fmla="*/ 751968 w 1254333"/>
                <a:gd name="connsiteY6" fmla="*/ 720080 h 864096"/>
                <a:gd name="connsiteX0" fmla="*/ 1254333 w 1254333"/>
                <a:gd name="connsiteY0" fmla="*/ 864096 h 864096"/>
                <a:gd name="connsiteX1" fmla="*/ 432048 w 1254333"/>
                <a:gd name="connsiteY1" fmla="*/ 864096 h 864096"/>
                <a:gd name="connsiteX2" fmla="*/ 0 w 1254333"/>
                <a:gd name="connsiteY2" fmla="*/ 432048 h 864096"/>
                <a:gd name="connsiteX3" fmla="*/ 432048 w 1254333"/>
                <a:gd name="connsiteY3" fmla="*/ 0 h 864096"/>
                <a:gd name="connsiteX4" fmla="*/ 864096 w 1254333"/>
                <a:gd name="connsiteY4" fmla="*/ 432048 h 864096"/>
                <a:gd name="connsiteX5" fmla="*/ 751968 w 1254333"/>
                <a:gd name="connsiteY5" fmla="*/ 720080 h 86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33" h="864096">
                  <a:moveTo>
                    <a:pt x="1254333" y="864096"/>
                  </a:moveTo>
                  <a:lnTo>
                    <a:pt x="432048" y="864096"/>
                  </a:lnTo>
                  <a:cubicBezTo>
                    <a:pt x="193434" y="864096"/>
                    <a:pt x="0" y="670662"/>
                    <a:pt x="0" y="432048"/>
                  </a:cubicBezTo>
                  <a:cubicBezTo>
                    <a:pt x="0" y="193434"/>
                    <a:pt x="193434" y="0"/>
                    <a:pt x="432048" y="0"/>
                  </a:cubicBezTo>
                  <a:cubicBezTo>
                    <a:pt x="670662" y="0"/>
                    <a:pt x="864096" y="193434"/>
                    <a:pt x="864096" y="432048"/>
                  </a:cubicBezTo>
                  <a:cubicBezTo>
                    <a:pt x="864096" y="543213"/>
                    <a:pt x="822113" y="644571"/>
                    <a:pt x="751968" y="72008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7" name="타원 136"/>
            <p:cNvSpPr/>
            <p:nvPr/>
          </p:nvSpPr>
          <p:spPr>
            <a:xfrm>
              <a:off x="1492270" y="3032957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1458095" y="4869160"/>
            <a:ext cx="864096" cy="864096"/>
            <a:chOff x="3885830" y="1665366"/>
            <a:chExt cx="1368000" cy="1368000"/>
          </a:xfrm>
        </p:grpSpPr>
        <p:sp>
          <p:nvSpPr>
            <p:cNvPr id="32" name="타원 31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>
            <a:off x="6874753" y="4869160"/>
            <a:ext cx="864096" cy="864096"/>
            <a:chOff x="3885830" y="1665366"/>
            <a:chExt cx="1368000" cy="1368000"/>
          </a:xfrm>
        </p:grpSpPr>
        <p:sp>
          <p:nvSpPr>
            <p:cNvPr id="35" name="타원 34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2541427" y="4869160"/>
            <a:ext cx="864096" cy="864096"/>
            <a:chOff x="3885830" y="1665366"/>
            <a:chExt cx="1368000" cy="1368000"/>
          </a:xfrm>
        </p:grpSpPr>
        <p:sp>
          <p:nvSpPr>
            <p:cNvPr id="38" name="타원 37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3624759" y="4869160"/>
            <a:ext cx="864096" cy="864096"/>
            <a:chOff x="3885830" y="1665366"/>
            <a:chExt cx="1368000" cy="1368000"/>
          </a:xfrm>
        </p:grpSpPr>
        <p:sp>
          <p:nvSpPr>
            <p:cNvPr id="41" name="타원 40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4708091" y="4869160"/>
            <a:ext cx="864096" cy="864096"/>
            <a:chOff x="3885830" y="1665366"/>
            <a:chExt cx="1368000" cy="1368000"/>
          </a:xfrm>
        </p:grpSpPr>
        <p:sp>
          <p:nvSpPr>
            <p:cNvPr id="44" name="타원 43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6" name="그룹 45"/>
          <p:cNvGrpSpPr/>
          <p:nvPr/>
        </p:nvGrpSpPr>
        <p:grpSpPr>
          <a:xfrm>
            <a:off x="5791423" y="4869160"/>
            <a:ext cx="864096" cy="864096"/>
            <a:chOff x="3885830" y="1665366"/>
            <a:chExt cx="1368000" cy="1368000"/>
          </a:xfrm>
        </p:grpSpPr>
        <p:sp>
          <p:nvSpPr>
            <p:cNvPr id="47" name="타원 46"/>
            <p:cNvSpPr/>
            <p:nvPr/>
          </p:nvSpPr>
          <p:spPr>
            <a:xfrm>
              <a:off x="3885830" y="1665366"/>
              <a:ext cx="1368000" cy="13680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"/>
            <p:cNvSpPr/>
            <p:nvPr/>
          </p:nvSpPr>
          <p:spPr>
            <a:xfrm>
              <a:off x="4031940" y="1809306"/>
              <a:ext cx="1214049" cy="1080120"/>
            </a:xfrm>
            <a:custGeom>
              <a:avLst/>
              <a:gdLst/>
              <a:ahLst/>
              <a:cxnLst/>
              <a:rect l="l" t="t" r="r" b="b"/>
              <a:pathLst>
                <a:path w="1214049" h="1080120">
                  <a:moveTo>
                    <a:pt x="540060" y="0"/>
                  </a:moveTo>
                  <a:cubicBezTo>
                    <a:pt x="811690" y="0"/>
                    <a:pt x="1036482" y="200534"/>
                    <a:pt x="1072247" y="461954"/>
                  </a:cubicBezTo>
                  <a:lnTo>
                    <a:pt x="1214049" y="543449"/>
                  </a:lnTo>
                  <a:lnTo>
                    <a:pt x="1071481" y="625761"/>
                  </a:lnTo>
                  <a:cubicBezTo>
                    <a:pt x="1032126" y="883450"/>
                    <a:pt x="809060" y="1080120"/>
                    <a:pt x="540060" y="1080120"/>
                  </a:cubicBezTo>
                  <a:cubicBezTo>
                    <a:pt x="241793" y="1080120"/>
                    <a:pt x="0" y="838327"/>
                    <a:pt x="0" y="540060"/>
                  </a:cubicBezTo>
                  <a:cubicBezTo>
                    <a:pt x="0" y="241793"/>
                    <a:pt x="241793" y="0"/>
                    <a:pt x="54006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0286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그룹 31"/>
          <p:cNvGrpSpPr/>
          <p:nvPr/>
        </p:nvGrpSpPr>
        <p:grpSpPr>
          <a:xfrm>
            <a:off x="1030851" y="1340768"/>
            <a:ext cx="7082298" cy="970802"/>
            <a:chOff x="946086" y="2931084"/>
            <a:chExt cx="7264898" cy="995832"/>
          </a:xfrm>
        </p:grpSpPr>
        <p:sp>
          <p:nvSpPr>
            <p:cNvPr id="9" name="자유형 8"/>
            <p:cNvSpPr/>
            <p:nvPr/>
          </p:nvSpPr>
          <p:spPr>
            <a:xfrm>
              <a:off x="1941620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946086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1011954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1870169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>
              <a:off x="3506949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2511415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2577283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3435498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5064529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타원 20"/>
            <p:cNvSpPr/>
            <p:nvPr/>
          </p:nvSpPr>
          <p:spPr>
            <a:xfrm>
              <a:off x="4068995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21"/>
            <p:cNvSpPr/>
            <p:nvPr/>
          </p:nvSpPr>
          <p:spPr>
            <a:xfrm>
              <a:off x="4134863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4993078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>
              <a:off x="6637608" y="3329399"/>
              <a:ext cx="500116" cy="101593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5642074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타원 25"/>
            <p:cNvSpPr/>
            <p:nvPr/>
          </p:nvSpPr>
          <p:spPr>
            <a:xfrm>
              <a:off x="5707942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6566157" y="3387945"/>
              <a:ext cx="79200" cy="79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7215152" y="2931084"/>
              <a:ext cx="995832" cy="9958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타원 29"/>
            <p:cNvSpPr/>
            <p:nvPr/>
          </p:nvSpPr>
          <p:spPr>
            <a:xfrm>
              <a:off x="7281020" y="2996952"/>
              <a:ext cx="864096" cy="864096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1022882" y="4508775"/>
            <a:ext cx="1493843" cy="970802"/>
            <a:chOff x="1030851" y="2936415"/>
            <a:chExt cx="1493843" cy="970802"/>
          </a:xfrm>
        </p:grpSpPr>
        <p:sp>
          <p:nvSpPr>
            <p:cNvPr id="31" name="자유형 30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타원 32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4" name="그룹 3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3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58" name="자유형 57"/>
          <p:cNvSpPr/>
          <p:nvPr/>
        </p:nvSpPr>
        <p:spPr>
          <a:xfrm>
            <a:off x="3592790" y="3324718"/>
            <a:ext cx="487546" cy="99039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86493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0" name="그룹 59"/>
          <p:cNvGrpSpPr/>
          <p:nvPr/>
        </p:nvGrpSpPr>
        <p:grpSpPr>
          <a:xfrm>
            <a:off x="2654808" y="3006059"/>
            <a:ext cx="835248" cy="845882"/>
            <a:chOff x="82302" y="1268759"/>
            <a:chExt cx="835248" cy="845882"/>
          </a:xfrm>
        </p:grpSpPr>
        <p:sp>
          <p:nvSpPr>
            <p:cNvPr id="61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5" name="그룹 64"/>
          <p:cNvGrpSpPr/>
          <p:nvPr/>
        </p:nvGrpSpPr>
        <p:grpSpPr>
          <a:xfrm>
            <a:off x="4142135" y="2936415"/>
            <a:ext cx="1493843" cy="970802"/>
            <a:chOff x="1030851" y="2936415"/>
            <a:chExt cx="1493843" cy="970802"/>
          </a:xfrm>
        </p:grpSpPr>
        <p:sp>
          <p:nvSpPr>
            <p:cNvPr id="66" name="자유형 65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7" name="타원 66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/>
            <p:cNvGrpSpPr/>
            <p:nvPr/>
          </p:nvGrpSpPr>
          <p:grpSpPr>
            <a:xfrm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69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2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74" name="자유형 73"/>
          <p:cNvSpPr/>
          <p:nvPr/>
        </p:nvSpPr>
        <p:spPr>
          <a:xfrm>
            <a:off x="6704074" y="3324718"/>
            <a:ext cx="487546" cy="99039"/>
          </a:xfrm>
          <a:custGeom>
            <a:avLst/>
            <a:gdLst>
              <a:gd name="connsiteX0" fmla="*/ 0 w 364210"/>
              <a:gd name="connsiteY0" fmla="*/ 61993 h 61993"/>
              <a:gd name="connsiteX1" fmla="*/ 364210 w 364210"/>
              <a:gd name="connsiteY1" fmla="*/ 61993 h 61993"/>
              <a:gd name="connsiteX2" fmla="*/ 302217 w 364210"/>
              <a:gd name="connsiteY2" fmla="*/ 0 h 61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210" h="61993">
                <a:moveTo>
                  <a:pt x="0" y="61993"/>
                </a:moveTo>
                <a:lnTo>
                  <a:pt x="364210" y="61993"/>
                </a:lnTo>
                <a:lnTo>
                  <a:pt x="30221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5697777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76" name="그룹 75"/>
          <p:cNvGrpSpPr/>
          <p:nvPr/>
        </p:nvGrpSpPr>
        <p:grpSpPr>
          <a:xfrm>
            <a:off x="5766092" y="3006059"/>
            <a:ext cx="835248" cy="845882"/>
            <a:chOff x="82302" y="1268759"/>
            <a:chExt cx="835248" cy="845882"/>
          </a:xfrm>
        </p:grpSpPr>
        <p:sp>
          <p:nvSpPr>
            <p:cNvPr id="77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0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7253420" y="293641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7321735" y="3006059"/>
            <a:ext cx="835248" cy="845882"/>
            <a:chOff x="82302" y="1268759"/>
            <a:chExt cx="835248" cy="845882"/>
          </a:xfrm>
        </p:grpSpPr>
        <p:sp>
          <p:nvSpPr>
            <p:cNvPr id="85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030851" y="2943599"/>
            <a:ext cx="1493843" cy="970802"/>
            <a:chOff x="1030851" y="4602482"/>
            <a:chExt cx="1493843" cy="970802"/>
          </a:xfrm>
        </p:grpSpPr>
        <p:sp>
          <p:nvSpPr>
            <p:cNvPr id="157" name="자유형 156"/>
            <p:cNvSpPr/>
            <p:nvPr/>
          </p:nvSpPr>
          <p:spPr>
            <a:xfrm>
              <a:off x="2037148" y="4990785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8" name="타원 157"/>
            <p:cNvSpPr/>
            <p:nvPr/>
          </p:nvSpPr>
          <p:spPr>
            <a:xfrm>
              <a:off x="1030851" y="4602482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/>
            <p:cNvGrpSpPr/>
            <p:nvPr/>
          </p:nvGrpSpPr>
          <p:grpSpPr>
            <a:xfrm>
              <a:off x="1099166" y="4672126"/>
              <a:ext cx="835248" cy="845882"/>
              <a:chOff x="82302" y="1268759"/>
              <a:chExt cx="835248" cy="845882"/>
            </a:xfrm>
          </p:grpSpPr>
          <p:sp>
            <p:nvSpPr>
              <p:cNvPr id="160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1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2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3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92" name="그룹 191"/>
          <p:cNvGrpSpPr/>
          <p:nvPr/>
        </p:nvGrpSpPr>
        <p:grpSpPr>
          <a:xfrm>
            <a:off x="2580817" y="4508775"/>
            <a:ext cx="1493843" cy="970802"/>
            <a:chOff x="1030851" y="2936415"/>
            <a:chExt cx="1493843" cy="970802"/>
          </a:xfrm>
        </p:grpSpPr>
        <p:sp>
          <p:nvSpPr>
            <p:cNvPr id="193" name="자유형 192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4" name="타원 193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196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7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8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9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00" name="그룹 199"/>
          <p:cNvGrpSpPr/>
          <p:nvPr/>
        </p:nvGrpSpPr>
        <p:grpSpPr>
          <a:xfrm>
            <a:off x="4138752" y="4508775"/>
            <a:ext cx="1493843" cy="970802"/>
            <a:chOff x="1030851" y="2936415"/>
            <a:chExt cx="1493843" cy="970802"/>
          </a:xfrm>
        </p:grpSpPr>
        <p:sp>
          <p:nvSpPr>
            <p:cNvPr id="201" name="자유형 200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2" name="타원 201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204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5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6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7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08" name="그룹 207"/>
          <p:cNvGrpSpPr/>
          <p:nvPr/>
        </p:nvGrpSpPr>
        <p:grpSpPr>
          <a:xfrm>
            <a:off x="5696687" y="4508775"/>
            <a:ext cx="1493843" cy="970802"/>
            <a:chOff x="1030851" y="2936415"/>
            <a:chExt cx="1493843" cy="970802"/>
          </a:xfrm>
        </p:grpSpPr>
        <p:sp>
          <p:nvSpPr>
            <p:cNvPr id="209" name="자유형 208"/>
            <p:cNvSpPr/>
            <p:nvPr/>
          </p:nvSpPr>
          <p:spPr>
            <a:xfrm>
              <a:off x="2037148" y="3324718"/>
              <a:ext cx="487546" cy="99039"/>
            </a:xfrm>
            <a:custGeom>
              <a:avLst/>
              <a:gdLst>
                <a:gd name="connsiteX0" fmla="*/ 0 w 364210"/>
                <a:gd name="connsiteY0" fmla="*/ 61993 h 61993"/>
                <a:gd name="connsiteX1" fmla="*/ 364210 w 364210"/>
                <a:gd name="connsiteY1" fmla="*/ 61993 h 61993"/>
                <a:gd name="connsiteX2" fmla="*/ 302217 w 364210"/>
                <a:gd name="connsiteY2" fmla="*/ 0 h 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10" h="61993">
                  <a:moveTo>
                    <a:pt x="0" y="61993"/>
                  </a:moveTo>
                  <a:lnTo>
                    <a:pt x="364210" y="61993"/>
                  </a:lnTo>
                  <a:lnTo>
                    <a:pt x="30221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0" name="타원 209"/>
            <p:cNvSpPr/>
            <p:nvPr/>
          </p:nvSpPr>
          <p:spPr>
            <a:xfrm>
              <a:off x="1030851" y="2936415"/>
              <a:ext cx="970802" cy="970802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/>
            <p:cNvGrpSpPr/>
            <p:nvPr/>
          </p:nvGrpSpPr>
          <p:grpSpPr>
            <a:xfrm rot="2700000">
              <a:off x="1099166" y="3006059"/>
              <a:ext cx="835248" cy="845882"/>
              <a:chOff x="82302" y="1268759"/>
              <a:chExt cx="835248" cy="845882"/>
            </a:xfrm>
          </p:grpSpPr>
          <p:sp>
            <p:nvSpPr>
              <p:cNvPr id="212" name="타원 2"/>
              <p:cNvSpPr/>
              <p:nvPr/>
            </p:nvSpPr>
            <p:spPr>
              <a:xfrm>
                <a:off x="53585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3" name="타원 2"/>
              <p:cNvSpPr/>
              <p:nvPr/>
            </p:nvSpPr>
            <p:spPr>
              <a:xfrm flipH="1">
                <a:off x="82302" y="1268759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4" name="타원 2"/>
              <p:cNvSpPr/>
              <p:nvPr/>
            </p:nvSpPr>
            <p:spPr>
              <a:xfrm flipV="1">
                <a:off x="53585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5" name="타원 2"/>
              <p:cNvSpPr/>
              <p:nvPr/>
            </p:nvSpPr>
            <p:spPr>
              <a:xfrm flipH="1" flipV="1">
                <a:off x="82302" y="1731486"/>
                <a:ext cx="381698" cy="383155"/>
              </a:xfrm>
              <a:custGeom>
                <a:avLst/>
                <a:gdLst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381698 w 835404"/>
                  <a:gd name="connsiteY2" fmla="*/ 0 h 835498"/>
                  <a:gd name="connsiteX3" fmla="*/ 381698 w 835404"/>
                  <a:gd name="connsiteY3" fmla="*/ 383155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285 w 835404"/>
                  <a:gd name="connsiteY9" fmla="*/ 455163 h 835498"/>
                  <a:gd name="connsiteX10" fmla="*/ 381698 w 835404"/>
                  <a:gd name="connsiteY10" fmla="*/ 455163 h 835498"/>
                  <a:gd name="connsiteX11" fmla="*/ 381698 w 835404"/>
                  <a:gd name="connsiteY11" fmla="*/ 835498 h 835498"/>
                  <a:gd name="connsiteX12" fmla="*/ 285 w 835404"/>
                  <a:gd name="connsiteY12" fmla="*/ 455163 h 835498"/>
                  <a:gd name="connsiteX13" fmla="*/ 453706 w 835404"/>
                  <a:gd name="connsiteY13" fmla="*/ 0 h 835498"/>
                  <a:gd name="connsiteX14" fmla="*/ 835404 w 835404"/>
                  <a:gd name="connsiteY14" fmla="*/ 383155 h 835498"/>
                  <a:gd name="connsiteX15" fmla="*/ 545146 w 835404"/>
                  <a:gd name="connsiteY15" fmla="*/ 474595 h 835498"/>
                  <a:gd name="connsiteX0" fmla="*/ 453706 w 835404"/>
                  <a:gd name="connsiteY0" fmla="*/ 383155 h 835498"/>
                  <a:gd name="connsiteX1" fmla="*/ 453706 w 835404"/>
                  <a:gd name="connsiteY1" fmla="*/ 0 h 835498"/>
                  <a:gd name="connsiteX2" fmla="*/ 453706 w 835404"/>
                  <a:gd name="connsiteY2" fmla="*/ 383155 h 835498"/>
                  <a:gd name="connsiteX3" fmla="*/ 381698 w 835404"/>
                  <a:gd name="connsiteY3" fmla="*/ 0 h 835498"/>
                  <a:gd name="connsiteX4" fmla="*/ 0 w 835404"/>
                  <a:gd name="connsiteY4" fmla="*/ 383155 h 835498"/>
                  <a:gd name="connsiteX5" fmla="*/ 381698 w 835404"/>
                  <a:gd name="connsiteY5" fmla="*/ 0 h 835498"/>
                  <a:gd name="connsiteX6" fmla="*/ 835119 w 835404"/>
                  <a:gd name="connsiteY6" fmla="*/ 455163 h 835498"/>
                  <a:gd name="connsiteX7" fmla="*/ 453706 w 835404"/>
                  <a:gd name="connsiteY7" fmla="*/ 835498 h 835498"/>
                  <a:gd name="connsiteX8" fmla="*/ 453706 w 835404"/>
                  <a:gd name="connsiteY8" fmla="*/ 455163 h 835498"/>
                  <a:gd name="connsiteX9" fmla="*/ 381698 w 835404"/>
                  <a:gd name="connsiteY9" fmla="*/ 0 h 835498"/>
                  <a:gd name="connsiteX10" fmla="*/ 285 w 835404"/>
                  <a:gd name="connsiteY10" fmla="*/ 455163 h 835498"/>
                  <a:gd name="connsiteX11" fmla="*/ 381698 w 835404"/>
                  <a:gd name="connsiteY11" fmla="*/ 455163 h 835498"/>
                  <a:gd name="connsiteX12" fmla="*/ 381698 w 835404"/>
                  <a:gd name="connsiteY12" fmla="*/ 835498 h 835498"/>
                  <a:gd name="connsiteX13" fmla="*/ 285 w 835404"/>
                  <a:gd name="connsiteY13" fmla="*/ 455163 h 835498"/>
                  <a:gd name="connsiteX14" fmla="*/ 453706 w 835404"/>
                  <a:gd name="connsiteY14" fmla="*/ 0 h 835498"/>
                  <a:gd name="connsiteX15" fmla="*/ 835404 w 835404"/>
                  <a:gd name="connsiteY15" fmla="*/ 383155 h 835498"/>
                  <a:gd name="connsiteX16" fmla="*/ 545146 w 835404"/>
                  <a:gd name="connsiteY16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13" fmla="*/ 545146 w 835404"/>
                  <a:gd name="connsiteY13" fmla="*/ 474595 h 835498"/>
                  <a:gd name="connsiteX0" fmla="*/ 381698 w 835404"/>
                  <a:gd name="connsiteY0" fmla="*/ 0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381698 w 835404"/>
                  <a:gd name="connsiteY6" fmla="*/ 0 h 835498"/>
                  <a:gd name="connsiteX7" fmla="*/ 285 w 835404"/>
                  <a:gd name="connsiteY7" fmla="*/ 455163 h 835498"/>
                  <a:gd name="connsiteX8" fmla="*/ 381698 w 835404"/>
                  <a:gd name="connsiteY8" fmla="*/ 455163 h 835498"/>
                  <a:gd name="connsiteX9" fmla="*/ 381698 w 835404"/>
                  <a:gd name="connsiteY9" fmla="*/ 835498 h 835498"/>
                  <a:gd name="connsiteX10" fmla="*/ 285 w 835404"/>
                  <a:gd name="connsiteY10" fmla="*/ 455163 h 835498"/>
                  <a:gd name="connsiteX11" fmla="*/ 453706 w 835404"/>
                  <a:gd name="connsiteY11" fmla="*/ 0 h 835498"/>
                  <a:gd name="connsiteX12" fmla="*/ 835404 w 835404"/>
                  <a:gd name="connsiteY12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381698 w 835404"/>
                  <a:gd name="connsiteY2" fmla="*/ 0 h 835498"/>
                  <a:gd name="connsiteX3" fmla="*/ 835119 w 835404"/>
                  <a:gd name="connsiteY3" fmla="*/ 455163 h 835498"/>
                  <a:gd name="connsiteX4" fmla="*/ 453706 w 835404"/>
                  <a:gd name="connsiteY4" fmla="*/ 835498 h 835498"/>
                  <a:gd name="connsiteX5" fmla="*/ 453706 w 835404"/>
                  <a:gd name="connsiteY5" fmla="*/ 455163 h 835498"/>
                  <a:gd name="connsiteX6" fmla="*/ 285 w 835404"/>
                  <a:gd name="connsiteY6" fmla="*/ 455163 h 835498"/>
                  <a:gd name="connsiteX7" fmla="*/ 381698 w 835404"/>
                  <a:gd name="connsiteY7" fmla="*/ 455163 h 835498"/>
                  <a:gd name="connsiteX8" fmla="*/ 381698 w 835404"/>
                  <a:gd name="connsiteY8" fmla="*/ 835498 h 835498"/>
                  <a:gd name="connsiteX9" fmla="*/ 285 w 835404"/>
                  <a:gd name="connsiteY9" fmla="*/ 455163 h 835498"/>
                  <a:gd name="connsiteX10" fmla="*/ 453706 w 835404"/>
                  <a:gd name="connsiteY10" fmla="*/ 0 h 835498"/>
                  <a:gd name="connsiteX11" fmla="*/ 835404 w 835404"/>
                  <a:gd name="connsiteY11" fmla="*/ 383155 h 835498"/>
                  <a:gd name="connsiteX0" fmla="*/ 453706 w 835404"/>
                  <a:gd name="connsiteY0" fmla="*/ 455163 h 835498"/>
                  <a:gd name="connsiteX1" fmla="*/ 0 w 835404"/>
                  <a:gd name="connsiteY1" fmla="*/ 383155 h 835498"/>
                  <a:gd name="connsiteX2" fmla="*/ 835119 w 835404"/>
                  <a:gd name="connsiteY2" fmla="*/ 455163 h 835498"/>
                  <a:gd name="connsiteX3" fmla="*/ 453706 w 835404"/>
                  <a:gd name="connsiteY3" fmla="*/ 835498 h 835498"/>
                  <a:gd name="connsiteX4" fmla="*/ 453706 w 835404"/>
                  <a:gd name="connsiteY4" fmla="*/ 455163 h 835498"/>
                  <a:gd name="connsiteX5" fmla="*/ 285 w 835404"/>
                  <a:gd name="connsiteY5" fmla="*/ 455163 h 835498"/>
                  <a:gd name="connsiteX6" fmla="*/ 381698 w 835404"/>
                  <a:gd name="connsiteY6" fmla="*/ 455163 h 835498"/>
                  <a:gd name="connsiteX7" fmla="*/ 381698 w 835404"/>
                  <a:gd name="connsiteY7" fmla="*/ 835498 h 835498"/>
                  <a:gd name="connsiteX8" fmla="*/ 285 w 835404"/>
                  <a:gd name="connsiteY8" fmla="*/ 455163 h 835498"/>
                  <a:gd name="connsiteX9" fmla="*/ 453706 w 835404"/>
                  <a:gd name="connsiteY9" fmla="*/ 0 h 835498"/>
                  <a:gd name="connsiteX10" fmla="*/ 835404 w 835404"/>
                  <a:gd name="connsiteY10" fmla="*/ 383155 h 835498"/>
                  <a:gd name="connsiteX0" fmla="*/ 453421 w 835119"/>
                  <a:gd name="connsiteY0" fmla="*/ 455163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453421 w 835119"/>
                  <a:gd name="connsiteY3" fmla="*/ 455163 h 835498"/>
                  <a:gd name="connsiteX4" fmla="*/ 0 w 835119"/>
                  <a:gd name="connsiteY4" fmla="*/ 455163 h 835498"/>
                  <a:gd name="connsiteX5" fmla="*/ 381413 w 835119"/>
                  <a:gd name="connsiteY5" fmla="*/ 455163 h 835498"/>
                  <a:gd name="connsiteX6" fmla="*/ 381413 w 835119"/>
                  <a:gd name="connsiteY6" fmla="*/ 835498 h 835498"/>
                  <a:gd name="connsiteX7" fmla="*/ 0 w 835119"/>
                  <a:gd name="connsiteY7" fmla="*/ 455163 h 835498"/>
                  <a:gd name="connsiteX8" fmla="*/ 453421 w 835119"/>
                  <a:gd name="connsiteY8" fmla="*/ 0 h 835498"/>
                  <a:gd name="connsiteX9" fmla="*/ 835119 w 835119"/>
                  <a:gd name="connsiteY9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455163 h 835498"/>
                  <a:gd name="connsiteX5" fmla="*/ 381413 w 835119"/>
                  <a:gd name="connsiteY5" fmla="*/ 835498 h 835498"/>
                  <a:gd name="connsiteX6" fmla="*/ 0 w 835119"/>
                  <a:gd name="connsiteY6" fmla="*/ 455163 h 835498"/>
                  <a:gd name="connsiteX7" fmla="*/ 453421 w 835119"/>
                  <a:gd name="connsiteY7" fmla="*/ 0 h 835498"/>
                  <a:gd name="connsiteX8" fmla="*/ 835119 w 835119"/>
                  <a:gd name="connsiteY8" fmla="*/ 383155 h 835498"/>
                  <a:gd name="connsiteX0" fmla="*/ 453421 w 835119"/>
                  <a:gd name="connsiteY0" fmla="*/ 835498 h 835498"/>
                  <a:gd name="connsiteX1" fmla="*/ 834834 w 835119"/>
                  <a:gd name="connsiteY1" fmla="*/ 455163 h 835498"/>
                  <a:gd name="connsiteX2" fmla="*/ 453421 w 835119"/>
                  <a:gd name="connsiteY2" fmla="*/ 835498 h 835498"/>
                  <a:gd name="connsiteX3" fmla="*/ 0 w 835119"/>
                  <a:gd name="connsiteY3" fmla="*/ 455163 h 835498"/>
                  <a:gd name="connsiteX4" fmla="*/ 381413 w 835119"/>
                  <a:gd name="connsiteY4" fmla="*/ 835498 h 835498"/>
                  <a:gd name="connsiteX5" fmla="*/ 0 w 835119"/>
                  <a:gd name="connsiteY5" fmla="*/ 455163 h 835498"/>
                  <a:gd name="connsiteX6" fmla="*/ 453421 w 835119"/>
                  <a:gd name="connsiteY6" fmla="*/ 0 h 835498"/>
                  <a:gd name="connsiteX7" fmla="*/ 835119 w 835119"/>
                  <a:gd name="connsiteY7" fmla="*/ 383155 h 835498"/>
                  <a:gd name="connsiteX0" fmla="*/ 0 w 381698"/>
                  <a:gd name="connsiteY0" fmla="*/ 835498 h 835498"/>
                  <a:gd name="connsiteX1" fmla="*/ 381413 w 381698"/>
                  <a:gd name="connsiteY1" fmla="*/ 455163 h 835498"/>
                  <a:gd name="connsiteX2" fmla="*/ 0 w 381698"/>
                  <a:gd name="connsiteY2" fmla="*/ 835498 h 835498"/>
                  <a:gd name="connsiteX3" fmla="*/ 0 w 381698"/>
                  <a:gd name="connsiteY3" fmla="*/ 0 h 835498"/>
                  <a:gd name="connsiteX4" fmla="*/ 381698 w 381698"/>
                  <a:gd name="connsiteY4" fmla="*/ 383155 h 835498"/>
                  <a:gd name="connsiteX0" fmla="*/ 0 w 381698"/>
                  <a:gd name="connsiteY0" fmla="*/ 0 h 383155"/>
                  <a:gd name="connsiteX1" fmla="*/ 381698 w 381698"/>
                  <a:gd name="connsiteY1" fmla="*/ 383155 h 383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698" h="383155">
                    <a:moveTo>
                      <a:pt x="0" y="0"/>
                    </a:moveTo>
                    <a:cubicBezTo>
                      <a:pt x="204391" y="15453"/>
                      <a:pt x="366960" y="178570"/>
                      <a:pt x="381698" y="383155"/>
                    </a:cubicBezTo>
                  </a:path>
                </a:pathLst>
              </a:custGeom>
              <a:noFill/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sp>
        <p:nvSpPr>
          <p:cNvPr id="218" name="타원 217"/>
          <p:cNvSpPr/>
          <p:nvPr/>
        </p:nvSpPr>
        <p:spPr>
          <a:xfrm>
            <a:off x="7254621" y="4508775"/>
            <a:ext cx="970802" cy="970802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19" name="그룹 218"/>
          <p:cNvGrpSpPr/>
          <p:nvPr/>
        </p:nvGrpSpPr>
        <p:grpSpPr>
          <a:xfrm rot="2700000">
            <a:off x="7322936" y="4578419"/>
            <a:ext cx="835248" cy="845882"/>
            <a:chOff x="82302" y="1268759"/>
            <a:chExt cx="835248" cy="845882"/>
          </a:xfrm>
        </p:grpSpPr>
        <p:sp>
          <p:nvSpPr>
            <p:cNvPr id="220" name="타원 2"/>
            <p:cNvSpPr/>
            <p:nvPr/>
          </p:nvSpPr>
          <p:spPr>
            <a:xfrm>
              <a:off x="53585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타원 2"/>
            <p:cNvSpPr/>
            <p:nvPr/>
          </p:nvSpPr>
          <p:spPr>
            <a:xfrm flipH="1">
              <a:off x="82302" y="1268759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타원 2"/>
            <p:cNvSpPr/>
            <p:nvPr/>
          </p:nvSpPr>
          <p:spPr>
            <a:xfrm flipV="1">
              <a:off x="53585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타원 2"/>
            <p:cNvSpPr/>
            <p:nvPr/>
          </p:nvSpPr>
          <p:spPr>
            <a:xfrm flipH="1" flipV="1">
              <a:off x="82302" y="1731486"/>
              <a:ext cx="381698" cy="383155"/>
            </a:xfrm>
            <a:custGeom>
              <a:avLst/>
              <a:gdLst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381698 w 835404"/>
                <a:gd name="connsiteY2" fmla="*/ 0 h 835498"/>
                <a:gd name="connsiteX3" fmla="*/ 381698 w 835404"/>
                <a:gd name="connsiteY3" fmla="*/ 383155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285 w 835404"/>
                <a:gd name="connsiteY9" fmla="*/ 455163 h 835498"/>
                <a:gd name="connsiteX10" fmla="*/ 381698 w 835404"/>
                <a:gd name="connsiteY10" fmla="*/ 455163 h 835498"/>
                <a:gd name="connsiteX11" fmla="*/ 381698 w 835404"/>
                <a:gd name="connsiteY11" fmla="*/ 835498 h 835498"/>
                <a:gd name="connsiteX12" fmla="*/ 285 w 835404"/>
                <a:gd name="connsiteY12" fmla="*/ 455163 h 835498"/>
                <a:gd name="connsiteX13" fmla="*/ 453706 w 835404"/>
                <a:gd name="connsiteY13" fmla="*/ 0 h 835498"/>
                <a:gd name="connsiteX14" fmla="*/ 835404 w 835404"/>
                <a:gd name="connsiteY14" fmla="*/ 383155 h 835498"/>
                <a:gd name="connsiteX15" fmla="*/ 545146 w 835404"/>
                <a:gd name="connsiteY15" fmla="*/ 474595 h 835498"/>
                <a:gd name="connsiteX0" fmla="*/ 453706 w 835404"/>
                <a:gd name="connsiteY0" fmla="*/ 383155 h 835498"/>
                <a:gd name="connsiteX1" fmla="*/ 453706 w 835404"/>
                <a:gd name="connsiteY1" fmla="*/ 0 h 835498"/>
                <a:gd name="connsiteX2" fmla="*/ 453706 w 835404"/>
                <a:gd name="connsiteY2" fmla="*/ 383155 h 835498"/>
                <a:gd name="connsiteX3" fmla="*/ 381698 w 835404"/>
                <a:gd name="connsiteY3" fmla="*/ 0 h 835498"/>
                <a:gd name="connsiteX4" fmla="*/ 0 w 835404"/>
                <a:gd name="connsiteY4" fmla="*/ 383155 h 835498"/>
                <a:gd name="connsiteX5" fmla="*/ 381698 w 835404"/>
                <a:gd name="connsiteY5" fmla="*/ 0 h 835498"/>
                <a:gd name="connsiteX6" fmla="*/ 835119 w 835404"/>
                <a:gd name="connsiteY6" fmla="*/ 455163 h 835498"/>
                <a:gd name="connsiteX7" fmla="*/ 453706 w 835404"/>
                <a:gd name="connsiteY7" fmla="*/ 835498 h 835498"/>
                <a:gd name="connsiteX8" fmla="*/ 453706 w 835404"/>
                <a:gd name="connsiteY8" fmla="*/ 455163 h 835498"/>
                <a:gd name="connsiteX9" fmla="*/ 381698 w 835404"/>
                <a:gd name="connsiteY9" fmla="*/ 0 h 835498"/>
                <a:gd name="connsiteX10" fmla="*/ 285 w 835404"/>
                <a:gd name="connsiteY10" fmla="*/ 455163 h 835498"/>
                <a:gd name="connsiteX11" fmla="*/ 381698 w 835404"/>
                <a:gd name="connsiteY11" fmla="*/ 455163 h 835498"/>
                <a:gd name="connsiteX12" fmla="*/ 381698 w 835404"/>
                <a:gd name="connsiteY12" fmla="*/ 835498 h 835498"/>
                <a:gd name="connsiteX13" fmla="*/ 285 w 835404"/>
                <a:gd name="connsiteY13" fmla="*/ 455163 h 835498"/>
                <a:gd name="connsiteX14" fmla="*/ 453706 w 835404"/>
                <a:gd name="connsiteY14" fmla="*/ 0 h 835498"/>
                <a:gd name="connsiteX15" fmla="*/ 835404 w 835404"/>
                <a:gd name="connsiteY15" fmla="*/ 383155 h 835498"/>
                <a:gd name="connsiteX16" fmla="*/ 545146 w 835404"/>
                <a:gd name="connsiteY16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13" fmla="*/ 545146 w 835404"/>
                <a:gd name="connsiteY13" fmla="*/ 474595 h 835498"/>
                <a:gd name="connsiteX0" fmla="*/ 381698 w 835404"/>
                <a:gd name="connsiteY0" fmla="*/ 0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381698 w 835404"/>
                <a:gd name="connsiteY6" fmla="*/ 0 h 835498"/>
                <a:gd name="connsiteX7" fmla="*/ 285 w 835404"/>
                <a:gd name="connsiteY7" fmla="*/ 455163 h 835498"/>
                <a:gd name="connsiteX8" fmla="*/ 381698 w 835404"/>
                <a:gd name="connsiteY8" fmla="*/ 455163 h 835498"/>
                <a:gd name="connsiteX9" fmla="*/ 381698 w 835404"/>
                <a:gd name="connsiteY9" fmla="*/ 835498 h 835498"/>
                <a:gd name="connsiteX10" fmla="*/ 285 w 835404"/>
                <a:gd name="connsiteY10" fmla="*/ 455163 h 835498"/>
                <a:gd name="connsiteX11" fmla="*/ 453706 w 835404"/>
                <a:gd name="connsiteY11" fmla="*/ 0 h 835498"/>
                <a:gd name="connsiteX12" fmla="*/ 835404 w 835404"/>
                <a:gd name="connsiteY12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381698 w 835404"/>
                <a:gd name="connsiteY2" fmla="*/ 0 h 835498"/>
                <a:gd name="connsiteX3" fmla="*/ 835119 w 835404"/>
                <a:gd name="connsiteY3" fmla="*/ 455163 h 835498"/>
                <a:gd name="connsiteX4" fmla="*/ 453706 w 835404"/>
                <a:gd name="connsiteY4" fmla="*/ 835498 h 835498"/>
                <a:gd name="connsiteX5" fmla="*/ 453706 w 835404"/>
                <a:gd name="connsiteY5" fmla="*/ 455163 h 835498"/>
                <a:gd name="connsiteX6" fmla="*/ 285 w 835404"/>
                <a:gd name="connsiteY6" fmla="*/ 455163 h 835498"/>
                <a:gd name="connsiteX7" fmla="*/ 381698 w 835404"/>
                <a:gd name="connsiteY7" fmla="*/ 455163 h 835498"/>
                <a:gd name="connsiteX8" fmla="*/ 381698 w 835404"/>
                <a:gd name="connsiteY8" fmla="*/ 835498 h 835498"/>
                <a:gd name="connsiteX9" fmla="*/ 285 w 835404"/>
                <a:gd name="connsiteY9" fmla="*/ 455163 h 835498"/>
                <a:gd name="connsiteX10" fmla="*/ 453706 w 835404"/>
                <a:gd name="connsiteY10" fmla="*/ 0 h 835498"/>
                <a:gd name="connsiteX11" fmla="*/ 835404 w 835404"/>
                <a:gd name="connsiteY11" fmla="*/ 383155 h 835498"/>
                <a:gd name="connsiteX0" fmla="*/ 453706 w 835404"/>
                <a:gd name="connsiteY0" fmla="*/ 455163 h 835498"/>
                <a:gd name="connsiteX1" fmla="*/ 0 w 835404"/>
                <a:gd name="connsiteY1" fmla="*/ 383155 h 835498"/>
                <a:gd name="connsiteX2" fmla="*/ 835119 w 835404"/>
                <a:gd name="connsiteY2" fmla="*/ 455163 h 835498"/>
                <a:gd name="connsiteX3" fmla="*/ 453706 w 835404"/>
                <a:gd name="connsiteY3" fmla="*/ 835498 h 835498"/>
                <a:gd name="connsiteX4" fmla="*/ 453706 w 835404"/>
                <a:gd name="connsiteY4" fmla="*/ 455163 h 835498"/>
                <a:gd name="connsiteX5" fmla="*/ 285 w 835404"/>
                <a:gd name="connsiteY5" fmla="*/ 455163 h 835498"/>
                <a:gd name="connsiteX6" fmla="*/ 381698 w 835404"/>
                <a:gd name="connsiteY6" fmla="*/ 455163 h 835498"/>
                <a:gd name="connsiteX7" fmla="*/ 381698 w 835404"/>
                <a:gd name="connsiteY7" fmla="*/ 835498 h 835498"/>
                <a:gd name="connsiteX8" fmla="*/ 285 w 835404"/>
                <a:gd name="connsiteY8" fmla="*/ 455163 h 835498"/>
                <a:gd name="connsiteX9" fmla="*/ 453706 w 835404"/>
                <a:gd name="connsiteY9" fmla="*/ 0 h 835498"/>
                <a:gd name="connsiteX10" fmla="*/ 835404 w 835404"/>
                <a:gd name="connsiteY10" fmla="*/ 383155 h 835498"/>
                <a:gd name="connsiteX0" fmla="*/ 453421 w 835119"/>
                <a:gd name="connsiteY0" fmla="*/ 455163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453421 w 835119"/>
                <a:gd name="connsiteY3" fmla="*/ 455163 h 835498"/>
                <a:gd name="connsiteX4" fmla="*/ 0 w 835119"/>
                <a:gd name="connsiteY4" fmla="*/ 455163 h 835498"/>
                <a:gd name="connsiteX5" fmla="*/ 381413 w 835119"/>
                <a:gd name="connsiteY5" fmla="*/ 455163 h 835498"/>
                <a:gd name="connsiteX6" fmla="*/ 381413 w 835119"/>
                <a:gd name="connsiteY6" fmla="*/ 835498 h 835498"/>
                <a:gd name="connsiteX7" fmla="*/ 0 w 835119"/>
                <a:gd name="connsiteY7" fmla="*/ 455163 h 835498"/>
                <a:gd name="connsiteX8" fmla="*/ 453421 w 835119"/>
                <a:gd name="connsiteY8" fmla="*/ 0 h 835498"/>
                <a:gd name="connsiteX9" fmla="*/ 835119 w 835119"/>
                <a:gd name="connsiteY9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455163 h 835498"/>
                <a:gd name="connsiteX5" fmla="*/ 381413 w 835119"/>
                <a:gd name="connsiteY5" fmla="*/ 835498 h 835498"/>
                <a:gd name="connsiteX6" fmla="*/ 0 w 835119"/>
                <a:gd name="connsiteY6" fmla="*/ 455163 h 835498"/>
                <a:gd name="connsiteX7" fmla="*/ 453421 w 835119"/>
                <a:gd name="connsiteY7" fmla="*/ 0 h 835498"/>
                <a:gd name="connsiteX8" fmla="*/ 835119 w 835119"/>
                <a:gd name="connsiteY8" fmla="*/ 383155 h 835498"/>
                <a:gd name="connsiteX0" fmla="*/ 453421 w 835119"/>
                <a:gd name="connsiteY0" fmla="*/ 835498 h 835498"/>
                <a:gd name="connsiteX1" fmla="*/ 834834 w 835119"/>
                <a:gd name="connsiteY1" fmla="*/ 455163 h 835498"/>
                <a:gd name="connsiteX2" fmla="*/ 453421 w 835119"/>
                <a:gd name="connsiteY2" fmla="*/ 835498 h 835498"/>
                <a:gd name="connsiteX3" fmla="*/ 0 w 835119"/>
                <a:gd name="connsiteY3" fmla="*/ 455163 h 835498"/>
                <a:gd name="connsiteX4" fmla="*/ 381413 w 835119"/>
                <a:gd name="connsiteY4" fmla="*/ 835498 h 835498"/>
                <a:gd name="connsiteX5" fmla="*/ 0 w 835119"/>
                <a:gd name="connsiteY5" fmla="*/ 455163 h 835498"/>
                <a:gd name="connsiteX6" fmla="*/ 453421 w 835119"/>
                <a:gd name="connsiteY6" fmla="*/ 0 h 835498"/>
                <a:gd name="connsiteX7" fmla="*/ 835119 w 835119"/>
                <a:gd name="connsiteY7" fmla="*/ 383155 h 835498"/>
                <a:gd name="connsiteX0" fmla="*/ 0 w 381698"/>
                <a:gd name="connsiteY0" fmla="*/ 835498 h 835498"/>
                <a:gd name="connsiteX1" fmla="*/ 381413 w 381698"/>
                <a:gd name="connsiteY1" fmla="*/ 455163 h 835498"/>
                <a:gd name="connsiteX2" fmla="*/ 0 w 381698"/>
                <a:gd name="connsiteY2" fmla="*/ 835498 h 835498"/>
                <a:gd name="connsiteX3" fmla="*/ 0 w 381698"/>
                <a:gd name="connsiteY3" fmla="*/ 0 h 835498"/>
                <a:gd name="connsiteX4" fmla="*/ 381698 w 381698"/>
                <a:gd name="connsiteY4" fmla="*/ 383155 h 835498"/>
                <a:gd name="connsiteX0" fmla="*/ 0 w 381698"/>
                <a:gd name="connsiteY0" fmla="*/ 0 h 383155"/>
                <a:gd name="connsiteX1" fmla="*/ 381698 w 381698"/>
                <a:gd name="connsiteY1" fmla="*/ 383155 h 383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698" h="383155">
                  <a:moveTo>
                    <a:pt x="0" y="0"/>
                  </a:moveTo>
                  <a:cubicBezTo>
                    <a:pt x="204391" y="15453"/>
                    <a:pt x="366960" y="178570"/>
                    <a:pt x="381698" y="383155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580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3225050" y="2910893"/>
            <a:ext cx="512885" cy="925181"/>
          </a:xfrm>
          <a:custGeom>
            <a:avLst/>
            <a:gdLst/>
            <a:ahLst/>
            <a:cxnLst/>
            <a:rect l="l" t="t" r="r" b="b"/>
            <a:pathLst>
              <a:path w="512885" h="925181">
                <a:moveTo>
                  <a:pt x="0" y="0"/>
                </a:moveTo>
                <a:cubicBezTo>
                  <a:pt x="283338" y="376"/>
                  <a:pt x="512885" y="230208"/>
                  <a:pt x="512885" y="513654"/>
                </a:cubicBezTo>
                <a:cubicBezTo>
                  <a:pt x="512885" y="682836"/>
                  <a:pt x="431107" y="832918"/>
                  <a:pt x="303926" y="925181"/>
                </a:cubicBezTo>
                <a:lnTo>
                  <a:pt x="256498" y="858885"/>
                </a:lnTo>
                <a:cubicBezTo>
                  <a:pt x="362885" y="781290"/>
                  <a:pt x="431192" y="655449"/>
                  <a:pt x="431192" y="513653"/>
                </a:cubicBezTo>
                <a:cubicBezTo>
                  <a:pt x="431192" y="275487"/>
                  <a:pt x="238483" y="82331"/>
                  <a:pt x="486" y="8174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456266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2796410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4130703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470847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810992" y="1052736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갈매기형 수장 78"/>
          <p:cNvSpPr/>
          <p:nvPr/>
        </p:nvSpPr>
        <p:spPr>
          <a:xfrm>
            <a:off x="2417700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0" name="갈매기형 수장 79"/>
          <p:cNvSpPr/>
          <p:nvPr/>
        </p:nvSpPr>
        <p:spPr>
          <a:xfrm>
            <a:off x="3759564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1" name="갈매기형 수장 80"/>
          <p:cNvSpPr/>
          <p:nvPr/>
        </p:nvSpPr>
        <p:spPr>
          <a:xfrm>
            <a:off x="5090276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2" name="갈매기형 수장 81"/>
          <p:cNvSpPr/>
          <p:nvPr/>
        </p:nvSpPr>
        <p:spPr>
          <a:xfrm>
            <a:off x="6435857" y="1376772"/>
            <a:ext cx="277545" cy="216024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4" name="타원 13"/>
          <p:cNvSpPr/>
          <p:nvPr/>
        </p:nvSpPr>
        <p:spPr>
          <a:xfrm>
            <a:off x="1456266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796410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4130703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5470847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6810992" y="2992000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24"/>
          <p:cNvSpPr/>
          <p:nvPr/>
        </p:nvSpPr>
        <p:spPr>
          <a:xfrm>
            <a:off x="4254908" y="2911935"/>
            <a:ext cx="825036" cy="1027480"/>
          </a:xfrm>
          <a:custGeom>
            <a:avLst/>
            <a:gdLst/>
            <a:ahLst/>
            <a:cxnLst/>
            <a:rect l="l" t="t" r="r" b="b"/>
            <a:pathLst>
              <a:path w="825036" h="1027480">
                <a:moveTo>
                  <a:pt x="311296" y="0"/>
                </a:moveTo>
                <a:cubicBezTo>
                  <a:pt x="595027" y="0"/>
                  <a:pt x="825036" y="230009"/>
                  <a:pt x="825036" y="513740"/>
                </a:cubicBezTo>
                <a:cubicBezTo>
                  <a:pt x="825036" y="797471"/>
                  <a:pt x="595027" y="1027480"/>
                  <a:pt x="311296" y="1027480"/>
                </a:cubicBezTo>
                <a:cubicBezTo>
                  <a:pt x="193706" y="1027480"/>
                  <a:pt x="85344" y="987974"/>
                  <a:pt x="0" y="919891"/>
                </a:cubicBezTo>
                <a:lnTo>
                  <a:pt x="48436" y="854429"/>
                </a:lnTo>
                <a:cubicBezTo>
                  <a:pt x="120357" y="912228"/>
                  <a:pt x="211907" y="945787"/>
                  <a:pt x="311295" y="945787"/>
                </a:cubicBezTo>
                <a:cubicBezTo>
                  <a:pt x="549909" y="945787"/>
                  <a:pt x="743343" y="752353"/>
                  <a:pt x="743343" y="513739"/>
                </a:cubicBezTo>
                <a:cubicBezTo>
                  <a:pt x="743343" y="275125"/>
                  <a:pt x="549909" y="81691"/>
                  <a:pt x="311295" y="81691"/>
                </a:cubicBezTo>
                <a:lnTo>
                  <a:pt x="308068" y="82016"/>
                </a:lnTo>
                <a:lnTo>
                  <a:pt x="307629" y="370"/>
                </a:lnTo>
                <a:cubicBezTo>
                  <a:pt x="308849" y="4"/>
                  <a:pt x="310072" y="0"/>
                  <a:pt x="311296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24"/>
          <p:cNvSpPr/>
          <p:nvPr/>
        </p:nvSpPr>
        <p:spPr>
          <a:xfrm>
            <a:off x="5389084" y="2912197"/>
            <a:ext cx="1027480" cy="1027480"/>
          </a:xfrm>
          <a:custGeom>
            <a:avLst/>
            <a:gdLst/>
            <a:ahLst/>
            <a:cxnLst/>
            <a:rect l="l" t="t" r="r" b="b"/>
            <a:pathLst>
              <a:path w="1027480" h="1027480">
                <a:moveTo>
                  <a:pt x="513740" y="0"/>
                </a:moveTo>
                <a:cubicBezTo>
                  <a:pt x="797471" y="0"/>
                  <a:pt x="1027480" y="230009"/>
                  <a:pt x="1027480" y="513740"/>
                </a:cubicBezTo>
                <a:cubicBezTo>
                  <a:pt x="1027480" y="797471"/>
                  <a:pt x="797471" y="1027480"/>
                  <a:pt x="513740" y="1027480"/>
                </a:cubicBezTo>
                <a:cubicBezTo>
                  <a:pt x="230009" y="1027480"/>
                  <a:pt x="0" y="797471"/>
                  <a:pt x="0" y="513740"/>
                </a:cubicBezTo>
                <a:cubicBezTo>
                  <a:pt x="0" y="453917"/>
                  <a:pt x="10225" y="396483"/>
                  <a:pt x="31049" y="343802"/>
                </a:cubicBezTo>
                <a:lnTo>
                  <a:pt x="108246" y="369397"/>
                </a:lnTo>
                <a:cubicBezTo>
                  <a:pt x="90472" y="414113"/>
                  <a:pt x="81691" y="462901"/>
                  <a:pt x="81691" y="513739"/>
                </a:cubicBezTo>
                <a:cubicBezTo>
                  <a:pt x="81691" y="752353"/>
                  <a:pt x="275125" y="945787"/>
                  <a:pt x="513739" y="945787"/>
                </a:cubicBezTo>
                <a:cubicBezTo>
                  <a:pt x="752353" y="945787"/>
                  <a:pt x="945787" y="752353"/>
                  <a:pt x="945787" y="513739"/>
                </a:cubicBezTo>
                <a:cubicBezTo>
                  <a:pt x="945787" y="275125"/>
                  <a:pt x="752353" y="81691"/>
                  <a:pt x="513739" y="81691"/>
                </a:cubicBezTo>
                <a:lnTo>
                  <a:pt x="512399" y="81826"/>
                </a:lnTo>
                <a:lnTo>
                  <a:pt x="512399" y="135"/>
                </a:lnTo>
                <a:cubicBezTo>
                  <a:pt x="512846" y="1"/>
                  <a:pt x="513293" y="0"/>
                  <a:pt x="51374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24"/>
          <p:cNvSpPr/>
          <p:nvPr/>
        </p:nvSpPr>
        <p:spPr>
          <a:xfrm>
            <a:off x="6728226" y="2910307"/>
            <a:ext cx="1027480" cy="1027480"/>
          </a:xfrm>
          <a:custGeom>
            <a:avLst/>
            <a:gdLst/>
            <a:ahLst/>
            <a:cxnLst/>
            <a:rect l="l" t="t" r="r" b="b"/>
            <a:pathLst>
              <a:path w="1027480" h="1027480">
                <a:moveTo>
                  <a:pt x="513739" y="81691"/>
                </a:moveTo>
                <a:cubicBezTo>
                  <a:pt x="275125" y="81691"/>
                  <a:pt x="81691" y="275125"/>
                  <a:pt x="81691" y="513739"/>
                </a:cubicBezTo>
                <a:cubicBezTo>
                  <a:pt x="81691" y="752353"/>
                  <a:pt x="275125" y="945787"/>
                  <a:pt x="513739" y="945787"/>
                </a:cubicBezTo>
                <a:cubicBezTo>
                  <a:pt x="752353" y="945787"/>
                  <a:pt x="945787" y="752353"/>
                  <a:pt x="945787" y="513739"/>
                </a:cubicBezTo>
                <a:cubicBezTo>
                  <a:pt x="945787" y="275125"/>
                  <a:pt x="752353" y="81691"/>
                  <a:pt x="513739" y="81691"/>
                </a:cubicBezTo>
                <a:close/>
                <a:moveTo>
                  <a:pt x="513740" y="0"/>
                </a:moveTo>
                <a:cubicBezTo>
                  <a:pt x="797471" y="0"/>
                  <a:pt x="1027480" y="230009"/>
                  <a:pt x="1027480" y="513740"/>
                </a:cubicBezTo>
                <a:cubicBezTo>
                  <a:pt x="1027480" y="797471"/>
                  <a:pt x="797471" y="1027480"/>
                  <a:pt x="513740" y="1027480"/>
                </a:cubicBezTo>
                <a:cubicBezTo>
                  <a:pt x="230009" y="1027480"/>
                  <a:pt x="0" y="797471"/>
                  <a:pt x="0" y="513740"/>
                </a:cubicBezTo>
                <a:cubicBezTo>
                  <a:pt x="0" y="230009"/>
                  <a:pt x="230009" y="0"/>
                  <a:pt x="51374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24"/>
          <p:cNvSpPr/>
          <p:nvPr/>
        </p:nvSpPr>
        <p:spPr>
          <a:xfrm>
            <a:off x="1877071" y="2907725"/>
            <a:ext cx="489919" cy="363128"/>
          </a:xfrm>
          <a:custGeom>
            <a:avLst/>
            <a:gdLst/>
            <a:ahLst/>
            <a:cxnLst/>
            <a:rect l="l" t="t" r="r" b="b"/>
            <a:pathLst>
              <a:path w="489919" h="363128">
                <a:moveTo>
                  <a:pt x="9213" y="0"/>
                </a:moveTo>
                <a:cubicBezTo>
                  <a:pt x="230754" y="0"/>
                  <a:pt x="419543" y="140230"/>
                  <a:pt x="489919" y="337408"/>
                </a:cubicBezTo>
                <a:lnTo>
                  <a:pt x="412759" y="363128"/>
                </a:lnTo>
                <a:cubicBezTo>
                  <a:pt x="352830" y="198538"/>
                  <a:pt x="194667" y="81691"/>
                  <a:pt x="9212" y="81691"/>
                </a:cubicBezTo>
                <a:lnTo>
                  <a:pt x="0" y="82620"/>
                </a:lnTo>
                <a:lnTo>
                  <a:pt x="0" y="929"/>
                </a:lnTo>
                <a:cubicBezTo>
                  <a:pt x="3055" y="27"/>
                  <a:pt x="6131" y="0"/>
                  <a:pt x="9213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4" name="직선 화살표 연결선 63"/>
          <p:cNvCxnSpPr/>
          <p:nvPr/>
        </p:nvCxnSpPr>
        <p:spPr>
          <a:xfrm>
            <a:off x="2460920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화살표 연결선 64"/>
          <p:cNvCxnSpPr/>
          <p:nvPr/>
        </p:nvCxnSpPr>
        <p:spPr>
          <a:xfrm>
            <a:off x="3823894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화살표 연결선 65"/>
          <p:cNvCxnSpPr/>
          <p:nvPr/>
        </p:nvCxnSpPr>
        <p:spPr>
          <a:xfrm>
            <a:off x="5117857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화살표 연결선 66"/>
          <p:cNvCxnSpPr/>
          <p:nvPr/>
        </p:nvCxnSpPr>
        <p:spPr>
          <a:xfrm>
            <a:off x="6469329" y="3424047"/>
            <a:ext cx="225610" cy="1628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눈물 방울 1"/>
          <p:cNvSpPr/>
          <p:nvPr/>
        </p:nvSpPr>
        <p:spPr>
          <a:xfrm rot="2700000">
            <a:off x="1327802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눈물 방울 28"/>
          <p:cNvSpPr/>
          <p:nvPr/>
        </p:nvSpPr>
        <p:spPr>
          <a:xfrm rot="2700000">
            <a:off x="2236910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눈물 방울 29"/>
          <p:cNvSpPr/>
          <p:nvPr/>
        </p:nvSpPr>
        <p:spPr>
          <a:xfrm rot="2700000">
            <a:off x="3146018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눈물 방울 30"/>
          <p:cNvSpPr/>
          <p:nvPr/>
        </p:nvSpPr>
        <p:spPr>
          <a:xfrm rot="2700000">
            <a:off x="4055126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눈물 방울 31"/>
          <p:cNvSpPr/>
          <p:nvPr/>
        </p:nvSpPr>
        <p:spPr>
          <a:xfrm rot="2700000">
            <a:off x="4964234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눈물 방울 32"/>
          <p:cNvSpPr/>
          <p:nvPr/>
        </p:nvSpPr>
        <p:spPr>
          <a:xfrm rot="2700000">
            <a:off x="5873342" y="4741424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눈물 방울 33"/>
          <p:cNvSpPr/>
          <p:nvPr/>
        </p:nvSpPr>
        <p:spPr>
          <a:xfrm rot="2700000">
            <a:off x="6782452" y="4741423"/>
            <a:ext cx="972108" cy="972108"/>
          </a:xfrm>
          <a:prstGeom prst="teardrop">
            <a:avLst>
              <a:gd name="adj" fmla="val 93669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76200" dist="508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23193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3" name="눈물 방울 2"/>
          <p:cNvSpPr/>
          <p:nvPr/>
        </p:nvSpPr>
        <p:spPr>
          <a:xfrm rot="5400000">
            <a:off x="950303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눈물 방울 35"/>
          <p:cNvSpPr/>
          <p:nvPr/>
        </p:nvSpPr>
        <p:spPr>
          <a:xfrm rot="5400000">
            <a:off x="1943951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눈물 방울 39"/>
          <p:cNvSpPr/>
          <p:nvPr/>
        </p:nvSpPr>
        <p:spPr>
          <a:xfrm rot="5400000">
            <a:off x="2937599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눈물 방울 40"/>
          <p:cNvSpPr/>
          <p:nvPr/>
        </p:nvSpPr>
        <p:spPr>
          <a:xfrm rot="5400000">
            <a:off x="3931247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눈물 방울 41"/>
          <p:cNvSpPr/>
          <p:nvPr/>
        </p:nvSpPr>
        <p:spPr>
          <a:xfrm rot="5400000">
            <a:off x="4924895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눈물 방울 42"/>
          <p:cNvSpPr/>
          <p:nvPr/>
        </p:nvSpPr>
        <p:spPr>
          <a:xfrm rot="5400000">
            <a:off x="5918543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눈물 방울 43"/>
          <p:cNvSpPr/>
          <p:nvPr/>
        </p:nvSpPr>
        <p:spPr>
          <a:xfrm rot="5400000">
            <a:off x="6912190" y="1124744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눈물 방울 46"/>
          <p:cNvSpPr/>
          <p:nvPr/>
        </p:nvSpPr>
        <p:spPr>
          <a:xfrm rot="16200000" flipV="1">
            <a:off x="950303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눈물 방울 47"/>
          <p:cNvSpPr/>
          <p:nvPr/>
        </p:nvSpPr>
        <p:spPr>
          <a:xfrm rot="16200000" flipV="1">
            <a:off x="1943951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눈물 방울 48"/>
          <p:cNvSpPr/>
          <p:nvPr/>
        </p:nvSpPr>
        <p:spPr>
          <a:xfrm rot="16200000" flipV="1">
            <a:off x="2937599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눈물 방울 49"/>
          <p:cNvSpPr/>
          <p:nvPr/>
        </p:nvSpPr>
        <p:spPr>
          <a:xfrm rot="16200000" flipV="1">
            <a:off x="3931247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눈물 방울 50"/>
          <p:cNvSpPr/>
          <p:nvPr/>
        </p:nvSpPr>
        <p:spPr>
          <a:xfrm rot="16200000" flipV="1">
            <a:off x="4924895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눈물 방울 51"/>
          <p:cNvSpPr/>
          <p:nvPr/>
        </p:nvSpPr>
        <p:spPr>
          <a:xfrm rot="16200000" flipV="1">
            <a:off x="5918543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눈물 방울 52"/>
          <p:cNvSpPr/>
          <p:nvPr/>
        </p:nvSpPr>
        <p:spPr>
          <a:xfrm rot="16200000" flipV="1">
            <a:off x="6912190" y="3032956"/>
            <a:ext cx="1116124" cy="1116124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19050"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950304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1945757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2941210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3936663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타원 57"/>
          <p:cNvSpPr/>
          <p:nvPr/>
        </p:nvSpPr>
        <p:spPr>
          <a:xfrm>
            <a:off x="4932116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>
            <a:off x="5927569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타원 59"/>
          <p:cNvSpPr/>
          <p:nvPr/>
        </p:nvSpPr>
        <p:spPr>
          <a:xfrm>
            <a:off x="6923023" y="4833156"/>
            <a:ext cx="1116124" cy="111612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189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67180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394235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5517530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709270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792005" y="1952836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3159839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4735014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6310189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1584664" y="3538488"/>
            <a:ext cx="1243526" cy="1243526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자유형 26"/>
          <p:cNvSpPr/>
          <p:nvPr/>
        </p:nvSpPr>
        <p:spPr>
          <a:xfrm>
            <a:off x="2070104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자유형 27"/>
          <p:cNvSpPr/>
          <p:nvPr/>
        </p:nvSpPr>
        <p:spPr>
          <a:xfrm>
            <a:off x="3643997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자유형 28"/>
          <p:cNvSpPr/>
          <p:nvPr/>
        </p:nvSpPr>
        <p:spPr>
          <a:xfrm>
            <a:off x="5210294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자유형 29"/>
          <p:cNvSpPr/>
          <p:nvPr/>
        </p:nvSpPr>
        <p:spPr>
          <a:xfrm>
            <a:off x="6784187" y="2494700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자유형 30"/>
          <p:cNvSpPr/>
          <p:nvPr/>
        </p:nvSpPr>
        <p:spPr>
          <a:xfrm flipH="1">
            <a:off x="2860216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자유형 31"/>
          <p:cNvSpPr/>
          <p:nvPr/>
        </p:nvSpPr>
        <p:spPr>
          <a:xfrm flipH="1">
            <a:off x="4434109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자유형 32"/>
          <p:cNvSpPr/>
          <p:nvPr/>
        </p:nvSpPr>
        <p:spPr>
          <a:xfrm flipH="1">
            <a:off x="6000406" y="4080352"/>
            <a:ext cx="257453" cy="79899"/>
          </a:xfrm>
          <a:custGeom>
            <a:avLst/>
            <a:gdLst>
              <a:gd name="connsiteX0" fmla="*/ 0 w 257453"/>
              <a:gd name="connsiteY0" fmla="*/ 79899 h 79899"/>
              <a:gd name="connsiteX1" fmla="*/ 0 w 257453"/>
              <a:gd name="connsiteY1" fmla="*/ 79899 h 79899"/>
              <a:gd name="connsiteX2" fmla="*/ 106532 w 257453"/>
              <a:gd name="connsiteY2" fmla="*/ 79899 h 79899"/>
              <a:gd name="connsiteX3" fmla="*/ 257453 w 257453"/>
              <a:gd name="connsiteY3" fmla="*/ 79899 h 79899"/>
              <a:gd name="connsiteX4" fmla="*/ 168676 w 257453"/>
              <a:gd name="connsiteY4" fmla="*/ 0 h 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53" h="79899">
                <a:moveTo>
                  <a:pt x="0" y="79899"/>
                </a:moveTo>
                <a:lnTo>
                  <a:pt x="0" y="79899"/>
                </a:lnTo>
                <a:lnTo>
                  <a:pt x="106532" y="79899"/>
                </a:lnTo>
                <a:lnTo>
                  <a:pt x="257453" y="79899"/>
                </a:lnTo>
                <a:lnTo>
                  <a:pt x="168676" y="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자유형 34"/>
          <p:cNvSpPr/>
          <p:nvPr/>
        </p:nvSpPr>
        <p:spPr>
          <a:xfrm rot="17918722">
            <a:off x="7094337" y="3322627"/>
            <a:ext cx="442913" cy="76200"/>
          </a:xfrm>
          <a:custGeom>
            <a:avLst/>
            <a:gdLst>
              <a:gd name="connsiteX0" fmla="*/ 76200 w 442913"/>
              <a:gd name="connsiteY0" fmla="*/ 0 h 76200"/>
              <a:gd name="connsiteX1" fmla="*/ 0 w 442913"/>
              <a:gd name="connsiteY1" fmla="*/ 76200 h 76200"/>
              <a:gd name="connsiteX2" fmla="*/ 442913 w 442913"/>
              <a:gd name="connsiteY2" fmla="*/ 7620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2913" h="76200">
                <a:moveTo>
                  <a:pt x="76200" y="0"/>
                </a:moveTo>
                <a:lnTo>
                  <a:pt x="0" y="76200"/>
                </a:lnTo>
                <a:lnTo>
                  <a:pt x="442913" y="76200"/>
                </a:lnTo>
              </a:path>
            </a:pathLst>
          </a:cu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6" name="그룹 3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5221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187624" y="1448780"/>
            <a:ext cx="1001656" cy="1008112"/>
            <a:chOff x="1478884" y="2958206"/>
            <a:chExt cx="1001656" cy="1008112"/>
          </a:xfrm>
        </p:grpSpPr>
        <p:sp>
          <p:nvSpPr>
            <p:cNvPr id="4" name="타원 3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3" name="직선 화살표 연결선 12"/>
          <p:cNvCxnSpPr/>
          <p:nvPr/>
        </p:nvCxnSpPr>
        <p:spPr>
          <a:xfrm>
            <a:off x="2189280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그룹 13"/>
          <p:cNvGrpSpPr/>
          <p:nvPr/>
        </p:nvGrpSpPr>
        <p:grpSpPr>
          <a:xfrm>
            <a:off x="2621217" y="1448780"/>
            <a:ext cx="1001656" cy="1008112"/>
            <a:chOff x="1478884" y="2958206"/>
            <a:chExt cx="1001656" cy="1008112"/>
          </a:xfrm>
        </p:grpSpPr>
        <p:sp>
          <p:nvSpPr>
            <p:cNvPr id="15" name="타원 14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7" name="직선 화살표 연결선 16"/>
          <p:cNvCxnSpPr/>
          <p:nvPr/>
        </p:nvCxnSpPr>
        <p:spPr>
          <a:xfrm>
            <a:off x="3622873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그룹 17"/>
          <p:cNvGrpSpPr/>
          <p:nvPr/>
        </p:nvGrpSpPr>
        <p:grpSpPr>
          <a:xfrm>
            <a:off x="4062560" y="1448780"/>
            <a:ext cx="1001656" cy="1008112"/>
            <a:chOff x="1478884" y="2958206"/>
            <a:chExt cx="1001656" cy="1008112"/>
          </a:xfrm>
        </p:grpSpPr>
        <p:sp>
          <p:nvSpPr>
            <p:cNvPr id="19" name="타원 18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21" name="직선 화살표 연결선 20"/>
          <p:cNvCxnSpPr/>
          <p:nvPr/>
        </p:nvCxnSpPr>
        <p:spPr>
          <a:xfrm>
            <a:off x="5064216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5519400" y="1448780"/>
            <a:ext cx="1001656" cy="1008112"/>
            <a:chOff x="1478884" y="2958206"/>
            <a:chExt cx="1001656" cy="1008112"/>
          </a:xfrm>
        </p:grpSpPr>
        <p:sp>
          <p:nvSpPr>
            <p:cNvPr id="23" name="타원 22"/>
            <p:cNvSpPr/>
            <p:nvPr/>
          </p:nvSpPr>
          <p:spPr>
            <a:xfrm>
              <a:off x="1547664" y="3030214"/>
              <a:ext cx="864096" cy="86409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5"/>
            <p:cNvSpPr/>
            <p:nvPr/>
          </p:nvSpPr>
          <p:spPr>
            <a:xfrm>
              <a:off x="1478884" y="2958206"/>
              <a:ext cx="1001656" cy="1008112"/>
            </a:xfrm>
            <a:custGeom>
              <a:avLst/>
              <a:gdLst>
                <a:gd name="connsiteX0" fmla="*/ 284378 w 1001656"/>
                <a:gd name="connsiteY0" fmla="*/ 504056 h 1008112"/>
                <a:gd name="connsiteX1" fmla="*/ 1001656 w 1001656"/>
                <a:gd name="connsiteY1" fmla="*/ 568099 h 1008112"/>
                <a:gd name="connsiteX2" fmla="*/ 504056 w 1001656"/>
                <a:gd name="connsiteY2" fmla="*/ 1008112 h 1008112"/>
                <a:gd name="connsiteX3" fmla="*/ 0 w 1001656"/>
                <a:gd name="connsiteY3" fmla="*/ 504056 h 1008112"/>
                <a:gd name="connsiteX4" fmla="*/ 504056 w 1001656"/>
                <a:gd name="connsiteY4" fmla="*/ 0 h 1008112"/>
                <a:gd name="connsiteX5" fmla="*/ 1001656 w 1001656"/>
                <a:gd name="connsiteY5" fmla="*/ 440013 h 1008112"/>
                <a:gd name="connsiteX6" fmla="*/ 375818 w 1001656"/>
                <a:gd name="connsiteY6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  <a:gd name="connsiteX5" fmla="*/ 375818 w 1001656"/>
                <a:gd name="connsiteY5" fmla="*/ 595496 h 1008112"/>
                <a:gd name="connsiteX0" fmla="*/ 1001656 w 1001656"/>
                <a:gd name="connsiteY0" fmla="*/ 568099 h 1008112"/>
                <a:gd name="connsiteX1" fmla="*/ 504056 w 1001656"/>
                <a:gd name="connsiteY1" fmla="*/ 1008112 h 1008112"/>
                <a:gd name="connsiteX2" fmla="*/ 0 w 1001656"/>
                <a:gd name="connsiteY2" fmla="*/ 504056 h 1008112"/>
                <a:gd name="connsiteX3" fmla="*/ 504056 w 1001656"/>
                <a:gd name="connsiteY3" fmla="*/ 0 h 1008112"/>
                <a:gd name="connsiteX4" fmla="*/ 1001656 w 1001656"/>
                <a:gd name="connsiteY4" fmla="*/ 440013 h 10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656" h="1008112">
                  <a:moveTo>
                    <a:pt x="1001656" y="568099"/>
                  </a:moveTo>
                  <a:cubicBezTo>
                    <a:pt x="972444" y="816399"/>
                    <a:pt x="760638" y="1008112"/>
                    <a:pt x="504056" y="1008112"/>
                  </a:cubicBezTo>
                  <a:cubicBezTo>
                    <a:pt x="225674" y="1008112"/>
                    <a:pt x="0" y="782438"/>
                    <a:pt x="0" y="504056"/>
                  </a:cubicBezTo>
                  <a:cubicBezTo>
                    <a:pt x="0" y="225674"/>
                    <a:pt x="225674" y="0"/>
                    <a:pt x="504056" y="0"/>
                  </a:cubicBezTo>
                  <a:cubicBezTo>
                    <a:pt x="760638" y="0"/>
                    <a:pt x="972444" y="191713"/>
                    <a:pt x="1001656" y="440013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25" name="직선 화살표 연결선 24"/>
          <p:cNvCxnSpPr/>
          <p:nvPr/>
        </p:nvCxnSpPr>
        <p:spPr>
          <a:xfrm>
            <a:off x="6521056" y="1952836"/>
            <a:ext cx="363268" cy="0"/>
          </a:xfrm>
          <a:prstGeom prst="straightConnector1">
            <a:avLst/>
          </a:prstGeom>
          <a:ln w="12700">
            <a:solidFill>
              <a:schemeClr val="accent1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타원 26"/>
          <p:cNvSpPr/>
          <p:nvPr/>
        </p:nvSpPr>
        <p:spPr>
          <a:xfrm>
            <a:off x="7037272" y="1520788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965264" y="1448780"/>
            <a:ext cx="1008112" cy="1008112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오른쪽 화살표 25"/>
          <p:cNvSpPr/>
          <p:nvPr/>
        </p:nvSpPr>
        <p:spPr>
          <a:xfrm>
            <a:off x="4856895" y="3176972"/>
            <a:ext cx="1557165" cy="2941311"/>
          </a:xfrm>
          <a:prstGeom prst="rightArrow">
            <a:avLst>
              <a:gd name="adj1" fmla="val 78697"/>
              <a:gd name="adj2" fmla="val 22100"/>
            </a:avLst>
          </a:pr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오른쪽 화살표 27"/>
          <p:cNvSpPr/>
          <p:nvPr/>
        </p:nvSpPr>
        <p:spPr>
          <a:xfrm>
            <a:off x="3721941" y="3523008"/>
            <a:ext cx="1557165" cy="2249238"/>
          </a:xfrm>
          <a:prstGeom prst="rightArrow">
            <a:avLst>
              <a:gd name="adj1" fmla="val 78697"/>
              <a:gd name="adj2" fmla="val 26883"/>
            </a:avLst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오른쪽 화살표 28"/>
          <p:cNvSpPr/>
          <p:nvPr/>
        </p:nvSpPr>
        <p:spPr>
          <a:xfrm>
            <a:off x="2566290" y="3782536"/>
            <a:ext cx="1557165" cy="1730183"/>
          </a:xfrm>
          <a:prstGeom prst="rightArrow">
            <a:avLst>
              <a:gd name="adj1" fmla="val 78697"/>
              <a:gd name="adj2" fmla="val 26484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43421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갈매기형 수장 3"/>
          <p:cNvSpPr/>
          <p:nvPr/>
        </p:nvSpPr>
        <p:spPr>
          <a:xfrm>
            <a:off x="755576" y="1268413"/>
            <a:ext cx="2088232" cy="936451"/>
          </a:xfrm>
          <a:custGeom>
            <a:avLst/>
            <a:gdLst>
              <a:gd name="connsiteX0" fmla="*/ 0 w 2088232"/>
              <a:gd name="connsiteY0" fmla="*/ 0 h 936451"/>
              <a:gd name="connsiteX1" fmla="*/ 1620007 w 2088232"/>
              <a:gd name="connsiteY1" fmla="*/ 0 h 936451"/>
              <a:gd name="connsiteX2" fmla="*/ 2088232 w 2088232"/>
              <a:gd name="connsiteY2" fmla="*/ 468226 h 936451"/>
              <a:gd name="connsiteX3" fmla="*/ 1620007 w 2088232"/>
              <a:gd name="connsiteY3" fmla="*/ 936451 h 936451"/>
              <a:gd name="connsiteX4" fmla="*/ 0 w 2088232"/>
              <a:gd name="connsiteY4" fmla="*/ 936451 h 936451"/>
              <a:gd name="connsiteX5" fmla="*/ 468226 w 2088232"/>
              <a:gd name="connsiteY5" fmla="*/ 468226 h 936451"/>
              <a:gd name="connsiteX6" fmla="*/ 0 w 2088232"/>
              <a:gd name="connsiteY6" fmla="*/ 0 h 936451"/>
              <a:gd name="connsiteX0" fmla="*/ 0 w 2088232"/>
              <a:gd name="connsiteY0" fmla="*/ 0 h 936451"/>
              <a:gd name="connsiteX1" fmla="*/ 1620007 w 2088232"/>
              <a:gd name="connsiteY1" fmla="*/ 0 h 936451"/>
              <a:gd name="connsiteX2" fmla="*/ 2088232 w 2088232"/>
              <a:gd name="connsiteY2" fmla="*/ 468226 h 936451"/>
              <a:gd name="connsiteX3" fmla="*/ 1620007 w 2088232"/>
              <a:gd name="connsiteY3" fmla="*/ 936451 h 936451"/>
              <a:gd name="connsiteX4" fmla="*/ 0 w 2088232"/>
              <a:gd name="connsiteY4" fmla="*/ 936451 h 936451"/>
              <a:gd name="connsiteX5" fmla="*/ 0 w 2088232"/>
              <a:gd name="connsiteY5" fmla="*/ 0 h 9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8232" h="936451">
                <a:moveTo>
                  <a:pt x="0" y="0"/>
                </a:moveTo>
                <a:lnTo>
                  <a:pt x="1620007" y="0"/>
                </a:lnTo>
                <a:lnTo>
                  <a:pt x="2088232" y="468226"/>
                </a:lnTo>
                <a:lnTo>
                  <a:pt x="1620007" y="936451"/>
                </a:lnTo>
                <a:lnTo>
                  <a:pt x="0" y="936451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갈매기형 수장 4"/>
          <p:cNvSpPr/>
          <p:nvPr/>
        </p:nvSpPr>
        <p:spPr>
          <a:xfrm>
            <a:off x="2531773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갈매기형 수장 5"/>
          <p:cNvSpPr/>
          <p:nvPr/>
        </p:nvSpPr>
        <p:spPr>
          <a:xfrm>
            <a:off x="4307970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갈매기형 수장 6"/>
          <p:cNvSpPr/>
          <p:nvPr/>
        </p:nvSpPr>
        <p:spPr>
          <a:xfrm>
            <a:off x="6084168" y="1268413"/>
            <a:ext cx="2088232" cy="936451"/>
          </a:xfrm>
          <a:prstGeom prst="chevron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755576" y="2204864"/>
            <a:ext cx="2088232" cy="3384724"/>
            <a:chOff x="755576" y="2204864"/>
            <a:chExt cx="2088232" cy="3384724"/>
          </a:xfrm>
        </p:grpSpPr>
        <p:sp>
          <p:nvSpPr>
            <p:cNvPr id="10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2518123" y="2204864"/>
            <a:ext cx="2088232" cy="3384724"/>
            <a:chOff x="755576" y="2204864"/>
            <a:chExt cx="2088232" cy="3384724"/>
          </a:xfrm>
        </p:grpSpPr>
        <p:sp>
          <p:nvSpPr>
            <p:cNvPr id="24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7" name="그룹 26"/>
          <p:cNvGrpSpPr/>
          <p:nvPr/>
        </p:nvGrpSpPr>
        <p:grpSpPr>
          <a:xfrm>
            <a:off x="4296938" y="2204864"/>
            <a:ext cx="2088232" cy="3384724"/>
            <a:chOff x="755576" y="2204864"/>
            <a:chExt cx="2088232" cy="3384724"/>
          </a:xfrm>
        </p:grpSpPr>
        <p:sp>
          <p:nvSpPr>
            <p:cNvPr id="28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6072263" y="2204864"/>
            <a:ext cx="2088232" cy="3384724"/>
            <a:chOff x="755576" y="2204864"/>
            <a:chExt cx="2088232" cy="3384724"/>
          </a:xfrm>
        </p:grpSpPr>
        <p:sp>
          <p:nvSpPr>
            <p:cNvPr id="32" name="갈매기형 수장 9"/>
            <p:cNvSpPr/>
            <p:nvPr/>
          </p:nvSpPr>
          <p:spPr>
            <a:xfrm>
              <a:off x="755576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갈매기형 수장 9"/>
            <p:cNvSpPr/>
            <p:nvPr/>
          </p:nvSpPr>
          <p:spPr>
            <a:xfrm>
              <a:off x="2375582" y="2204864"/>
              <a:ext cx="468226" cy="468226"/>
            </a:xfrm>
            <a:custGeom>
              <a:avLst/>
              <a:gdLst>
                <a:gd name="connsiteX0" fmla="*/ 0 w 2088232"/>
                <a:gd name="connsiteY0" fmla="*/ 0 h 936451"/>
                <a:gd name="connsiteX1" fmla="*/ 1620007 w 2088232"/>
                <a:gd name="connsiteY1" fmla="*/ 0 h 936451"/>
                <a:gd name="connsiteX2" fmla="*/ 2088232 w 2088232"/>
                <a:gd name="connsiteY2" fmla="*/ 468226 h 936451"/>
                <a:gd name="connsiteX3" fmla="*/ 1620007 w 2088232"/>
                <a:gd name="connsiteY3" fmla="*/ 936451 h 936451"/>
                <a:gd name="connsiteX4" fmla="*/ 0 w 2088232"/>
                <a:gd name="connsiteY4" fmla="*/ 936451 h 936451"/>
                <a:gd name="connsiteX5" fmla="*/ 468226 w 2088232"/>
                <a:gd name="connsiteY5" fmla="*/ 468226 h 936451"/>
                <a:gd name="connsiteX6" fmla="*/ 0 w 2088232"/>
                <a:gd name="connsiteY6" fmla="*/ 0 h 936451"/>
                <a:gd name="connsiteX0" fmla="*/ 1620007 w 2088232"/>
                <a:gd name="connsiteY0" fmla="*/ 936451 h 1027891"/>
                <a:gd name="connsiteX1" fmla="*/ 0 w 2088232"/>
                <a:gd name="connsiteY1" fmla="*/ 936451 h 1027891"/>
                <a:gd name="connsiteX2" fmla="*/ 468226 w 2088232"/>
                <a:gd name="connsiteY2" fmla="*/ 468226 h 1027891"/>
                <a:gd name="connsiteX3" fmla="*/ 0 w 2088232"/>
                <a:gd name="connsiteY3" fmla="*/ 0 h 1027891"/>
                <a:gd name="connsiteX4" fmla="*/ 1620007 w 2088232"/>
                <a:gd name="connsiteY4" fmla="*/ 0 h 1027891"/>
                <a:gd name="connsiteX5" fmla="*/ 2088232 w 2088232"/>
                <a:gd name="connsiteY5" fmla="*/ 468226 h 1027891"/>
                <a:gd name="connsiteX6" fmla="*/ 1711447 w 2088232"/>
                <a:gd name="connsiteY6" fmla="*/ 1027891 h 1027891"/>
                <a:gd name="connsiteX0" fmla="*/ 1620007 w 2088232"/>
                <a:gd name="connsiteY0" fmla="*/ 936451 h 936451"/>
                <a:gd name="connsiteX1" fmla="*/ 0 w 2088232"/>
                <a:gd name="connsiteY1" fmla="*/ 936451 h 936451"/>
                <a:gd name="connsiteX2" fmla="*/ 468226 w 2088232"/>
                <a:gd name="connsiteY2" fmla="*/ 468226 h 936451"/>
                <a:gd name="connsiteX3" fmla="*/ 0 w 2088232"/>
                <a:gd name="connsiteY3" fmla="*/ 0 h 936451"/>
                <a:gd name="connsiteX4" fmla="*/ 1620007 w 2088232"/>
                <a:gd name="connsiteY4" fmla="*/ 0 h 936451"/>
                <a:gd name="connsiteX5" fmla="*/ 2088232 w 2088232"/>
                <a:gd name="connsiteY5" fmla="*/ 468226 h 936451"/>
                <a:gd name="connsiteX0" fmla="*/ 0 w 2088232"/>
                <a:gd name="connsiteY0" fmla="*/ 936451 h 936451"/>
                <a:gd name="connsiteX1" fmla="*/ 468226 w 2088232"/>
                <a:gd name="connsiteY1" fmla="*/ 468226 h 936451"/>
                <a:gd name="connsiteX2" fmla="*/ 0 w 2088232"/>
                <a:gd name="connsiteY2" fmla="*/ 0 h 936451"/>
                <a:gd name="connsiteX3" fmla="*/ 1620007 w 2088232"/>
                <a:gd name="connsiteY3" fmla="*/ 0 h 936451"/>
                <a:gd name="connsiteX4" fmla="*/ 2088232 w 2088232"/>
                <a:gd name="connsiteY4" fmla="*/ 468226 h 936451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9409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68226 h 468226"/>
                <a:gd name="connsiteX1" fmla="*/ 0 w 2088232"/>
                <a:gd name="connsiteY1" fmla="*/ 0 h 468226"/>
                <a:gd name="connsiteX2" fmla="*/ 1620007 w 2088232"/>
                <a:gd name="connsiteY2" fmla="*/ 0 h 468226"/>
                <a:gd name="connsiteX3" fmla="*/ 2088232 w 2088232"/>
                <a:gd name="connsiteY3" fmla="*/ 468226 h 468226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908851 w 2088232"/>
                <a:gd name="connsiteY2" fmla="*/ 0 h 473528"/>
                <a:gd name="connsiteX3" fmla="*/ 1620007 w 2088232"/>
                <a:gd name="connsiteY3" fmla="*/ 5302 h 473528"/>
                <a:gd name="connsiteX4" fmla="*/ 2088232 w 2088232"/>
                <a:gd name="connsiteY4" fmla="*/ 473528 h 473528"/>
                <a:gd name="connsiteX0" fmla="*/ 468226 w 2088232"/>
                <a:gd name="connsiteY0" fmla="*/ 473528 h 473528"/>
                <a:gd name="connsiteX1" fmla="*/ 0 w 2088232"/>
                <a:gd name="connsiteY1" fmla="*/ 5302 h 473528"/>
                <a:gd name="connsiteX2" fmla="*/ 397407 w 2088232"/>
                <a:gd name="connsiteY2" fmla="*/ 7749 h 473528"/>
                <a:gd name="connsiteX3" fmla="*/ 908851 w 2088232"/>
                <a:gd name="connsiteY3" fmla="*/ 0 h 473528"/>
                <a:gd name="connsiteX4" fmla="*/ 1620007 w 2088232"/>
                <a:gd name="connsiteY4" fmla="*/ 5302 h 473528"/>
                <a:gd name="connsiteX5" fmla="*/ 2088232 w 2088232"/>
                <a:gd name="connsiteY5" fmla="*/ 473528 h 473528"/>
                <a:gd name="connsiteX0" fmla="*/ 468226 w 1620007"/>
                <a:gd name="connsiteY0" fmla="*/ 473528 h 473528"/>
                <a:gd name="connsiteX1" fmla="*/ 0 w 1620007"/>
                <a:gd name="connsiteY1" fmla="*/ 5302 h 473528"/>
                <a:gd name="connsiteX2" fmla="*/ 397407 w 1620007"/>
                <a:gd name="connsiteY2" fmla="*/ 7749 h 473528"/>
                <a:gd name="connsiteX3" fmla="*/ 908851 w 1620007"/>
                <a:gd name="connsiteY3" fmla="*/ 0 h 473528"/>
                <a:gd name="connsiteX4" fmla="*/ 1620007 w 1620007"/>
                <a:gd name="connsiteY4" fmla="*/ 5302 h 473528"/>
                <a:gd name="connsiteX0" fmla="*/ 468226 w 908851"/>
                <a:gd name="connsiteY0" fmla="*/ 473528 h 473528"/>
                <a:gd name="connsiteX1" fmla="*/ 0 w 908851"/>
                <a:gd name="connsiteY1" fmla="*/ 5302 h 473528"/>
                <a:gd name="connsiteX2" fmla="*/ 397407 w 908851"/>
                <a:gd name="connsiteY2" fmla="*/ 7749 h 473528"/>
                <a:gd name="connsiteX3" fmla="*/ 908851 w 908851"/>
                <a:gd name="connsiteY3" fmla="*/ 0 h 473528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  <a:gd name="connsiteX2" fmla="*/ 397407 w 468226"/>
                <a:gd name="connsiteY2" fmla="*/ 2447 h 468226"/>
                <a:gd name="connsiteX0" fmla="*/ 468226 w 468226"/>
                <a:gd name="connsiteY0" fmla="*/ 468226 h 468226"/>
                <a:gd name="connsiteX1" fmla="*/ 0 w 468226"/>
                <a:gd name="connsiteY1" fmla="*/ 0 h 46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8226" h="468226">
                  <a:moveTo>
                    <a:pt x="468226" y="468226"/>
                  </a:moveTo>
                  <a:lnTo>
                    <a:pt x="0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1223802" y="2673090"/>
              <a:ext cx="1620006" cy="291649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4671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863274" y="1700808"/>
            <a:ext cx="936104" cy="15841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731179" y="1700808"/>
            <a:ext cx="936104" cy="1584176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2583586" y="1700808"/>
            <a:ext cx="3968320" cy="158417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6512407" y="1700808"/>
            <a:ext cx="936104" cy="1584176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7380312" y="1700808"/>
            <a:ext cx="936104" cy="1584176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57652" y="2130182"/>
            <a:ext cx="660950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200" dirty="0" err="1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명강사의</a:t>
            </a:r>
            <a:r>
              <a:rPr lang="ko-KR" altLang="en-US" sz="4200" dirty="0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 </a:t>
            </a:r>
            <a:r>
              <a:rPr lang="ko-KR" altLang="en-US" sz="4200" dirty="0" err="1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강의스킬을</a:t>
            </a:r>
            <a:r>
              <a:rPr lang="ko-KR" altLang="en-US" sz="4200" dirty="0" smtClean="0">
                <a:solidFill>
                  <a:schemeClr val="bg1"/>
                </a:solidFill>
                <a:latin typeface="BC 카드 B" pitchFamily="18" charset="-127"/>
                <a:ea typeface="BC 카드 B" pitchFamily="18" charset="-127"/>
              </a:rPr>
              <a:t> 훔쳐라</a:t>
            </a:r>
            <a:endParaRPr lang="ko-KR" altLang="en-US" sz="4200" dirty="0">
              <a:solidFill>
                <a:schemeClr val="bg1"/>
              </a:solidFill>
              <a:latin typeface="BC 카드 B" pitchFamily="18" charset="-127"/>
              <a:ea typeface="BC 카드 B" pitchFamily="18" charset="-127"/>
            </a:endParaRP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680" y="5949280"/>
            <a:ext cx="2723445" cy="470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0758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그룹 40"/>
          <p:cNvGrpSpPr/>
          <p:nvPr/>
        </p:nvGrpSpPr>
        <p:grpSpPr>
          <a:xfrm>
            <a:off x="2201002" y="1753073"/>
            <a:ext cx="4750119" cy="3322593"/>
            <a:chOff x="1072296" y="1304764"/>
            <a:chExt cx="5882521" cy="4114681"/>
          </a:xfrm>
        </p:grpSpPr>
        <p:grpSp>
          <p:nvGrpSpPr>
            <p:cNvPr id="7" name="그룹 6"/>
            <p:cNvGrpSpPr/>
            <p:nvPr/>
          </p:nvGrpSpPr>
          <p:grpSpPr>
            <a:xfrm>
              <a:off x="1079612" y="1304764"/>
              <a:ext cx="1130080" cy="1130080"/>
              <a:chOff x="2498398" y="1570748"/>
              <a:chExt cx="4140460" cy="4140460"/>
            </a:xfrm>
          </p:grpSpPr>
          <p:sp>
            <p:nvSpPr>
              <p:cNvPr id="4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타원 5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8" name="그룹 7"/>
            <p:cNvGrpSpPr/>
            <p:nvPr/>
          </p:nvGrpSpPr>
          <p:grpSpPr>
            <a:xfrm>
              <a:off x="2654818" y="1304764"/>
              <a:ext cx="1130080" cy="1130080"/>
              <a:chOff x="2498398" y="1570748"/>
              <a:chExt cx="4140460" cy="4140460"/>
            </a:xfrm>
          </p:grpSpPr>
          <p:sp>
            <p:nvSpPr>
              <p:cNvPr id="9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타원 9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>
              <a:off x="4230024" y="1304764"/>
              <a:ext cx="1130080" cy="1130080"/>
              <a:chOff x="2498398" y="1570748"/>
              <a:chExt cx="4140460" cy="4140460"/>
            </a:xfrm>
          </p:grpSpPr>
          <p:sp>
            <p:nvSpPr>
              <p:cNvPr id="12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 rot="5400000">
              <a:off x="5805231" y="1304764"/>
              <a:ext cx="1130080" cy="1130080"/>
              <a:chOff x="2498398" y="1570748"/>
              <a:chExt cx="4140460" cy="4140460"/>
            </a:xfrm>
          </p:grpSpPr>
          <p:sp>
            <p:nvSpPr>
              <p:cNvPr id="15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타원 15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 rot="10800000">
              <a:off x="5805231" y="2782435"/>
              <a:ext cx="1130080" cy="1130080"/>
              <a:chOff x="2498398" y="1570748"/>
              <a:chExt cx="4140460" cy="4140460"/>
            </a:xfrm>
          </p:grpSpPr>
          <p:sp>
            <p:nvSpPr>
              <p:cNvPr id="18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0" name="그룹 19"/>
            <p:cNvGrpSpPr/>
            <p:nvPr/>
          </p:nvGrpSpPr>
          <p:grpSpPr>
            <a:xfrm rot="10800000">
              <a:off x="4261724" y="2782435"/>
              <a:ext cx="1130080" cy="1130080"/>
              <a:chOff x="2498398" y="1570748"/>
              <a:chExt cx="4140460" cy="4140460"/>
            </a:xfrm>
          </p:grpSpPr>
          <p:sp>
            <p:nvSpPr>
              <p:cNvPr id="21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rot="10800000">
              <a:off x="2740162" y="2782435"/>
              <a:ext cx="1130080" cy="1130080"/>
              <a:chOff x="2498398" y="1570748"/>
              <a:chExt cx="4140460" cy="4140460"/>
            </a:xfrm>
          </p:grpSpPr>
          <p:sp>
            <p:nvSpPr>
              <p:cNvPr id="24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6" name="그룹 25"/>
            <p:cNvGrpSpPr/>
            <p:nvPr/>
          </p:nvGrpSpPr>
          <p:grpSpPr>
            <a:xfrm rot="5400000">
              <a:off x="1072296" y="2782435"/>
              <a:ext cx="1130080" cy="1130080"/>
              <a:chOff x="2498398" y="1570748"/>
              <a:chExt cx="4140460" cy="4140460"/>
            </a:xfrm>
          </p:grpSpPr>
          <p:sp>
            <p:nvSpPr>
              <p:cNvPr id="27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타원 27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9" name="그룹 28"/>
            <p:cNvGrpSpPr/>
            <p:nvPr/>
          </p:nvGrpSpPr>
          <p:grpSpPr>
            <a:xfrm>
              <a:off x="1079612" y="4289365"/>
              <a:ext cx="1130080" cy="1130080"/>
              <a:chOff x="2498398" y="1570748"/>
              <a:chExt cx="4140460" cy="4140460"/>
            </a:xfrm>
          </p:grpSpPr>
          <p:sp>
            <p:nvSpPr>
              <p:cNvPr id="30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2661320" y="4289365"/>
              <a:ext cx="1130080" cy="1130080"/>
              <a:chOff x="2498398" y="1570748"/>
              <a:chExt cx="4140460" cy="4140460"/>
            </a:xfrm>
          </p:grpSpPr>
          <p:sp>
            <p:nvSpPr>
              <p:cNvPr id="33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5" name="그룹 34"/>
            <p:cNvGrpSpPr/>
            <p:nvPr/>
          </p:nvGrpSpPr>
          <p:grpSpPr>
            <a:xfrm>
              <a:off x="4243028" y="4289365"/>
              <a:ext cx="1130080" cy="1130080"/>
              <a:chOff x="2498398" y="1570748"/>
              <a:chExt cx="4140460" cy="4140460"/>
            </a:xfrm>
          </p:grpSpPr>
          <p:sp>
            <p:nvSpPr>
              <p:cNvPr id="36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8" name="그룹 37"/>
            <p:cNvGrpSpPr/>
            <p:nvPr/>
          </p:nvGrpSpPr>
          <p:grpSpPr>
            <a:xfrm>
              <a:off x="5824737" y="4289365"/>
              <a:ext cx="1130080" cy="1130080"/>
              <a:chOff x="2498398" y="1570748"/>
              <a:chExt cx="4140460" cy="4140460"/>
            </a:xfrm>
          </p:grpSpPr>
          <p:sp>
            <p:nvSpPr>
              <p:cNvPr id="39" name="타원 3"/>
              <p:cNvSpPr/>
              <p:nvPr/>
            </p:nvSpPr>
            <p:spPr>
              <a:xfrm rot="2700000">
                <a:off x="2498398" y="1570748"/>
                <a:ext cx="4140460" cy="4140460"/>
              </a:xfrm>
              <a:custGeom>
                <a:avLst/>
                <a:gdLst/>
                <a:ahLst/>
                <a:cxnLst/>
                <a:rect l="l" t="t" r="r" b="b"/>
                <a:pathLst>
                  <a:path w="4140460" h="4140460">
                    <a:moveTo>
                      <a:pt x="2070230" y="0"/>
                    </a:moveTo>
                    <a:lnTo>
                      <a:pt x="2102093" y="1609"/>
                    </a:lnTo>
                    <a:cubicBezTo>
                      <a:pt x="2107354" y="104"/>
                      <a:pt x="2112691" y="0"/>
                      <a:pt x="2118053" y="0"/>
                    </a:cubicBezTo>
                    <a:lnTo>
                      <a:pt x="3735969" y="0"/>
                    </a:lnTo>
                    <a:cubicBezTo>
                      <a:pt x="3959363" y="0"/>
                      <a:pt x="4140460" y="181097"/>
                      <a:pt x="4140460" y="404491"/>
                    </a:cubicBezTo>
                    <a:lnTo>
                      <a:pt x="4140460" y="2029825"/>
                    </a:lnTo>
                    <a:lnTo>
                      <a:pt x="4139101" y="2043310"/>
                    </a:lnTo>
                    <a:cubicBezTo>
                      <a:pt x="4140403" y="2052259"/>
                      <a:pt x="4140460" y="2061238"/>
                      <a:pt x="4140460" y="2070230"/>
                    </a:cubicBezTo>
                    <a:cubicBezTo>
                      <a:pt x="4140460" y="3213586"/>
                      <a:pt x="3213586" y="4140460"/>
                      <a:pt x="2070230" y="4140460"/>
                    </a:cubicBezTo>
                    <a:cubicBezTo>
                      <a:pt x="926874" y="4140460"/>
                      <a:pt x="0" y="3213586"/>
                      <a:pt x="0" y="2070230"/>
                    </a:cubicBezTo>
                    <a:cubicBezTo>
                      <a:pt x="0" y="926874"/>
                      <a:pt x="926874" y="0"/>
                      <a:pt x="207023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2714993" y="1788458"/>
                <a:ext cx="3705040" cy="370504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0678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15"/>
          <p:cNvSpPr/>
          <p:nvPr/>
        </p:nvSpPr>
        <p:spPr>
          <a:xfrm>
            <a:off x="2865754" y="865106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20"/>
          <p:cNvSpPr/>
          <p:nvPr/>
        </p:nvSpPr>
        <p:spPr>
          <a:xfrm rot="10800000">
            <a:off x="5247695" y="865106"/>
            <a:ext cx="936104" cy="504056"/>
          </a:xfrm>
          <a:custGeom>
            <a:avLst/>
            <a:gdLst/>
            <a:ahLst/>
            <a:cxnLst/>
            <a:rect l="l" t="t" r="r" b="b"/>
            <a:pathLst>
              <a:path w="936104" h="504056">
                <a:moveTo>
                  <a:pt x="876096" y="504056"/>
                </a:moveTo>
                <a:lnTo>
                  <a:pt x="60008" y="504056"/>
                </a:lnTo>
                <a:cubicBezTo>
                  <a:pt x="26866" y="504056"/>
                  <a:pt x="0" y="477190"/>
                  <a:pt x="0" y="444048"/>
                </a:cubicBezTo>
                <a:lnTo>
                  <a:pt x="0" y="204024"/>
                </a:lnTo>
                <a:cubicBezTo>
                  <a:pt x="0" y="170882"/>
                  <a:pt x="26866" y="144016"/>
                  <a:pt x="60008" y="144016"/>
                </a:cubicBezTo>
                <a:lnTo>
                  <a:pt x="360040" y="144016"/>
                </a:lnTo>
                <a:lnTo>
                  <a:pt x="468052" y="0"/>
                </a:lnTo>
                <a:lnTo>
                  <a:pt x="576064" y="144016"/>
                </a:lnTo>
                <a:lnTo>
                  <a:pt x="876096" y="144016"/>
                </a:lnTo>
                <a:cubicBezTo>
                  <a:pt x="909238" y="144016"/>
                  <a:pt x="936104" y="170882"/>
                  <a:pt x="936104" y="204024"/>
                </a:cubicBezTo>
                <a:lnTo>
                  <a:pt x="936104" y="444048"/>
                </a:lnTo>
                <a:cubicBezTo>
                  <a:pt x="936104" y="477190"/>
                  <a:pt x="909238" y="504056"/>
                  <a:pt x="876096" y="50405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15"/>
          <p:cNvSpPr/>
          <p:nvPr/>
        </p:nvSpPr>
        <p:spPr>
          <a:xfrm>
            <a:off x="4027491" y="865106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15"/>
          <p:cNvSpPr/>
          <p:nvPr/>
        </p:nvSpPr>
        <p:spPr>
          <a:xfrm flipH="1">
            <a:off x="3945874" y="165719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15"/>
          <p:cNvSpPr/>
          <p:nvPr/>
        </p:nvSpPr>
        <p:spPr>
          <a:xfrm flipH="1">
            <a:off x="5107612" y="165719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5247695" y="2456892"/>
            <a:ext cx="936104" cy="36004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20"/>
          <p:cNvSpPr/>
          <p:nvPr/>
        </p:nvSpPr>
        <p:spPr>
          <a:xfrm rot="10800000">
            <a:off x="2865754" y="1657194"/>
            <a:ext cx="936104" cy="504056"/>
          </a:xfrm>
          <a:custGeom>
            <a:avLst/>
            <a:gdLst/>
            <a:ahLst/>
            <a:cxnLst/>
            <a:rect l="l" t="t" r="r" b="b"/>
            <a:pathLst>
              <a:path w="936104" h="504056">
                <a:moveTo>
                  <a:pt x="876096" y="504056"/>
                </a:moveTo>
                <a:lnTo>
                  <a:pt x="60008" y="504056"/>
                </a:lnTo>
                <a:cubicBezTo>
                  <a:pt x="26866" y="504056"/>
                  <a:pt x="0" y="477190"/>
                  <a:pt x="0" y="444048"/>
                </a:cubicBezTo>
                <a:lnTo>
                  <a:pt x="0" y="204024"/>
                </a:lnTo>
                <a:cubicBezTo>
                  <a:pt x="0" y="170882"/>
                  <a:pt x="26866" y="144016"/>
                  <a:pt x="60008" y="144016"/>
                </a:cubicBezTo>
                <a:lnTo>
                  <a:pt x="360040" y="144016"/>
                </a:lnTo>
                <a:lnTo>
                  <a:pt x="468052" y="0"/>
                </a:lnTo>
                <a:lnTo>
                  <a:pt x="576064" y="144016"/>
                </a:lnTo>
                <a:lnTo>
                  <a:pt x="876096" y="144016"/>
                </a:lnTo>
                <a:cubicBezTo>
                  <a:pt x="909238" y="144016"/>
                  <a:pt x="936104" y="170882"/>
                  <a:pt x="936104" y="204024"/>
                </a:cubicBezTo>
                <a:lnTo>
                  <a:pt x="936104" y="444048"/>
                </a:lnTo>
                <a:cubicBezTo>
                  <a:pt x="936104" y="477190"/>
                  <a:pt x="909238" y="504056"/>
                  <a:pt x="876096" y="50405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5"/>
          <p:cNvSpPr/>
          <p:nvPr/>
        </p:nvSpPr>
        <p:spPr>
          <a:xfrm>
            <a:off x="2865754" y="245406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15"/>
          <p:cNvSpPr/>
          <p:nvPr/>
        </p:nvSpPr>
        <p:spPr>
          <a:xfrm>
            <a:off x="4027491" y="2454064"/>
            <a:ext cx="1080120" cy="360040"/>
          </a:xfrm>
          <a:custGeom>
            <a:avLst/>
            <a:gdLst/>
            <a:ahLst/>
            <a:cxnLst/>
            <a:rect l="l" t="t" r="r" b="b"/>
            <a:pathLst>
              <a:path w="1080120" h="360040">
                <a:moveTo>
                  <a:pt x="60008" y="0"/>
                </a:moveTo>
                <a:lnTo>
                  <a:pt x="876096" y="0"/>
                </a:lnTo>
                <a:cubicBezTo>
                  <a:pt x="909238" y="0"/>
                  <a:pt x="936104" y="26866"/>
                  <a:pt x="936104" y="60008"/>
                </a:cubicBezTo>
                <a:lnTo>
                  <a:pt x="936104" y="72008"/>
                </a:lnTo>
                <a:lnTo>
                  <a:pt x="1080120" y="180020"/>
                </a:lnTo>
                <a:lnTo>
                  <a:pt x="936104" y="288032"/>
                </a:lnTo>
                <a:lnTo>
                  <a:pt x="936104" y="300032"/>
                </a:lnTo>
                <a:cubicBezTo>
                  <a:pt x="936104" y="333174"/>
                  <a:pt x="909238" y="360040"/>
                  <a:pt x="876096" y="360040"/>
                </a:cubicBezTo>
                <a:lnTo>
                  <a:pt x="60008" y="360040"/>
                </a:lnTo>
                <a:cubicBezTo>
                  <a:pt x="26866" y="360040"/>
                  <a:pt x="0" y="333174"/>
                  <a:pt x="0" y="300032"/>
                </a:cubicBezTo>
                <a:lnTo>
                  <a:pt x="0" y="60008"/>
                </a:lnTo>
                <a:cubicBezTo>
                  <a:pt x="0" y="26866"/>
                  <a:pt x="26866" y="0"/>
                  <a:pt x="60008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4" name="그룹 13"/>
          <p:cNvGrpSpPr/>
          <p:nvPr/>
        </p:nvGrpSpPr>
        <p:grpSpPr>
          <a:xfrm>
            <a:off x="2811737" y="4005064"/>
            <a:ext cx="3536468" cy="1939032"/>
            <a:chOff x="395536" y="692696"/>
            <a:chExt cx="3768246" cy="2066115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395536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1784070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3155670" y="692696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395536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1784070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3155670" y="1497030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395536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1784070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3155670" y="2326763"/>
              <a:ext cx="1008112" cy="43204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자유형 23"/>
            <p:cNvSpPr/>
            <p:nvPr/>
          </p:nvSpPr>
          <p:spPr>
            <a:xfrm rot="16200000">
              <a:off x="1509148" y="8582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자유형 24"/>
            <p:cNvSpPr/>
            <p:nvPr/>
          </p:nvSpPr>
          <p:spPr>
            <a:xfrm rot="16200000">
              <a:off x="2880748" y="8582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자유형 25"/>
            <p:cNvSpPr/>
            <p:nvPr/>
          </p:nvSpPr>
          <p:spPr>
            <a:xfrm rot="16200000">
              <a:off x="1509148" y="24838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자유형 26"/>
            <p:cNvSpPr/>
            <p:nvPr/>
          </p:nvSpPr>
          <p:spPr>
            <a:xfrm rot="16200000">
              <a:off x="2880748" y="2483895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자유형 27"/>
            <p:cNvSpPr/>
            <p:nvPr/>
          </p:nvSpPr>
          <p:spPr>
            <a:xfrm rot="5400000" flipH="1">
              <a:off x="1509148" y="16626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9" name="자유형 28"/>
            <p:cNvSpPr/>
            <p:nvPr/>
          </p:nvSpPr>
          <p:spPr>
            <a:xfrm rot="5400000" flipH="1">
              <a:off x="2880748" y="16626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자유형 29"/>
            <p:cNvSpPr/>
            <p:nvPr/>
          </p:nvSpPr>
          <p:spPr>
            <a:xfrm flipH="1">
              <a:off x="3582693" y="125622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1" name="자유형 30"/>
            <p:cNvSpPr/>
            <p:nvPr/>
          </p:nvSpPr>
          <p:spPr>
            <a:xfrm flipH="1">
              <a:off x="797159" y="2060848"/>
              <a:ext cx="154065" cy="77033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688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834806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797830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46969" y="2359519"/>
            <a:ext cx="218896" cy="118206"/>
            <a:chOff x="3335199" y="3354285"/>
            <a:chExt cx="218896" cy="118206"/>
          </a:xfrm>
        </p:grpSpPr>
        <p:sp>
          <p:nvSpPr>
            <p:cNvPr id="7" name="이등변 삼각형 6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8" name="이등변 삼각형 7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sp>
        <p:nvSpPr>
          <p:cNvPr id="9" name="모서리가 둥근 직사각형 8"/>
          <p:cNvSpPr/>
          <p:nvPr/>
        </p:nvSpPr>
        <p:spPr>
          <a:xfrm>
            <a:off x="4836355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6799379" y="2217504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834806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2797830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3" name="모서리가 둥근 직사각형 12"/>
          <p:cNvSpPr/>
          <p:nvPr/>
        </p:nvSpPr>
        <p:spPr>
          <a:xfrm>
            <a:off x="4836355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6799379" y="3179279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834806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2797830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4836355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sp>
        <p:nvSpPr>
          <p:cNvPr id="18" name="모서리가 둥근 직사각형 17"/>
          <p:cNvSpPr/>
          <p:nvPr/>
        </p:nvSpPr>
        <p:spPr>
          <a:xfrm>
            <a:off x="6799379" y="4159555"/>
            <a:ext cx="1510019" cy="453006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accent5">
                  <a:lumMod val="50000"/>
                </a:schemeClr>
              </a:solidFill>
              <a:latin typeface="KoPub돋움체 Light" panose="02020603020101020101" pitchFamily="18" charset="-127"/>
              <a:ea typeface="KoPub돋움체 Light" panose="02020603020101020101" pitchFamily="18" charset="-127"/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461010" y="2359519"/>
            <a:ext cx="218896" cy="118206"/>
            <a:chOff x="3335199" y="3354285"/>
            <a:chExt cx="218896" cy="118206"/>
          </a:xfrm>
        </p:grpSpPr>
        <p:sp>
          <p:nvSpPr>
            <p:cNvPr id="20" name="이등변 삼각형 19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1" name="이등변 삼각형 20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>
            <a:off x="6463428" y="2359519"/>
            <a:ext cx="218896" cy="118206"/>
            <a:chOff x="3335199" y="3354285"/>
            <a:chExt cx="218896" cy="118206"/>
          </a:xfrm>
        </p:grpSpPr>
        <p:sp>
          <p:nvSpPr>
            <p:cNvPr id="23" name="이등변 삼각형 22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4" name="이등변 삼각형 23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446969" y="4311439"/>
            <a:ext cx="218896" cy="118206"/>
            <a:chOff x="3335199" y="3354285"/>
            <a:chExt cx="218896" cy="118206"/>
          </a:xfrm>
        </p:grpSpPr>
        <p:sp>
          <p:nvSpPr>
            <p:cNvPr id="26" name="이등변 삼각형 25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27" name="이등변 삼각형 26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4461010" y="4311439"/>
            <a:ext cx="218896" cy="118206"/>
            <a:chOff x="3335199" y="3354285"/>
            <a:chExt cx="218896" cy="118206"/>
          </a:xfrm>
        </p:grpSpPr>
        <p:sp>
          <p:nvSpPr>
            <p:cNvPr id="29" name="이등변 삼각형 28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0" name="이등변 삼각형 29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1" name="그룹 30"/>
          <p:cNvGrpSpPr/>
          <p:nvPr/>
        </p:nvGrpSpPr>
        <p:grpSpPr>
          <a:xfrm>
            <a:off x="6463428" y="4311439"/>
            <a:ext cx="218896" cy="118206"/>
            <a:chOff x="3335199" y="3354285"/>
            <a:chExt cx="218896" cy="118206"/>
          </a:xfrm>
        </p:grpSpPr>
        <p:sp>
          <p:nvSpPr>
            <p:cNvPr id="32" name="이등변 삼각형 31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4" name="그룹 33"/>
          <p:cNvGrpSpPr/>
          <p:nvPr/>
        </p:nvGrpSpPr>
        <p:grpSpPr>
          <a:xfrm flipH="1">
            <a:off x="2481153" y="3321874"/>
            <a:ext cx="218896" cy="118206"/>
            <a:chOff x="3335199" y="3354285"/>
            <a:chExt cx="218896" cy="118206"/>
          </a:xfrm>
        </p:grpSpPr>
        <p:sp>
          <p:nvSpPr>
            <p:cNvPr id="35" name="이등변 삼각형 34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6" name="이등변 삼각형 35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 flipH="1">
            <a:off x="4495194" y="3321874"/>
            <a:ext cx="218896" cy="118206"/>
            <a:chOff x="3335199" y="3354285"/>
            <a:chExt cx="218896" cy="118206"/>
          </a:xfrm>
        </p:grpSpPr>
        <p:sp>
          <p:nvSpPr>
            <p:cNvPr id="38" name="이등변 삼각형 37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39" name="이등변 삼각형 38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 flipH="1">
            <a:off x="6497612" y="3321874"/>
            <a:ext cx="218896" cy="118206"/>
            <a:chOff x="3335199" y="3354285"/>
            <a:chExt cx="218896" cy="118206"/>
          </a:xfrm>
        </p:grpSpPr>
        <p:sp>
          <p:nvSpPr>
            <p:cNvPr id="41" name="이등변 삼각형 40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2" name="이등변 삼각형 41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3" name="그룹 42"/>
          <p:cNvGrpSpPr/>
          <p:nvPr/>
        </p:nvGrpSpPr>
        <p:grpSpPr>
          <a:xfrm rot="5400000">
            <a:off x="7444940" y="2856541"/>
            <a:ext cx="218896" cy="118206"/>
            <a:chOff x="3335199" y="3354285"/>
            <a:chExt cx="218896" cy="118206"/>
          </a:xfrm>
        </p:grpSpPr>
        <p:sp>
          <p:nvSpPr>
            <p:cNvPr id="44" name="이등변 삼각형 43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5" name="이등변 삼각형 44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6" name="그룹 45"/>
          <p:cNvGrpSpPr/>
          <p:nvPr/>
        </p:nvGrpSpPr>
        <p:grpSpPr>
          <a:xfrm rot="5400000">
            <a:off x="1480367" y="3811923"/>
            <a:ext cx="218896" cy="118206"/>
            <a:chOff x="3335199" y="3354285"/>
            <a:chExt cx="218896" cy="118206"/>
          </a:xfrm>
        </p:grpSpPr>
        <p:sp>
          <p:nvSpPr>
            <p:cNvPr id="47" name="이등변 삼각형 46"/>
            <p:cNvSpPr/>
            <p:nvPr/>
          </p:nvSpPr>
          <p:spPr>
            <a:xfrm rot="19800000" flipH="1">
              <a:off x="3335199" y="3354285"/>
              <a:ext cx="137119" cy="118206"/>
            </a:xfrm>
            <a:prstGeom prst="triangle">
              <a:avLst/>
            </a:prstGeom>
            <a:solidFill>
              <a:srgbClr val="7395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9800000" flipH="1">
              <a:off x="3416976" y="3354285"/>
              <a:ext cx="137119" cy="118206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5">
                    <a:lumMod val="50000"/>
                  </a:schemeClr>
                </a:solidFill>
                <a:latin typeface="KoPub돋움체 Light" panose="02020603020101020101" pitchFamily="18" charset="-127"/>
                <a:ea typeface="KoPub돋움체 Light" panose="02020603020101020101" pitchFamily="18" charset="-127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7275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그룹 31"/>
          <p:cNvGrpSpPr/>
          <p:nvPr/>
        </p:nvGrpSpPr>
        <p:grpSpPr>
          <a:xfrm>
            <a:off x="2803766" y="872716"/>
            <a:ext cx="3536468" cy="1939032"/>
            <a:chOff x="5081877" y="836613"/>
            <a:chExt cx="3536468" cy="1939032"/>
          </a:xfrm>
        </p:grpSpPr>
        <p:sp>
          <p:nvSpPr>
            <p:cNvPr id="33" name="모서리가 둥근 직사각형 32"/>
            <p:cNvSpPr/>
            <p:nvPr/>
          </p:nvSpPr>
          <p:spPr>
            <a:xfrm>
              <a:off x="5081877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6385005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모서리가 둥근 직사각형 34"/>
            <p:cNvSpPr/>
            <p:nvPr/>
          </p:nvSpPr>
          <p:spPr>
            <a:xfrm>
              <a:off x="7672240" y="836613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모서리가 둥근 직사각형 35"/>
            <p:cNvSpPr/>
            <p:nvPr/>
          </p:nvSpPr>
          <p:spPr>
            <a:xfrm>
              <a:off x="5081877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모서리가 둥근 직사각형 36"/>
            <p:cNvSpPr/>
            <p:nvPr/>
          </p:nvSpPr>
          <p:spPr>
            <a:xfrm>
              <a:off x="6385005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모서리가 둥근 직사각형 37"/>
            <p:cNvSpPr/>
            <p:nvPr/>
          </p:nvSpPr>
          <p:spPr>
            <a:xfrm>
              <a:off x="7672240" y="1591474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모서리가 둥근 직사각형 38"/>
            <p:cNvSpPr/>
            <p:nvPr/>
          </p:nvSpPr>
          <p:spPr>
            <a:xfrm>
              <a:off x="5081877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모서리가 둥근 직사각형 39"/>
            <p:cNvSpPr/>
            <p:nvPr/>
          </p:nvSpPr>
          <p:spPr>
            <a:xfrm>
              <a:off x="6385005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모서리가 둥근 직사각형 40"/>
            <p:cNvSpPr/>
            <p:nvPr/>
          </p:nvSpPr>
          <p:spPr>
            <a:xfrm>
              <a:off x="7672240" y="2370171"/>
              <a:ext cx="946105" cy="405474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자유형 41"/>
            <p:cNvSpPr/>
            <p:nvPr/>
          </p:nvSpPr>
          <p:spPr>
            <a:xfrm rot="16200000">
              <a:off x="6126993" y="99202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자유형 42"/>
            <p:cNvSpPr/>
            <p:nvPr/>
          </p:nvSpPr>
          <p:spPr>
            <a:xfrm rot="16200000">
              <a:off x="7414228" y="99202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자유형 43"/>
            <p:cNvSpPr/>
            <p:nvPr/>
          </p:nvSpPr>
          <p:spPr>
            <a:xfrm rot="16200000">
              <a:off x="6126993" y="2517639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5" name="자유형 44"/>
            <p:cNvSpPr/>
            <p:nvPr/>
          </p:nvSpPr>
          <p:spPr>
            <a:xfrm rot="16200000">
              <a:off x="7414228" y="2517639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6" name="자유형 45"/>
            <p:cNvSpPr/>
            <p:nvPr/>
          </p:nvSpPr>
          <p:spPr>
            <a:xfrm rot="5400000" flipH="1">
              <a:off x="6126993" y="174688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7" name="자유형 46"/>
            <p:cNvSpPr/>
            <p:nvPr/>
          </p:nvSpPr>
          <p:spPr>
            <a:xfrm rot="5400000" flipH="1">
              <a:off x="7414228" y="1746886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8" name="자유형 47"/>
            <p:cNvSpPr/>
            <p:nvPr/>
          </p:nvSpPr>
          <p:spPr>
            <a:xfrm flipH="1">
              <a:off x="8072998" y="1365483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자유형 48"/>
            <p:cNvSpPr/>
            <p:nvPr/>
          </p:nvSpPr>
          <p:spPr>
            <a:xfrm flipH="1">
              <a:off x="5458797" y="2120612"/>
              <a:ext cx="144589" cy="72295"/>
            </a:xfrm>
            <a:custGeom>
              <a:avLst/>
              <a:gdLst>
                <a:gd name="connsiteX0" fmla="*/ 0 w 1100667"/>
                <a:gd name="connsiteY0" fmla="*/ 1 h 550334"/>
                <a:gd name="connsiteX1" fmla="*/ 550333 w 1100667"/>
                <a:gd name="connsiteY1" fmla="*/ 550334 h 550334"/>
                <a:gd name="connsiteX2" fmla="*/ 1100667 w 1100667"/>
                <a:gd name="connsiteY2" fmla="*/ 0 h 55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667" h="550334">
                  <a:moveTo>
                    <a:pt x="0" y="1"/>
                  </a:moveTo>
                  <a:lnTo>
                    <a:pt x="550333" y="550334"/>
                  </a:lnTo>
                  <a:lnTo>
                    <a:pt x="1100667" y="0"/>
                  </a:lnTo>
                </a:path>
              </a:pathLst>
            </a:custGeom>
            <a:ln w="381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51" name="모서리가 둥근 직사각형 50"/>
          <p:cNvSpPr/>
          <p:nvPr/>
        </p:nvSpPr>
        <p:spPr>
          <a:xfrm>
            <a:off x="2803766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4106894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394129" y="3952415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2803766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모서리가 둥근 직사각형 54"/>
          <p:cNvSpPr/>
          <p:nvPr/>
        </p:nvSpPr>
        <p:spPr>
          <a:xfrm>
            <a:off x="4106894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5394129" y="4707276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803766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4106894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5394129" y="5485973"/>
            <a:ext cx="946105" cy="405474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자유형 59"/>
          <p:cNvSpPr/>
          <p:nvPr/>
        </p:nvSpPr>
        <p:spPr>
          <a:xfrm rot="16200000">
            <a:off x="3848882" y="410782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1" name="자유형 60"/>
          <p:cNvSpPr/>
          <p:nvPr/>
        </p:nvSpPr>
        <p:spPr>
          <a:xfrm rot="16200000">
            <a:off x="5136117" y="410782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2" name="자유형 61"/>
          <p:cNvSpPr/>
          <p:nvPr/>
        </p:nvSpPr>
        <p:spPr>
          <a:xfrm rot="16200000">
            <a:off x="3848882" y="5633441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3" name="자유형 62"/>
          <p:cNvSpPr/>
          <p:nvPr/>
        </p:nvSpPr>
        <p:spPr>
          <a:xfrm rot="16200000">
            <a:off x="5136117" y="5633441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4" name="자유형 63"/>
          <p:cNvSpPr/>
          <p:nvPr/>
        </p:nvSpPr>
        <p:spPr>
          <a:xfrm rot="5400000" flipH="1">
            <a:off x="3848882" y="486268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5" name="자유형 64"/>
          <p:cNvSpPr/>
          <p:nvPr/>
        </p:nvSpPr>
        <p:spPr>
          <a:xfrm rot="5400000" flipH="1">
            <a:off x="5136117" y="4862688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6" name="자유형 65"/>
          <p:cNvSpPr/>
          <p:nvPr/>
        </p:nvSpPr>
        <p:spPr>
          <a:xfrm flipH="1">
            <a:off x="5794887" y="4481285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7" name="자유형 66"/>
          <p:cNvSpPr/>
          <p:nvPr/>
        </p:nvSpPr>
        <p:spPr>
          <a:xfrm flipH="1">
            <a:off x="3180686" y="5236414"/>
            <a:ext cx="144589" cy="72295"/>
          </a:xfrm>
          <a:custGeom>
            <a:avLst/>
            <a:gdLst>
              <a:gd name="connsiteX0" fmla="*/ 0 w 1100667"/>
              <a:gd name="connsiteY0" fmla="*/ 1 h 550334"/>
              <a:gd name="connsiteX1" fmla="*/ 550333 w 1100667"/>
              <a:gd name="connsiteY1" fmla="*/ 550334 h 550334"/>
              <a:gd name="connsiteX2" fmla="*/ 1100667 w 1100667"/>
              <a:gd name="connsiteY2" fmla="*/ 0 h 55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0667" h="550334">
                <a:moveTo>
                  <a:pt x="0" y="1"/>
                </a:moveTo>
                <a:lnTo>
                  <a:pt x="550333" y="550334"/>
                </a:lnTo>
                <a:lnTo>
                  <a:pt x="1100667" y="0"/>
                </a:ln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837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544420" y="2564904"/>
            <a:ext cx="4019724" cy="1364980"/>
            <a:chOff x="927836" y="3060791"/>
            <a:chExt cx="4019724" cy="1364980"/>
          </a:xfrm>
        </p:grpSpPr>
        <p:sp>
          <p:nvSpPr>
            <p:cNvPr id="5" name="타원 4"/>
            <p:cNvSpPr/>
            <p:nvPr/>
          </p:nvSpPr>
          <p:spPr>
            <a:xfrm>
              <a:off x="1032000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원형 8"/>
            <p:cNvSpPr/>
            <p:nvPr/>
          </p:nvSpPr>
          <p:spPr>
            <a:xfrm rot="5400000">
              <a:off x="927836" y="3065315"/>
              <a:ext cx="1339908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908" h="1339908">
                  <a:moveTo>
                    <a:pt x="1339908" y="669954"/>
                  </a:moveTo>
                  <a:cubicBezTo>
                    <a:pt x="1339908" y="1039959"/>
                    <a:pt x="1039959" y="1339908"/>
                    <a:pt x="669954" y="1339908"/>
                  </a:cubicBez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원형 8"/>
            <p:cNvSpPr/>
            <p:nvPr/>
          </p:nvSpPr>
          <p:spPr>
            <a:xfrm rot="16200000" flipV="1">
              <a:off x="2602721" y="3420840"/>
              <a:ext cx="669954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0" fmla="*/ 669954 w 669954"/>
                <a:gd name="connsiteY0" fmla="*/ 1339908 h 1339908"/>
                <a:gd name="connsiteX1" fmla="*/ 0 w 669954"/>
                <a:gd name="connsiteY1" fmla="*/ 669954 h 1339908"/>
                <a:gd name="connsiteX2" fmla="*/ 669954 w 669954"/>
                <a:gd name="connsiteY2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954" h="1339908">
                  <a:moveTo>
                    <a:pt x="669954" y="1339908"/>
                  </a:move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원형 8"/>
            <p:cNvSpPr/>
            <p:nvPr/>
          </p:nvSpPr>
          <p:spPr>
            <a:xfrm rot="5400000">
              <a:off x="3942629" y="2725814"/>
              <a:ext cx="669954" cy="1339908"/>
            </a:xfrm>
            <a:custGeom>
              <a:avLst/>
              <a:gdLst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4" fmla="*/ 669954 w 1339908"/>
                <a:gd name="connsiteY4" fmla="*/ 669954 h 1339908"/>
                <a:gd name="connsiteX5" fmla="*/ 1339908 w 1339908"/>
                <a:gd name="connsiteY5" fmla="*/ 66995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5" fmla="*/ 761394 w 1339908"/>
                <a:gd name="connsiteY5" fmla="*/ 761394 h 1339908"/>
                <a:gd name="connsiteX0" fmla="*/ 669954 w 1339908"/>
                <a:gd name="connsiteY0" fmla="*/ 669954 h 1339908"/>
                <a:gd name="connsiteX1" fmla="*/ 1339908 w 1339908"/>
                <a:gd name="connsiteY1" fmla="*/ 669954 h 1339908"/>
                <a:gd name="connsiteX2" fmla="*/ 669954 w 1339908"/>
                <a:gd name="connsiteY2" fmla="*/ 1339908 h 1339908"/>
                <a:gd name="connsiteX3" fmla="*/ 0 w 1339908"/>
                <a:gd name="connsiteY3" fmla="*/ 669954 h 1339908"/>
                <a:gd name="connsiteX4" fmla="*/ 669954 w 1339908"/>
                <a:gd name="connsiteY4" fmla="*/ 0 h 1339908"/>
                <a:gd name="connsiteX0" fmla="*/ 1339908 w 1339908"/>
                <a:gd name="connsiteY0" fmla="*/ 669954 h 1339908"/>
                <a:gd name="connsiteX1" fmla="*/ 669954 w 1339908"/>
                <a:gd name="connsiteY1" fmla="*/ 1339908 h 1339908"/>
                <a:gd name="connsiteX2" fmla="*/ 0 w 1339908"/>
                <a:gd name="connsiteY2" fmla="*/ 669954 h 1339908"/>
                <a:gd name="connsiteX3" fmla="*/ 669954 w 1339908"/>
                <a:gd name="connsiteY3" fmla="*/ 0 h 1339908"/>
                <a:gd name="connsiteX0" fmla="*/ 669954 w 669954"/>
                <a:gd name="connsiteY0" fmla="*/ 1339908 h 1339908"/>
                <a:gd name="connsiteX1" fmla="*/ 0 w 669954"/>
                <a:gd name="connsiteY1" fmla="*/ 669954 h 1339908"/>
                <a:gd name="connsiteX2" fmla="*/ 669954 w 669954"/>
                <a:gd name="connsiteY2" fmla="*/ 0 h 13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954" h="1339908">
                  <a:moveTo>
                    <a:pt x="669954" y="1339908"/>
                  </a:moveTo>
                  <a:cubicBezTo>
                    <a:pt x="299949" y="1339908"/>
                    <a:pt x="0" y="1039959"/>
                    <a:pt x="0" y="669954"/>
                  </a:cubicBezTo>
                  <a:cubicBezTo>
                    <a:pt x="0" y="299949"/>
                    <a:pt x="299949" y="0"/>
                    <a:pt x="669954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2367641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3703282" y="3169479"/>
              <a:ext cx="1152128" cy="115212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943708" y="4509120"/>
            <a:ext cx="5665092" cy="1665919"/>
            <a:chOff x="1931109" y="4004469"/>
            <a:chExt cx="5665092" cy="1665919"/>
          </a:xfrm>
        </p:grpSpPr>
        <p:sp>
          <p:nvSpPr>
            <p:cNvPr id="11" name="직사각형 10"/>
            <p:cNvSpPr/>
            <p:nvPr/>
          </p:nvSpPr>
          <p:spPr>
            <a:xfrm>
              <a:off x="1931109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3128274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4342790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5557305" y="4005064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막힌 원호 14"/>
            <p:cNvSpPr/>
            <p:nvPr/>
          </p:nvSpPr>
          <p:spPr>
            <a:xfrm rot="5400000">
              <a:off x="5966009" y="4013850"/>
              <a:ext cx="1639573" cy="1620811"/>
            </a:xfrm>
            <a:prstGeom prst="blockArc">
              <a:avLst>
                <a:gd name="adj1" fmla="val 10766543"/>
                <a:gd name="adj2" fmla="val 21599999"/>
                <a:gd name="adj3" fmla="val 36684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5586223" y="5042865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931109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3128274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4342790" y="5069211"/>
              <a:ext cx="1147701" cy="60117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이등변 삼각형 19"/>
            <p:cNvSpPr/>
            <p:nvPr/>
          </p:nvSpPr>
          <p:spPr>
            <a:xfrm rot="5400000">
              <a:off x="3027934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이등변 삼각형 20"/>
            <p:cNvSpPr/>
            <p:nvPr/>
          </p:nvSpPr>
          <p:spPr>
            <a:xfrm rot="5400000">
              <a:off x="4219316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이등변 삼각형 21"/>
            <p:cNvSpPr/>
            <p:nvPr/>
          </p:nvSpPr>
          <p:spPr>
            <a:xfrm rot="5400000">
              <a:off x="5439615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이등변 삼각형 22"/>
            <p:cNvSpPr/>
            <p:nvPr/>
          </p:nvSpPr>
          <p:spPr>
            <a:xfrm rot="5400000">
              <a:off x="6659914" y="4219152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이등변 삼각형 23"/>
            <p:cNvSpPr/>
            <p:nvPr/>
          </p:nvSpPr>
          <p:spPr>
            <a:xfrm rot="16200000">
              <a:off x="6659914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이등변 삼각형 24"/>
            <p:cNvSpPr/>
            <p:nvPr/>
          </p:nvSpPr>
          <p:spPr>
            <a:xfrm rot="16200000">
              <a:off x="5428048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16200000">
              <a:off x="4187377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이등변 삼각형 26"/>
            <p:cNvSpPr/>
            <p:nvPr/>
          </p:nvSpPr>
          <p:spPr>
            <a:xfrm rot="16200000">
              <a:off x="2984771" y="5260165"/>
              <a:ext cx="200681" cy="17300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11274" y="806482"/>
            <a:ext cx="4098324" cy="1254365"/>
            <a:chOff x="2689492" y="806483"/>
            <a:chExt cx="3764290" cy="1152128"/>
          </a:xfrm>
        </p:grpSpPr>
        <p:sp>
          <p:nvSpPr>
            <p:cNvPr id="29" name="타원 28"/>
            <p:cNvSpPr/>
            <p:nvPr/>
          </p:nvSpPr>
          <p:spPr>
            <a:xfrm>
              <a:off x="2689492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>
              <a:spLocks noChangeAspect="1"/>
            </p:cNvSpPr>
            <p:nvPr/>
          </p:nvSpPr>
          <p:spPr>
            <a:xfrm>
              <a:off x="2761556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>
              <a:spLocks noChangeAspect="1"/>
            </p:cNvSpPr>
            <p:nvPr/>
          </p:nvSpPr>
          <p:spPr>
            <a:xfrm>
              <a:off x="2815556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32"/>
            <p:cNvSpPr/>
            <p:nvPr/>
          </p:nvSpPr>
          <p:spPr>
            <a:xfrm>
              <a:off x="3995573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33"/>
            <p:cNvSpPr>
              <a:spLocks noChangeAspect="1"/>
            </p:cNvSpPr>
            <p:nvPr/>
          </p:nvSpPr>
          <p:spPr>
            <a:xfrm>
              <a:off x="4067637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>
              <a:spLocks noChangeAspect="1"/>
            </p:cNvSpPr>
            <p:nvPr/>
          </p:nvSpPr>
          <p:spPr>
            <a:xfrm>
              <a:off x="4121637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/>
            <p:cNvSpPr/>
            <p:nvPr/>
          </p:nvSpPr>
          <p:spPr>
            <a:xfrm>
              <a:off x="5301654" y="806483"/>
              <a:ext cx="1152128" cy="115212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>
              <a:spLocks noChangeAspect="1"/>
            </p:cNvSpPr>
            <p:nvPr/>
          </p:nvSpPr>
          <p:spPr>
            <a:xfrm>
              <a:off x="5373718" y="878547"/>
              <a:ext cx="1008000" cy="1008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>
              <a:spLocks noChangeAspect="1"/>
            </p:cNvSpPr>
            <p:nvPr/>
          </p:nvSpPr>
          <p:spPr>
            <a:xfrm>
              <a:off x="5427718" y="932547"/>
              <a:ext cx="900000" cy="900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0" name="직선 화살표 연결선 39"/>
            <p:cNvCxnSpPr>
              <a:stCxn id="29" idx="6"/>
              <a:endCxn id="33" idx="2"/>
            </p:cNvCxnSpPr>
            <p:nvPr/>
          </p:nvCxnSpPr>
          <p:spPr>
            <a:xfrm>
              <a:off x="3841620" y="1382547"/>
              <a:ext cx="153953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화살표 연결선 40"/>
            <p:cNvCxnSpPr/>
            <p:nvPr/>
          </p:nvCxnSpPr>
          <p:spPr>
            <a:xfrm>
              <a:off x="5152900" y="1382547"/>
              <a:ext cx="153953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28877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187624" y="2010919"/>
            <a:ext cx="6704092" cy="2822237"/>
            <a:chOff x="817776" y="2242339"/>
            <a:chExt cx="7372423" cy="3103586"/>
          </a:xfrm>
        </p:grpSpPr>
        <p:sp>
          <p:nvSpPr>
            <p:cNvPr id="4" name="타원 3"/>
            <p:cNvSpPr/>
            <p:nvPr/>
          </p:nvSpPr>
          <p:spPr>
            <a:xfrm>
              <a:off x="1483399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화살표 연결선 5"/>
            <p:cNvCxnSpPr/>
            <p:nvPr/>
          </p:nvCxnSpPr>
          <p:spPr>
            <a:xfrm>
              <a:off x="1627415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TextBox 6"/>
            <p:cNvSpPr txBox="1"/>
            <p:nvPr/>
          </p:nvSpPr>
          <p:spPr>
            <a:xfrm>
              <a:off x="1051102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8" name="타원 7"/>
            <p:cNvSpPr/>
            <p:nvPr/>
          </p:nvSpPr>
          <p:spPr>
            <a:xfrm>
              <a:off x="2944940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" name="직선 화살표 연결선 8"/>
            <p:cNvCxnSpPr/>
            <p:nvPr/>
          </p:nvCxnSpPr>
          <p:spPr>
            <a:xfrm>
              <a:off x="3088956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2512643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1" name="타원 10"/>
            <p:cNvSpPr/>
            <p:nvPr/>
          </p:nvSpPr>
          <p:spPr>
            <a:xfrm>
              <a:off x="4398986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" name="직선 화살표 연결선 11"/>
            <p:cNvCxnSpPr/>
            <p:nvPr/>
          </p:nvCxnSpPr>
          <p:spPr>
            <a:xfrm>
              <a:off x="4543002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3966689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4" name="타원 13"/>
            <p:cNvSpPr/>
            <p:nvPr/>
          </p:nvSpPr>
          <p:spPr>
            <a:xfrm>
              <a:off x="5868022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화살표 연결선 14"/>
            <p:cNvCxnSpPr/>
            <p:nvPr/>
          </p:nvCxnSpPr>
          <p:spPr>
            <a:xfrm>
              <a:off x="6012038" y="2306852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5435725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17" name="타원 16"/>
            <p:cNvSpPr/>
            <p:nvPr/>
          </p:nvSpPr>
          <p:spPr>
            <a:xfrm>
              <a:off x="7329563" y="2242339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원형 21"/>
            <p:cNvSpPr/>
            <p:nvPr/>
          </p:nvSpPr>
          <p:spPr>
            <a:xfrm rot="10800000">
              <a:off x="7524576" y="2306852"/>
              <a:ext cx="665623" cy="1325142"/>
            </a:xfrm>
            <a:custGeom>
              <a:avLst/>
              <a:gdLst>
                <a:gd name="connsiteX0" fmla="*/ 665623 w 1325142"/>
                <a:gd name="connsiteY0" fmla="*/ 1325135 h 1325142"/>
                <a:gd name="connsiteX1" fmla="*/ 89788 w 1325142"/>
                <a:gd name="connsiteY1" fmla="*/ 995617 h 1325142"/>
                <a:gd name="connsiteX2" fmla="*/ 88260 w 1325142"/>
                <a:gd name="connsiteY2" fmla="*/ 332167 h 1325142"/>
                <a:gd name="connsiteX3" fmla="*/ 662571 w 1325142"/>
                <a:gd name="connsiteY3" fmla="*/ 0 h 1325142"/>
                <a:gd name="connsiteX4" fmla="*/ 662571 w 1325142"/>
                <a:gd name="connsiteY4" fmla="*/ 662571 h 1325142"/>
                <a:gd name="connsiteX5" fmla="*/ 665623 w 1325142"/>
                <a:gd name="connsiteY5" fmla="*/ 1325135 h 1325142"/>
                <a:gd name="connsiteX0" fmla="*/ 662571 w 754011"/>
                <a:gd name="connsiteY0" fmla="*/ 662571 h 1325142"/>
                <a:gd name="connsiteX1" fmla="*/ 665623 w 754011"/>
                <a:gd name="connsiteY1" fmla="*/ 1325135 h 1325142"/>
                <a:gd name="connsiteX2" fmla="*/ 89788 w 754011"/>
                <a:gd name="connsiteY2" fmla="*/ 995617 h 1325142"/>
                <a:gd name="connsiteX3" fmla="*/ 88260 w 754011"/>
                <a:gd name="connsiteY3" fmla="*/ 332167 h 1325142"/>
                <a:gd name="connsiteX4" fmla="*/ 662571 w 754011"/>
                <a:gd name="connsiteY4" fmla="*/ 0 h 1325142"/>
                <a:gd name="connsiteX5" fmla="*/ 754011 w 754011"/>
                <a:gd name="connsiteY5" fmla="*/ 754011 h 1325142"/>
                <a:gd name="connsiteX0" fmla="*/ 662571 w 665623"/>
                <a:gd name="connsiteY0" fmla="*/ 662571 h 1325142"/>
                <a:gd name="connsiteX1" fmla="*/ 665623 w 665623"/>
                <a:gd name="connsiteY1" fmla="*/ 1325135 h 1325142"/>
                <a:gd name="connsiteX2" fmla="*/ 89788 w 665623"/>
                <a:gd name="connsiteY2" fmla="*/ 995617 h 1325142"/>
                <a:gd name="connsiteX3" fmla="*/ 88260 w 665623"/>
                <a:gd name="connsiteY3" fmla="*/ 332167 h 1325142"/>
                <a:gd name="connsiteX4" fmla="*/ 662571 w 665623"/>
                <a:gd name="connsiteY4" fmla="*/ 0 h 1325142"/>
                <a:gd name="connsiteX0" fmla="*/ 665623 w 665623"/>
                <a:gd name="connsiteY0" fmla="*/ 1325135 h 1325142"/>
                <a:gd name="connsiteX1" fmla="*/ 89788 w 665623"/>
                <a:gd name="connsiteY1" fmla="*/ 995617 h 1325142"/>
                <a:gd name="connsiteX2" fmla="*/ 88260 w 665623"/>
                <a:gd name="connsiteY2" fmla="*/ 332167 h 1325142"/>
                <a:gd name="connsiteX3" fmla="*/ 662571 w 665623"/>
                <a:gd name="connsiteY3" fmla="*/ 0 h 132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5623" h="1325142">
                  <a:moveTo>
                    <a:pt x="665623" y="1325135"/>
                  </a:moveTo>
                  <a:cubicBezTo>
                    <a:pt x="428548" y="1326227"/>
                    <a:pt x="208956" y="1200567"/>
                    <a:pt x="89788" y="995617"/>
                  </a:cubicBezTo>
                  <a:cubicBezTo>
                    <a:pt x="-29381" y="790667"/>
                    <a:pt x="-29963" y="537664"/>
                    <a:pt x="88260" y="332167"/>
                  </a:cubicBezTo>
                  <a:cubicBezTo>
                    <a:pt x="206483" y="126670"/>
                    <a:pt x="425494" y="0"/>
                    <a:pt x="662571" y="0"/>
                  </a:cubicBezTo>
                </a:path>
              </a:pathLst>
            </a:custGeom>
            <a:noFill/>
            <a:ln w="9525">
              <a:solidFill>
                <a:schemeClr val="tx1">
                  <a:lumMod val="65000"/>
                  <a:lumOff val="35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912257" y="2420888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grpSp>
          <p:nvGrpSpPr>
            <p:cNvPr id="33" name="그룹 32"/>
            <p:cNvGrpSpPr/>
            <p:nvPr/>
          </p:nvGrpSpPr>
          <p:grpSpPr>
            <a:xfrm rot="10800000">
              <a:off x="1526066" y="3559986"/>
              <a:ext cx="5990180" cy="144016"/>
              <a:chOff x="1223995" y="4228583"/>
              <a:chExt cx="5990180" cy="144016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1223995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5" name="직선 화살표 연결선 24"/>
              <p:cNvCxnSpPr/>
              <p:nvPr/>
            </p:nvCxnSpPr>
            <p:spPr>
              <a:xfrm>
                <a:off x="1368011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타원 25"/>
              <p:cNvSpPr/>
              <p:nvPr/>
            </p:nvSpPr>
            <p:spPr>
              <a:xfrm>
                <a:off x="2685536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" name="직선 화살표 연결선 26"/>
              <p:cNvCxnSpPr/>
              <p:nvPr/>
            </p:nvCxnSpPr>
            <p:spPr>
              <a:xfrm>
                <a:off x="2829552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타원 27"/>
              <p:cNvSpPr/>
              <p:nvPr/>
            </p:nvSpPr>
            <p:spPr>
              <a:xfrm>
                <a:off x="4139582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9" name="직선 화살표 연결선 28"/>
              <p:cNvCxnSpPr/>
              <p:nvPr/>
            </p:nvCxnSpPr>
            <p:spPr>
              <a:xfrm>
                <a:off x="4283598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타원 29"/>
              <p:cNvSpPr/>
              <p:nvPr/>
            </p:nvSpPr>
            <p:spPr>
              <a:xfrm>
                <a:off x="5608618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1" name="직선 화살표 연결선 30"/>
              <p:cNvCxnSpPr/>
              <p:nvPr/>
            </p:nvCxnSpPr>
            <p:spPr>
              <a:xfrm>
                <a:off x="5752634" y="4293096"/>
                <a:ext cx="1296144" cy="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" name="타원 31"/>
              <p:cNvSpPr/>
              <p:nvPr/>
            </p:nvSpPr>
            <p:spPr>
              <a:xfrm>
                <a:off x="7070159" y="4228583"/>
                <a:ext cx="144016" cy="14401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/>
          </p:nvSpPr>
          <p:spPr>
            <a:xfrm>
              <a:off x="1096321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557862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011908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480944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957476" y="3796535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39" name="타원 38"/>
            <p:cNvSpPr/>
            <p:nvPr/>
          </p:nvSpPr>
          <p:spPr>
            <a:xfrm>
              <a:off x="1511076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" name="직선 화살표 연결선 39"/>
            <p:cNvCxnSpPr/>
            <p:nvPr/>
          </p:nvCxnSpPr>
          <p:spPr>
            <a:xfrm>
              <a:off x="1655092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extBox 40"/>
            <p:cNvSpPr txBox="1"/>
            <p:nvPr/>
          </p:nvSpPr>
          <p:spPr>
            <a:xfrm>
              <a:off x="1078779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2" name="타원 41"/>
            <p:cNvSpPr/>
            <p:nvPr/>
          </p:nvSpPr>
          <p:spPr>
            <a:xfrm>
              <a:off x="2972617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3" name="직선 화살표 연결선 42"/>
            <p:cNvCxnSpPr/>
            <p:nvPr/>
          </p:nvCxnSpPr>
          <p:spPr>
            <a:xfrm>
              <a:off x="3116633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/>
            <p:cNvSpPr txBox="1"/>
            <p:nvPr/>
          </p:nvSpPr>
          <p:spPr>
            <a:xfrm>
              <a:off x="2540320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5" name="타원 44"/>
            <p:cNvSpPr/>
            <p:nvPr/>
          </p:nvSpPr>
          <p:spPr>
            <a:xfrm>
              <a:off x="4426663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6" name="직선 화살표 연결선 45"/>
            <p:cNvCxnSpPr/>
            <p:nvPr/>
          </p:nvCxnSpPr>
          <p:spPr>
            <a:xfrm>
              <a:off x="4570679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extBox 46"/>
            <p:cNvSpPr txBox="1"/>
            <p:nvPr/>
          </p:nvSpPr>
          <p:spPr>
            <a:xfrm>
              <a:off x="3994366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48" name="타원 47"/>
            <p:cNvSpPr/>
            <p:nvPr/>
          </p:nvSpPr>
          <p:spPr>
            <a:xfrm>
              <a:off x="5895699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직선 화살표 연결선 48"/>
            <p:cNvCxnSpPr/>
            <p:nvPr/>
          </p:nvCxnSpPr>
          <p:spPr>
            <a:xfrm>
              <a:off x="6039715" y="4954890"/>
              <a:ext cx="1296144" cy="0"/>
            </a:xfrm>
            <a:prstGeom prst="straightConnector1">
              <a:avLst/>
            </a:prstGeom>
            <a:ln w="9525">
              <a:solidFill>
                <a:schemeClr val="tx1">
                  <a:lumMod val="50000"/>
                  <a:lumOff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5463402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51" name="타원 50"/>
            <p:cNvSpPr/>
            <p:nvPr/>
          </p:nvSpPr>
          <p:spPr>
            <a:xfrm>
              <a:off x="7357240" y="4890377"/>
              <a:ext cx="144016" cy="144016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939934" y="5068926"/>
              <a:ext cx="100860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>
                  <a:solidFill>
                    <a:prstClr val="black"/>
                  </a:solidFill>
                </a:rPr>
                <a:t>텍스트 삽입</a:t>
              </a:r>
            </a:p>
          </p:txBody>
        </p:sp>
        <p:sp>
          <p:nvSpPr>
            <p:cNvPr id="53" name="원형 21"/>
            <p:cNvSpPr/>
            <p:nvPr/>
          </p:nvSpPr>
          <p:spPr>
            <a:xfrm rot="10800000" flipH="1">
              <a:off x="817776" y="3639490"/>
              <a:ext cx="665623" cy="1325142"/>
            </a:xfrm>
            <a:custGeom>
              <a:avLst/>
              <a:gdLst>
                <a:gd name="connsiteX0" fmla="*/ 665623 w 1325142"/>
                <a:gd name="connsiteY0" fmla="*/ 1325135 h 1325142"/>
                <a:gd name="connsiteX1" fmla="*/ 89788 w 1325142"/>
                <a:gd name="connsiteY1" fmla="*/ 995617 h 1325142"/>
                <a:gd name="connsiteX2" fmla="*/ 88260 w 1325142"/>
                <a:gd name="connsiteY2" fmla="*/ 332167 h 1325142"/>
                <a:gd name="connsiteX3" fmla="*/ 662571 w 1325142"/>
                <a:gd name="connsiteY3" fmla="*/ 0 h 1325142"/>
                <a:gd name="connsiteX4" fmla="*/ 662571 w 1325142"/>
                <a:gd name="connsiteY4" fmla="*/ 662571 h 1325142"/>
                <a:gd name="connsiteX5" fmla="*/ 665623 w 1325142"/>
                <a:gd name="connsiteY5" fmla="*/ 1325135 h 1325142"/>
                <a:gd name="connsiteX0" fmla="*/ 662571 w 754011"/>
                <a:gd name="connsiteY0" fmla="*/ 662571 h 1325142"/>
                <a:gd name="connsiteX1" fmla="*/ 665623 w 754011"/>
                <a:gd name="connsiteY1" fmla="*/ 1325135 h 1325142"/>
                <a:gd name="connsiteX2" fmla="*/ 89788 w 754011"/>
                <a:gd name="connsiteY2" fmla="*/ 995617 h 1325142"/>
                <a:gd name="connsiteX3" fmla="*/ 88260 w 754011"/>
                <a:gd name="connsiteY3" fmla="*/ 332167 h 1325142"/>
                <a:gd name="connsiteX4" fmla="*/ 662571 w 754011"/>
                <a:gd name="connsiteY4" fmla="*/ 0 h 1325142"/>
                <a:gd name="connsiteX5" fmla="*/ 754011 w 754011"/>
                <a:gd name="connsiteY5" fmla="*/ 754011 h 1325142"/>
                <a:gd name="connsiteX0" fmla="*/ 662571 w 665623"/>
                <a:gd name="connsiteY0" fmla="*/ 662571 h 1325142"/>
                <a:gd name="connsiteX1" fmla="*/ 665623 w 665623"/>
                <a:gd name="connsiteY1" fmla="*/ 1325135 h 1325142"/>
                <a:gd name="connsiteX2" fmla="*/ 89788 w 665623"/>
                <a:gd name="connsiteY2" fmla="*/ 995617 h 1325142"/>
                <a:gd name="connsiteX3" fmla="*/ 88260 w 665623"/>
                <a:gd name="connsiteY3" fmla="*/ 332167 h 1325142"/>
                <a:gd name="connsiteX4" fmla="*/ 662571 w 665623"/>
                <a:gd name="connsiteY4" fmla="*/ 0 h 1325142"/>
                <a:gd name="connsiteX0" fmla="*/ 665623 w 665623"/>
                <a:gd name="connsiteY0" fmla="*/ 1325135 h 1325142"/>
                <a:gd name="connsiteX1" fmla="*/ 89788 w 665623"/>
                <a:gd name="connsiteY1" fmla="*/ 995617 h 1325142"/>
                <a:gd name="connsiteX2" fmla="*/ 88260 w 665623"/>
                <a:gd name="connsiteY2" fmla="*/ 332167 h 1325142"/>
                <a:gd name="connsiteX3" fmla="*/ 662571 w 665623"/>
                <a:gd name="connsiteY3" fmla="*/ 0 h 132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5623" h="1325142">
                  <a:moveTo>
                    <a:pt x="665623" y="1325135"/>
                  </a:moveTo>
                  <a:cubicBezTo>
                    <a:pt x="428548" y="1326227"/>
                    <a:pt x="208956" y="1200567"/>
                    <a:pt x="89788" y="995617"/>
                  </a:cubicBezTo>
                  <a:cubicBezTo>
                    <a:pt x="-29381" y="790667"/>
                    <a:pt x="-29963" y="537664"/>
                    <a:pt x="88260" y="332167"/>
                  </a:cubicBezTo>
                  <a:cubicBezTo>
                    <a:pt x="206483" y="126670"/>
                    <a:pt x="425494" y="0"/>
                    <a:pt x="662571" y="0"/>
                  </a:cubicBezTo>
                </a:path>
              </a:pathLst>
            </a:custGeom>
            <a:noFill/>
            <a:ln w="9525">
              <a:solidFill>
                <a:schemeClr val="tx1">
                  <a:lumMod val="65000"/>
                  <a:lumOff val="35000"/>
                </a:schemeClr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4939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타원 13"/>
          <p:cNvSpPr/>
          <p:nvPr/>
        </p:nvSpPr>
        <p:spPr>
          <a:xfrm>
            <a:off x="2685162" y="101559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이등변 삼각형 16"/>
          <p:cNvSpPr/>
          <p:nvPr/>
        </p:nvSpPr>
        <p:spPr>
          <a:xfrm rot="5400000">
            <a:off x="3479968" y="1303627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698622" y="101559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 rot="5400000">
            <a:off x="4493428" y="130362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4712082" y="101559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5400000">
            <a:off x="5506888" y="1303627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5725542" y="101559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10800000">
            <a:off x="6002052" y="1807683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572554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16200000" flipH="1">
            <a:off x="5501600" y="230946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71208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685162" y="2021435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698622" y="2021436"/>
            <a:ext cx="720080" cy="72008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16200000" flipH="1">
            <a:off x="4480521" y="2309468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16200000" flipH="1">
            <a:off x="3467062" y="2309469"/>
            <a:ext cx="167059" cy="144016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2691770" y="4113076"/>
            <a:ext cx="3760460" cy="1725921"/>
            <a:chOff x="2691770" y="4113076"/>
            <a:chExt cx="3760460" cy="1725921"/>
          </a:xfrm>
        </p:grpSpPr>
        <p:sp>
          <p:nvSpPr>
            <p:cNvPr id="33" name="타원 32"/>
            <p:cNvSpPr/>
            <p:nvPr/>
          </p:nvSpPr>
          <p:spPr>
            <a:xfrm>
              <a:off x="2691770" y="411307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이등변 삼각형 33"/>
            <p:cNvSpPr/>
            <p:nvPr/>
          </p:nvSpPr>
          <p:spPr>
            <a:xfrm rot="5400000">
              <a:off x="3486576" y="4401108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3705230" y="411307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이등변 삼각형 35"/>
            <p:cNvSpPr/>
            <p:nvPr/>
          </p:nvSpPr>
          <p:spPr>
            <a:xfrm rot="5400000">
              <a:off x="4500036" y="440110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4718690" y="411307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이등변 삼각형 37"/>
            <p:cNvSpPr/>
            <p:nvPr/>
          </p:nvSpPr>
          <p:spPr>
            <a:xfrm rot="5400000">
              <a:off x="5513496" y="4401108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5732150" y="411307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이등변 삼각형 39"/>
            <p:cNvSpPr/>
            <p:nvPr/>
          </p:nvSpPr>
          <p:spPr>
            <a:xfrm rot="10800000">
              <a:off x="6008660" y="4905164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573215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이등변 삼각형 41"/>
            <p:cNvSpPr/>
            <p:nvPr/>
          </p:nvSpPr>
          <p:spPr>
            <a:xfrm rot="16200000" flipH="1">
              <a:off x="5508208" y="540694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타원 42"/>
            <p:cNvSpPr/>
            <p:nvPr/>
          </p:nvSpPr>
          <p:spPr>
            <a:xfrm>
              <a:off x="471869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43"/>
            <p:cNvSpPr/>
            <p:nvPr/>
          </p:nvSpPr>
          <p:spPr>
            <a:xfrm>
              <a:off x="2691770" y="5118916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3705230" y="5118917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이등변 삼각형 45"/>
            <p:cNvSpPr/>
            <p:nvPr/>
          </p:nvSpPr>
          <p:spPr>
            <a:xfrm rot="16200000" flipH="1">
              <a:off x="4487129" y="5406949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 rot="16200000" flipH="1">
              <a:off x="3473670" y="5406950"/>
              <a:ext cx="167059" cy="144016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5518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오각형 20"/>
          <p:cNvSpPr/>
          <p:nvPr/>
        </p:nvSpPr>
        <p:spPr>
          <a:xfrm rot="10080000">
            <a:off x="2950303" y="1048870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오각형 21"/>
          <p:cNvSpPr/>
          <p:nvPr/>
        </p:nvSpPr>
        <p:spPr>
          <a:xfrm rot="10080000">
            <a:off x="2950303" y="1691044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오각형 22"/>
          <p:cNvSpPr/>
          <p:nvPr/>
        </p:nvSpPr>
        <p:spPr>
          <a:xfrm rot="10080000">
            <a:off x="2950303" y="2333219"/>
            <a:ext cx="3222754" cy="252028"/>
          </a:xfrm>
          <a:prstGeom prst="homePlate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2987824" y="717678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2987824" y="1359852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/>
          <p:cNvSpPr/>
          <p:nvPr/>
        </p:nvSpPr>
        <p:spPr>
          <a:xfrm>
            <a:off x="2987824" y="2002026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2987824" y="2644201"/>
            <a:ext cx="3204000" cy="2520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5" name="직선 화살표 연결선 24"/>
          <p:cNvCxnSpPr/>
          <p:nvPr/>
        </p:nvCxnSpPr>
        <p:spPr>
          <a:xfrm flipH="1">
            <a:off x="4355976" y="1084698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화살표 연결선 25"/>
          <p:cNvCxnSpPr/>
          <p:nvPr/>
        </p:nvCxnSpPr>
        <p:spPr>
          <a:xfrm flipH="1">
            <a:off x="4355976" y="1726872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화살표 연결선 26"/>
          <p:cNvCxnSpPr/>
          <p:nvPr/>
        </p:nvCxnSpPr>
        <p:spPr>
          <a:xfrm flipH="1">
            <a:off x="4355976" y="2362066"/>
            <a:ext cx="576064" cy="144016"/>
          </a:xfrm>
          <a:prstGeom prst="straightConnector1">
            <a:avLst/>
          </a:prstGeom>
          <a:ln w="19050">
            <a:solidFill>
              <a:schemeClr val="bg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오각형 29"/>
          <p:cNvSpPr/>
          <p:nvPr/>
        </p:nvSpPr>
        <p:spPr>
          <a:xfrm rot="10080000">
            <a:off x="2950303" y="4311449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오각형 30"/>
          <p:cNvSpPr/>
          <p:nvPr/>
        </p:nvSpPr>
        <p:spPr>
          <a:xfrm rot="10080000">
            <a:off x="2950303" y="4953623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오각형 32"/>
          <p:cNvSpPr/>
          <p:nvPr/>
        </p:nvSpPr>
        <p:spPr>
          <a:xfrm rot="10080000">
            <a:off x="2950303" y="5595798"/>
            <a:ext cx="3222754" cy="252028"/>
          </a:xfrm>
          <a:prstGeom prst="homePlat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/>
          <p:cNvSpPr/>
          <p:nvPr/>
        </p:nvSpPr>
        <p:spPr>
          <a:xfrm>
            <a:off x="2987824" y="3980257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2987824" y="4622431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직사각형 35"/>
          <p:cNvSpPr/>
          <p:nvPr/>
        </p:nvSpPr>
        <p:spPr>
          <a:xfrm>
            <a:off x="2987824" y="5264605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2987824" y="5906780"/>
            <a:ext cx="3204000" cy="252028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화살표 연결선 41"/>
          <p:cNvCxnSpPr/>
          <p:nvPr/>
        </p:nvCxnSpPr>
        <p:spPr>
          <a:xfrm flipV="1">
            <a:off x="4355976" y="4347277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직선 화살표 연결선 42"/>
          <p:cNvCxnSpPr/>
          <p:nvPr/>
        </p:nvCxnSpPr>
        <p:spPr>
          <a:xfrm flipV="1">
            <a:off x="4355976" y="4989451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화살표 연결선 43"/>
          <p:cNvCxnSpPr/>
          <p:nvPr/>
        </p:nvCxnSpPr>
        <p:spPr>
          <a:xfrm flipV="1">
            <a:off x="4355976" y="5624645"/>
            <a:ext cx="576064" cy="144016"/>
          </a:xfrm>
          <a:prstGeom prst="straightConnector1">
            <a:avLst/>
          </a:prstGeom>
          <a:ln w="19050">
            <a:solidFill>
              <a:schemeClr val="tx1">
                <a:lumMod val="50000"/>
                <a:lumOff val="5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오른쪽 화살표 31"/>
          <p:cNvSpPr/>
          <p:nvPr/>
        </p:nvSpPr>
        <p:spPr>
          <a:xfrm rot="19978789">
            <a:off x="2441011" y="1086267"/>
            <a:ext cx="4232719" cy="1368151"/>
          </a:xfrm>
          <a:custGeom>
            <a:avLst/>
            <a:gdLst/>
            <a:ahLst/>
            <a:cxnLst/>
            <a:rect l="l" t="t" r="r" b="b"/>
            <a:pathLst>
              <a:path w="4232719" h="1368151">
                <a:moveTo>
                  <a:pt x="3548643" y="0"/>
                </a:moveTo>
                <a:lnTo>
                  <a:pt x="4232719" y="684076"/>
                </a:lnTo>
                <a:lnTo>
                  <a:pt x="3548643" y="1368151"/>
                </a:lnTo>
                <a:lnTo>
                  <a:pt x="3548643" y="1026114"/>
                </a:lnTo>
                <a:lnTo>
                  <a:pt x="0" y="1026114"/>
                </a:lnTo>
                <a:lnTo>
                  <a:pt x="348858" y="342038"/>
                </a:lnTo>
                <a:lnTo>
                  <a:pt x="3548643" y="34203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>
            <a:spLocks noChangeAspect="1"/>
          </p:cNvSpPr>
          <p:nvPr/>
        </p:nvSpPr>
        <p:spPr>
          <a:xfrm>
            <a:off x="2837036" y="2143679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3672329" y="1711632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>
            <a:spLocks noChangeAspect="1"/>
          </p:cNvSpPr>
          <p:nvPr/>
        </p:nvSpPr>
        <p:spPr>
          <a:xfrm>
            <a:off x="4507622" y="1279584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5342915" y="868476"/>
            <a:ext cx="667514" cy="66751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U자형 화살표 49"/>
          <p:cNvSpPr/>
          <p:nvPr/>
        </p:nvSpPr>
        <p:spPr>
          <a:xfrm rot="16200000">
            <a:off x="3599906" y="3263595"/>
            <a:ext cx="1944216" cy="3643176"/>
          </a:xfrm>
          <a:custGeom>
            <a:avLst/>
            <a:gdLst/>
            <a:ahLst/>
            <a:cxnLst/>
            <a:rect l="l" t="t" r="r" b="b"/>
            <a:pathLst>
              <a:path w="1515863" h="3225081">
                <a:moveTo>
                  <a:pt x="1515863" y="2820917"/>
                </a:moveTo>
                <a:lnTo>
                  <a:pt x="1136897" y="3199884"/>
                </a:lnTo>
                <a:lnTo>
                  <a:pt x="757932" y="2820917"/>
                </a:lnTo>
                <a:lnTo>
                  <a:pt x="908927" y="2820917"/>
                </a:lnTo>
                <a:lnTo>
                  <a:pt x="908927" y="663190"/>
                </a:lnTo>
                <a:cubicBezTo>
                  <a:pt x="908927" y="548730"/>
                  <a:pt x="816138" y="455941"/>
                  <a:pt x="701678" y="455941"/>
                </a:cubicBezTo>
                <a:lnTo>
                  <a:pt x="663190" y="455941"/>
                </a:lnTo>
                <a:cubicBezTo>
                  <a:pt x="548730" y="455941"/>
                  <a:pt x="455941" y="548730"/>
                  <a:pt x="455941" y="663190"/>
                </a:cubicBezTo>
                <a:lnTo>
                  <a:pt x="455941" y="3225081"/>
                </a:lnTo>
                <a:lnTo>
                  <a:pt x="0" y="3225081"/>
                </a:lnTo>
                <a:lnTo>
                  <a:pt x="0" y="663190"/>
                </a:lnTo>
                <a:cubicBezTo>
                  <a:pt x="0" y="296920"/>
                  <a:pt x="296920" y="0"/>
                  <a:pt x="663190" y="0"/>
                </a:cubicBezTo>
                <a:lnTo>
                  <a:pt x="701678" y="0"/>
                </a:lnTo>
                <a:cubicBezTo>
                  <a:pt x="1067948" y="0"/>
                  <a:pt x="1364868" y="296920"/>
                  <a:pt x="1364868" y="663190"/>
                </a:cubicBezTo>
                <a:lnTo>
                  <a:pt x="1364868" y="2820917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3752951" y="2268851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자유형 32"/>
          <p:cNvSpPr/>
          <p:nvPr/>
        </p:nvSpPr>
        <p:spPr>
          <a:xfrm>
            <a:off x="5452952" y="1448780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자유형 33"/>
          <p:cNvSpPr/>
          <p:nvPr/>
        </p:nvSpPr>
        <p:spPr>
          <a:xfrm flipH="1" flipV="1">
            <a:off x="2659574" y="1846746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자유형 34"/>
          <p:cNvSpPr/>
          <p:nvPr/>
        </p:nvSpPr>
        <p:spPr>
          <a:xfrm flipH="1" flipV="1">
            <a:off x="4339843" y="993648"/>
            <a:ext cx="771130" cy="417169"/>
          </a:xfrm>
          <a:custGeom>
            <a:avLst/>
            <a:gdLst>
              <a:gd name="connsiteX0" fmla="*/ 0 w 771130"/>
              <a:gd name="connsiteY0" fmla="*/ 0 h 417169"/>
              <a:gd name="connsiteX1" fmla="*/ 417169 w 771130"/>
              <a:gd name="connsiteY1" fmla="*/ 417169 h 417169"/>
              <a:gd name="connsiteX2" fmla="*/ 771130 w 771130"/>
              <a:gd name="connsiteY2" fmla="*/ 417169 h 41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1130" h="417169">
                <a:moveTo>
                  <a:pt x="0" y="0"/>
                </a:moveTo>
                <a:lnTo>
                  <a:pt x="417169" y="417169"/>
                </a:lnTo>
                <a:lnTo>
                  <a:pt x="771130" y="417169"/>
                </a:ln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0697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43808" y="1052736"/>
            <a:ext cx="3456384" cy="1656184"/>
            <a:chOff x="549077" y="908720"/>
            <a:chExt cx="3456384" cy="1656184"/>
          </a:xfrm>
        </p:grpSpPr>
        <p:sp>
          <p:nvSpPr>
            <p:cNvPr id="4" name="갈매기형 수장 3"/>
            <p:cNvSpPr/>
            <p:nvPr/>
          </p:nvSpPr>
          <p:spPr>
            <a:xfrm>
              <a:off x="1229891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갈매기형 수장 4"/>
            <p:cNvSpPr/>
            <p:nvPr/>
          </p:nvSpPr>
          <p:spPr>
            <a:xfrm>
              <a:off x="2077616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갈매기형 수장 5"/>
            <p:cNvSpPr/>
            <p:nvPr/>
          </p:nvSpPr>
          <p:spPr>
            <a:xfrm>
              <a:off x="2925341" y="908720"/>
              <a:ext cx="1080120" cy="1656184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오각형 6"/>
            <p:cNvSpPr/>
            <p:nvPr/>
          </p:nvSpPr>
          <p:spPr>
            <a:xfrm>
              <a:off x="549077" y="908720"/>
              <a:ext cx="921246" cy="1656184"/>
            </a:xfrm>
            <a:prstGeom prst="homePlate">
              <a:avLst>
                <a:gd name="adj" fmla="val 3400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갈매기형 수장 7"/>
          <p:cNvSpPr/>
          <p:nvPr/>
        </p:nvSpPr>
        <p:spPr>
          <a:xfrm>
            <a:off x="3668638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4516363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갈매기형 수장 9"/>
          <p:cNvSpPr/>
          <p:nvPr/>
        </p:nvSpPr>
        <p:spPr>
          <a:xfrm>
            <a:off x="5364088" y="4041068"/>
            <a:ext cx="1080120" cy="1368152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오각형 10"/>
          <p:cNvSpPr/>
          <p:nvPr/>
        </p:nvSpPr>
        <p:spPr>
          <a:xfrm>
            <a:off x="2825606" y="4041068"/>
            <a:ext cx="1079004" cy="1368152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3664730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4503854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5340727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825606" y="5456845"/>
            <a:ext cx="772616" cy="441573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8881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 1"/>
          <p:cNvSpPr/>
          <p:nvPr/>
        </p:nvSpPr>
        <p:spPr>
          <a:xfrm>
            <a:off x="7524959" y="1772067"/>
            <a:ext cx="480560" cy="1404972"/>
          </a:xfrm>
          <a:custGeom>
            <a:avLst/>
            <a:gdLst>
              <a:gd name="connsiteX0" fmla="*/ 367094 w 480560"/>
              <a:gd name="connsiteY0" fmla="*/ 0 h 1404972"/>
              <a:gd name="connsiteX1" fmla="*/ 480560 w 480560"/>
              <a:gd name="connsiteY1" fmla="*/ 1404972 h 1404972"/>
              <a:gd name="connsiteX2" fmla="*/ 0 w 480560"/>
              <a:gd name="connsiteY2" fmla="*/ 1404972 h 1404972"/>
              <a:gd name="connsiteX3" fmla="*/ 367094 w 480560"/>
              <a:gd name="connsiteY3" fmla="*/ 0 h 1404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0560" h="1404972">
                <a:moveTo>
                  <a:pt x="367094" y="0"/>
                </a:moveTo>
                <a:lnTo>
                  <a:pt x="480560" y="1404972"/>
                </a:lnTo>
                <a:lnTo>
                  <a:pt x="0" y="1404972"/>
                </a:lnTo>
                <a:lnTo>
                  <a:pt x="367094" y="0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평행 사변형 3"/>
          <p:cNvSpPr/>
          <p:nvPr/>
        </p:nvSpPr>
        <p:spPr>
          <a:xfrm>
            <a:off x="755576" y="1772816"/>
            <a:ext cx="7128792" cy="1512168"/>
          </a:xfrm>
          <a:prstGeom prst="parallelogram">
            <a:avLst>
              <a:gd name="adj" fmla="val 14751"/>
            </a:avLst>
          </a:prstGeom>
          <a:solidFill>
            <a:schemeClr val="bg2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1103504" y="2048977"/>
            <a:ext cx="639790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spc="-150" dirty="0" smtClean="0">
                <a:latin typeface="KoPub돋움체 Bold" pitchFamily="18" charset="-127"/>
                <a:ea typeface="KoPub돋움체 Bold" pitchFamily="18" charset="-127"/>
              </a:rPr>
              <a:t>교육은 사회의 이동통로</a:t>
            </a:r>
            <a:endParaRPr lang="ko-KR" altLang="en-US" sz="5400" spc="-15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1963" y="5750309"/>
            <a:ext cx="1900074" cy="703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3814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57170" y="833226"/>
            <a:ext cx="3618602" cy="1903629"/>
            <a:chOff x="2880737" y="964896"/>
            <a:chExt cx="3618602" cy="1903629"/>
          </a:xfrm>
        </p:grpSpPr>
        <p:sp>
          <p:nvSpPr>
            <p:cNvPr id="17" name="갈매기형 수장 16"/>
            <p:cNvSpPr/>
            <p:nvPr/>
          </p:nvSpPr>
          <p:spPr>
            <a:xfrm>
              <a:off x="3723769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갈매기형 수장 17"/>
            <p:cNvSpPr/>
            <p:nvPr/>
          </p:nvSpPr>
          <p:spPr>
            <a:xfrm>
              <a:off x="4571494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갈매기형 수장 18"/>
            <p:cNvSpPr/>
            <p:nvPr/>
          </p:nvSpPr>
          <p:spPr>
            <a:xfrm>
              <a:off x="5419219" y="1232756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오각형 19"/>
            <p:cNvSpPr/>
            <p:nvPr/>
          </p:nvSpPr>
          <p:spPr>
            <a:xfrm>
              <a:off x="2880737" y="1232756"/>
              <a:ext cx="1079004" cy="1368152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오각형 20"/>
            <p:cNvSpPr/>
            <p:nvPr/>
          </p:nvSpPr>
          <p:spPr>
            <a:xfrm>
              <a:off x="2880737" y="964896"/>
              <a:ext cx="3294586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오각형 21"/>
            <p:cNvSpPr/>
            <p:nvPr/>
          </p:nvSpPr>
          <p:spPr>
            <a:xfrm>
              <a:off x="2880737" y="2652501"/>
              <a:ext cx="3294586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755301" y="4189424"/>
            <a:ext cx="3618602" cy="1903872"/>
            <a:chOff x="5075546" y="4045408"/>
            <a:chExt cx="3618602" cy="1903872"/>
          </a:xfrm>
        </p:grpSpPr>
        <p:sp>
          <p:nvSpPr>
            <p:cNvPr id="23" name="갈매기형 수장 22"/>
            <p:cNvSpPr/>
            <p:nvPr/>
          </p:nvSpPr>
          <p:spPr>
            <a:xfrm>
              <a:off x="5918578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갈매기형 수장 23"/>
            <p:cNvSpPr/>
            <p:nvPr/>
          </p:nvSpPr>
          <p:spPr>
            <a:xfrm>
              <a:off x="6766303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갈매기형 수장 24"/>
            <p:cNvSpPr/>
            <p:nvPr/>
          </p:nvSpPr>
          <p:spPr>
            <a:xfrm>
              <a:off x="7614028" y="4045408"/>
              <a:ext cx="1080120" cy="1368152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오각형 25"/>
            <p:cNvSpPr/>
            <p:nvPr/>
          </p:nvSpPr>
          <p:spPr>
            <a:xfrm>
              <a:off x="5075546" y="4045408"/>
              <a:ext cx="1079004" cy="1368152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오각형 26"/>
            <p:cNvSpPr/>
            <p:nvPr/>
          </p:nvSpPr>
          <p:spPr>
            <a:xfrm>
              <a:off x="5075546" y="5733256"/>
              <a:ext cx="3618602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오각형 27"/>
            <p:cNvSpPr/>
            <p:nvPr/>
          </p:nvSpPr>
          <p:spPr>
            <a:xfrm>
              <a:off x="5075546" y="5465153"/>
              <a:ext cx="3618602" cy="216024"/>
            </a:xfrm>
            <a:prstGeom prst="homePlat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6467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90380" y="2276872"/>
            <a:ext cx="3553131" cy="2304256"/>
            <a:chOff x="2953818" y="2008788"/>
            <a:chExt cx="3553131" cy="2304256"/>
          </a:xfrm>
        </p:grpSpPr>
        <p:sp>
          <p:nvSpPr>
            <p:cNvPr id="4" name="갈매기형 수장 3"/>
            <p:cNvSpPr/>
            <p:nvPr/>
          </p:nvSpPr>
          <p:spPr>
            <a:xfrm>
              <a:off x="3821190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오각형 6"/>
            <p:cNvSpPr/>
            <p:nvPr/>
          </p:nvSpPr>
          <p:spPr>
            <a:xfrm>
              <a:off x="2953818" y="2008788"/>
              <a:ext cx="973644" cy="504056"/>
            </a:xfrm>
            <a:prstGeom prst="homePlate">
              <a:avLst>
                <a:gd name="adj" fmla="val 2863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5543109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갈매기형 수장 11"/>
            <p:cNvSpPr/>
            <p:nvPr/>
          </p:nvSpPr>
          <p:spPr>
            <a:xfrm>
              <a:off x="4681801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갈매기형 수장 12"/>
            <p:cNvSpPr/>
            <p:nvPr/>
          </p:nvSpPr>
          <p:spPr>
            <a:xfrm>
              <a:off x="5542413" y="2008788"/>
              <a:ext cx="964536" cy="504056"/>
            </a:xfrm>
            <a:prstGeom prst="chevron">
              <a:avLst>
                <a:gd name="adj" fmla="val 288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680012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3813897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953818" y="2544955"/>
              <a:ext cx="828000" cy="1768089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6886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" name="직선 연결선 33"/>
          <p:cNvCxnSpPr/>
          <p:nvPr/>
        </p:nvCxnSpPr>
        <p:spPr>
          <a:xfrm>
            <a:off x="5541953" y="1987772"/>
            <a:ext cx="1358874" cy="1333613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>
            <a:off x="3852727" y="1985664"/>
            <a:ext cx="1354576" cy="22956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/>
          <p:nvPr/>
        </p:nvCxnSpPr>
        <p:spPr>
          <a:xfrm>
            <a:off x="2160578" y="1987772"/>
            <a:ext cx="1339824" cy="3253471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갈매기형 수장 4"/>
          <p:cNvSpPr/>
          <p:nvPr/>
        </p:nvSpPr>
        <p:spPr>
          <a:xfrm>
            <a:off x="2239442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" name="오각형 5"/>
          <p:cNvSpPr/>
          <p:nvPr/>
        </p:nvSpPr>
        <p:spPr>
          <a:xfrm>
            <a:off x="531803" y="993304"/>
            <a:ext cx="1916862" cy="992360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갈매기형 수장 7"/>
          <p:cNvSpPr/>
          <p:nvPr/>
        </p:nvSpPr>
        <p:spPr>
          <a:xfrm>
            <a:off x="393377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562810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531803" y="1987772"/>
            <a:ext cx="0" cy="410445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직사각형 19"/>
          <p:cNvSpPr/>
          <p:nvPr/>
        </p:nvSpPr>
        <p:spPr>
          <a:xfrm>
            <a:off x="5635849" y="2361456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2228" y="3321385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2238704" y="4281314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31803" y="5241243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4" name="직선 연결선 23"/>
          <p:cNvCxnSpPr/>
          <p:nvPr/>
        </p:nvCxnSpPr>
        <p:spPr>
          <a:xfrm>
            <a:off x="2238704" y="1987772"/>
            <a:ext cx="738" cy="315763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3932228" y="1987772"/>
            <a:ext cx="1542" cy="2197709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5629604" y="1987772"/>
            <a:ext cx="6245" cy="123778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직선 연결선 35"/>
          <p:cNvCxnSpPr/>
          <p:nvPr/>
        </p:nvCxnSpPr>
        <p:spPr>
          <a:xfrm>
            <a:off x="7237403" y="1987772"/>
            <a:ext cx="1367045" cy="3736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02988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자유형 1"/>
          <p:cNvSpPr/>
          <p:nvPr/>
        </p:nvSpPr>
        <p:spPr>
          <a:xfrm>
            <a:off x="533400" y="1985010"/>
            <a:ext cx="2967990" cy="3257550"/>
          </a:xfrm>
          <a:custGeom>
            <a:avLst/>
            <a:gdLst>
              <a:gd name="connsiteX0" fmla="*/ 0 w 2967990"/>
              <a:gd name="connsiteY0" fmla="*/ 0 h 3257550"/>
              <a:gd name="connsiteX1" fmla="*/ 1638300 w 2967990"/>
              <a:gd name="connsiteY1" fmla="*/ 0 h 3257550"/>
              <a:gd name="connsiteX2" fmla="*/ 2967990 w 2967990"/>
              <a:gd name="connsiteY2" fmla="*/ 3257550 h 3257550"/>
              <a:gd name="connsiteX3" fmla="*/ 3810 w 2967990"/>
              <a:gd name="connsiteY3" fmla="*/ 3257550 h 3257550"/>
              <a:gd name="connsiteX4" fmla="*/ 0 w 2967990"/>
              <a:gd name="connsiteY4" fmla="*/ 0 h 325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990" h="3257550">
                <a:moveTo>
                  <a:pt x="0" y="0"/>
                </a:moveTo>
                <a:lnTo>
                  <a:pt x="1638300" y="0"/>
                </a:lnTo>
                <a:lnTo>
                  <a:pt x="2967990" y="3257550"/>
                </a:lnTo>
                <a:lnTo>
                  <a:pt x="3810" y="32575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갈매기형 수장 4"/>
          <p:cNvSpPr/>
          <p:nvPr/>
        </p:nvSpPr>
        <p:spPr>
          <a:xfrm>
            <a:off x="2239442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" name="오각형 5"/>
          <p:cNvSpPr/>
          <p:nvPr/>
        </p:nvSpPr>
        <p:spPr>
          <a:xfrm>
            <a:off x="531803" y="993304"/>
            <a:ext cx="1916862" cy="992360"/>
          </a:xfrm>
          <a:prstGeom prst="homePlate">
            <a:avLst>
              <a:gd name="adj" fmla="val 2863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갈매기형 수장 7"/>
          <p:cNvSpPr/>
          <p:nvPr/>
        </p:nvSpPr>
        <p:spPr>
          <a:xfrm>
            <a:off x="393377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갈매기형 수장 8"/>
          <p:cNvSpPr/>
          <p:nvPr/>
        </p:nvSpPr>
        <p:spPr>
          <a:xfrm>
            <a:off x="5628100" y="993304"/>
            <a:ext cx="1898930" cy="992360"/>
          </a:xfrm>
          <a:prstGeom prst="chevron">
            <a:avLst>
              <a:gd name="adj" fmla="val 28836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2238704" y="4281314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22"/>
          <p:cNvSpPr/>
          <p:nvPr/>
        </p:nvSpPr>
        <p:spPr>
          <a:xfrm>
            <a:off x="531803" y="5241243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자유형 2"/>
          <p:cNvSpPr/>
          <p:nvPr/>
        </p:nvSpPr>
        <p:spPr>
          <a:xfrm>
            <a:off x="2240280" y="1985010"/>
            <a:ext cx="2967990" cy="2301240"/>
          </a:xfrm>
          <a:custGeom>
            <a:avLst/>
            <a:gdLst>
              <a:gd name="connsiteX0" fmla="*/ 0 w 2967990"/>
              <a:gd name="connsiteY0" fmla="*/ 0 h 2301240"/>
              <a:gd name="connsiteX1" fmla="*/ 1615440 w 2967990"/>
              <a:gd name="connsiteY1" fmla="*/ 0 h 2301240"/>
              <a:gd name="connsiteX2" fmla="*/ 2967990 w 2967990"/>
              <a:gd name="connsiteY2" fmla="*/ 2301240 h 2301240"/>
              <a:gd name="connsiteX3" fmla="*/ 3810 w 2967990"/>
              <a:gd name="connsiteY3" fmla="*/ 2297430 h 2301240"/>
              <a:gd name="connsiteX4" fmla="*/ 0 w 2967990"/>
              <a:gd name="connsiteY4" fmla="*/ 0 h 230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990" h="2301240">
                <a:moveTo>
                  <a:pt x="0" y="0"/>
                </a:moveTo>
                <a:lnTo>
                  <a:pt x="1615440" y="0"/>
                </a:lnTo>
                <a:lnTo>
                  <a:pt x="2967990" y="2301240"/>
                </a:lnTo>
                <a:lnTo>
                  <a:pt x="3810" y="229743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자유형 3"/>
          <p:cNvSpPr/>
          <p:nvPr/>
        </p:nvSpPr>
        <p:spPr>
          <a:xfrm>
            <a:off x="3928110" y="1985010"/>
            <a:ext cx="2971800" cy="1341120"/>
          </a:xfrm>
          <a:custGeom>
            <a:avLst/>
            <a:gdLst>
              <a:gd name="connsiteX0" fmla="*/ 0 w 2971800"/>
              <a:gd name="connsiteY0" fmla="*/ 0 h 1341120"/>
              <a:gd name="connsiteX1" fmla="*/ 1615440 w 2971800"/>
              <a:gd name="connsiteY1" fmla="*/ 0 h 1341120"/>
              <a:gd name="connsiteX2" fmla="*/ 2971800 w 2971800"/>
              <a:gd name="connsiteY2" fmla="*/ 1341120 h 1341120"/>
              <a:gd name="connsiteX3" fmla="*/ 3810 w 2971800"/>
              <a:gd name="connsiteY3" fmla="*/ 1341120 h 1341120"/>
              <a:gd name="connsiteX4" fmla="*/ 0 w 2971800"/>
              <a:gd name="connsiteY4" fmla="*/ 0 h 1341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1800" h="1341120">
                <a:moveTo>
                  <a:pt x="0" y="0"/>
                </a:moveTo>
                <a:lnTo>
                  <a:pt x="1615440" y="0"/>
                </a:lnTo>
                <a:lnTo>
                  <a:pt x="2971800" y="1341120"/>
                </a:lnTo>
                <a:lnTo>
                  <a:pt x="3810" y="134112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직사각형 20"/>
          <p:cNvSpPr/>
          <p:nvPr/>
        </p:nvSpPr>
        <p:spPr>
          <a:xfrm>
            <a:off x="3932228" y="3321385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9"/>
          <p:cNvSpPr/>
          <p:nvPr/>
        </p:nvSpPr>
        <p:spPr>
          <a:xfrm>
            <a:off x="5628100" y="2361456"/>
            <a:ext cx="2968599" cy="86409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>
            <a:off x="5628099" y="1985790"/>
            <a:ext cx="2967811" cy="374574"/>
          </a:xfrm>
          <a:custGeom>
            <a:avLst/>
            <a:gdLst>
              <a:gd name="connsiteX0" fmla="*/ 0 w 2974554"/>
              <a:gd name="connsiteY0" fmla="*/ 0 h 374574"/>
              <a:gd name="connsiteX1" fmla="*/ 0 w 2974554"/>
              <a:gd name="connsiteY1" fmla="*/ 374574 h 374574"/>
              <a:gd name="connsiteX2" fmla="*/ 2974554 w 2974554"/>
              <a:gd name="connsiteY2" fmla="*/ 374574 h 374574"/>
              <a:gd name="connsiteX3" fmla="*/ 1619479 w 2974554"/>
              <a:gd name="connsiteY3" fmla="*/ 0 h 374574"/>
              <a:gd name="connsiteX4" fmla="*/ 0 w 2974554"/>
              <a:gd name="connsiteY4" fmla="*/ 0 h 37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74554" h="374574">
                <a:moveTo>
                  <a:pt x="0" y="0"/>
                </a:moveTo>
                <a:lnTo>
                  <a:pt x="0" y="374574"/>
                </a:lnTo>
                <a:lnTo>
                  <a:pt x="2974554" y="374574"/>
                </a:lnTo>
                <a:lnTo>
                  <a:pt x="161947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421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오른쪽 화살표 1"/>
          <p:cNvSpPr/>
          <p:nvPr/>
        </p:nvSpPr>
        <p:spPr>
          <a:xfrm>
            <a:off x="1791308" y="1470724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73297" y="1146689"/>
            <a:ext cx="2016224" cy="2016224"/>
            <a:chOff x="4932040" y="3861048"/>
            <a:chExt cx="2592288" cy="2592288"/>
          </a:xfrm>
        </p:grpSpPr>
        <p:sp>
          <p:nvSpPr>
            <p:cNvPr id="4" name="타원 3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7" name="타원 6"/>
          <p:cNvSpPr/>
          <p:nvPr/>
        </p:nvSpPr>
        <p:spPr>
          <a:xfrm>
            <a:off x="3239852" y="1481964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>
            <a:endCxn id="5" idx="0"/>
          </p:cNvCxnSpPr>
          <p:nvPr/>
        </p:nvCxnSpPr>
        <p:spPr>
          <a:xfrm flipV="1">
            <a:off x="1481408" y="1217756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타원 11"/>
          <p:cNvSpPr/>
          <p:nvPr/>
        </p:nvSpPr>
        <p:spPr>
          <a:xfrm>
            <a:off x="1437267" y="1465030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874219" y="2409294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1993058" y="241890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/>
          <p:nvPr/>
        </p:nvCxnSpPr>
        <p:spPr>
          <a:xfrm flipH="1">
            <a:off x="664581" y="2478836"/>
            <a:ext cx="226572" cy="14401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직선 연결선 22"/>
          <p:cNvCxnSpPr/>
          <p:nvPr/>
        </p:nvCxnSpPr>
        <p:spPr>
          <a:xfrm>
            <a:off x="2055938" y="2470369"/>
            <a:ext cx="213152" cy="14401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오른쪽 화살표 23"/>
          <p:cNvSpPr/>
          <p:nvPr/>
        </p:nvSpPr>
        <p:spPr>
          <a:xfrm>
            <a:off x="6156669" y="1469675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5" name="그룹 24"/>
          <p:cNvGrpSpPr/>
          <p:nvPr/>
        </p:nvGrpSpPr>
        <p:grpSpPr>
          <a:xfrm>
            <a:off x="4838658" y="1145640"/>
            <a:ext cx="2016224" cy="2016224"/>
            <a:chOff x="4932040" y="3861048"/>
            <a:chExt cx="2592288" cy="2592288"/>
          </a:xfrm>
        </p:grpSpPr>
        <p:sp>
          <p:nvSpPr>
            <p:cNvPr id="26" name="타원 25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타원 27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>
            <a:off x="7605213" y="1480915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0" name="직선 연결선 29"/>
          <p:cNvCxnSpPr>
            <a:endCxn id="27" idx="0"/>
          </p:cNvCxnSpPr>
          <p:nvPr/>
        </p:nvCxnSpPr>
        <p:spPr>
          <a:xfrm flipV="1">
            <a:off x="5846769" y="1216707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 flipV="1">
            <a:off x="5846769" y="2799972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>
            <a:stCxn id="27" idx="6"/>
            <a:endCxn id="28" idx="6"/>
          </p:cNvCxnSpPr>
          <p:nvPr/>
        </p:nvCxnSpPr>
        <p:spPr>
          <a:xfrm flipH="1" flipV="1">
            <a:off x="6490841" y="2153752"/>
            <a:ext cx="292975" cy="1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flipH="1" flipV="1">
            <a:off x="4907573" y="2153752"/>
            <a:ext cx="292975" cy="1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타원 33"/>
          <p:cNvSpPr/>
          <p:nvPr/>
        </p:nvSpPr>
        <p:spPr>
          <a:xfrm>
            <a:off x="5802628" y="1463981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5802628" y="275091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446700" y="210744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168233" y="210744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오른쪽 화살표 37"/>
          <p:cNvSpPr/>
          <p:nvPr/>
        </p:nvSpPr>
        <p:spPr>
          <a:xfrm>
            <a:off x="1772733" y="4005063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9" name="그룹 38"/>
          <p:cNvGrpSpPr/>
          <p:nvPr/>
        </p:nvGrpSpPr>
        <p:grpSpPr>
          <a:xfrm>
            <a:off x="454722" y="3681028"/>
            <a:ext cx="2016224" cy="2016224"/>
            <a:chOff x="4932040" y="3861048"/>
            <a:chExt cx="2592288" cy="2592288"/>
          </a:xfrm>
        </p:grpSpPr>
        <p:sp>
          <p:nvSpPr>
            <p:cNvPr id="40" name="타원 39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1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3" name="타원 42"/>
          <p:cNvSpPr/>
          <p:nvPr/>
        </p:nvSpPr>
        <p:spPr>
          <a:xfrm>
            <a:off x="3221277" y="4016303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4" name="직선 연결선 43"/>
          <p:cNvCxnSpPr>
            <a:endCxn id="41" idx="0"/>
          </p:cNvCxnSpPr>
          <p:nvPr/>
        </p:nvCxnSpPr>
        <p:spPr>
          <a:xfrm flipV="1">
            <a:off x="1462833" y="3752095"/>
            <a:ext cx="2" cy="28897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1418692" y="39993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1800504" y="516062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037199" y="4447841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802872" y="4440476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자유형 55"/>
          <p:cNvSpPr/>
          <p:nvPr/>
        </p:nvSpPr>
        <p:spPr>
          <a:xfrm>
            <a:off x="2080169" y="4389676"/>
            <a:ext cx="262467" cy="101600"/>
          </a:xfrm>
          <a:custGeom>
            <a:avLst/>
            <a:gdLst>
              <a:gd name="connsiteX0" fmla="*/ 262467 w 262467"/>
              <a:gd name="connsiteY0" fmla="*/ 0 h 101600"/>
              <a:gd name="connsiteX1" fmla="*/ 0 w 262467"/>
              <a:gd name="connsiteY1" fmla="*/ 10160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62467" h="101600">
                <a:moveTo>
                  <a:pt x="262467" y="0"/>
                </a:moveTo>
                <a:lnTo>
                  <a:pt x="0" y="10160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7" name="자유형 56"/>
          <p:cNvSpPr/>
          <p:nvPr/>
        </p:nvSpPr>
        <p:spPr>
          <a:xfrm>
            <a:off x="1851569" y="5202476"/>
            <a:ext cx="160867" cy="254000"/>
          </a:xfrm>
          <a:custGeom>
            <a:avLst/>
            <a:gdLst>
              <a:gd name="connsiteX0" fmla="*/ 160867 w 160867"/>
              <a:gd name="connsiteY0" fmla="*/ 254000 h 254000"/>
              <a:gd name="connsiteX1" fmla="*/ 0 w 160867"/>
              <a:gd name="connsiteY1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54000">
                <a:moveTo>
                  <a:pt x="160867" y="25400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8" name="자유형 57"/>
          <p:cNvSpPr/>
          <p:nvPr/>
        </p:nvSpPr>
        <p:spPr>
          <a:xfrm>
            <a:off x="903302" y="5219410"/>
            <a:ext cx="177800" cy="228600"/>
          </a:xfrm>
          <a:custGeom>
            <a:avLst/>
            <a:gdLst>
              <a:gd name="connsiteX0" fmla="*/ 0 w 177800"/>
              <a:gd name="connsiteY0" fmla="*/ 228600 h 228600"/>
              <a:gd name="connsiteX1" fmla="*/ 177800 w 177800"/>
              <a:gd name="connsiteY1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7800" h="228600">
                <a:moveTo>
                  <a:pt x="0" y="228600"/>
                </a:moveTo>
                <a:lnTo>
                  <a:pt x="17780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9" name="자유형 58"/>
          <p:cNvSpPr/>
          <p:nvPr/>
        </p:nvSpPr>
        <p:spPr>
          <a:xfrm>
            <a:off x="564636" y="4381210"/>
            <a:ext cx="296333" cy="110066"/>
          </a:xfrm>
          <a:custGeom>
            <a:avLst/>
            <a:gdLst>
              <a:gd name="connsiteX0" fmla="*/ 0 w 296333"/>
              <a:gd name="connsiteY0" fmla="*/ 0 h 110066"/>
              <a:gd name="connsiteX1" fmla="*/ 296333 w 296333"/>
              <a:gd name="connsiteY1" fmla="*/ 110066 h 11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6333" h="110066">
                <a:moveTo>
                  <a:pt x="0" y="0"/>
                </a:moveTo>
                <a:lnTo>
                  <a:pt x="296333" y="11006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1036961" y="51752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오른쪽 화살표 60"/>
          <p:cNvSpPr/>
          <p:nvPr/>
        </p:nvSpPr>
        <p:spPr>
          <a:xfrm>
            <a:off x="6146062" y="4005063"/>
            <a:ext cx="1778161" cy="1368152"/>
          </a:xfrm>
          <a:prstGeom prst="rightArrow">
            <a:avLst>
              <a:gd name="adj1" fmla="val 75063"/>
              <a:gd name="adj2" fmla="val 38049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62" name="그룹 61"/>
          <p:cNvGrpSpPr/>
          <p:nvPr/>
        </p:nvGrpSpPr>
        <p:grpSpPr>
          <a:xfrm>
            <a:off x="4828051" y="3681028"/>
            <a:ext cx="2016224" cy="2016224"/>
            <a:chOff x="4932040" y="3861048"/>
            <a:chExt cx="2592288" cy="2592288"/>
          </a:xfrm>
        </p:grpSpPr>
        <p:sp>
          <p:nvSpPr>
            <p:cNvPr id="63" name="타원 62"/>
            <p:cNvSpPr/>
            <p:nvPr/>
          </p:nvSpPr>
          <p:spPr>
            <a:xfrm>
              <a:off x="4932040" y="3861048"/>
              <a:ext cx="2592288" cy="2592288"/>
            </a:xfrm>
            <a:prstGeom prst="ellipse">
              <a:avLst/>
            </a:pr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타원 63"/>
            <p:cNvSpPr/>
            <p:nvPr/>
          </p:nvSpPr>
          <p:spPr>
            <a:xfrm>
              <a:off x="5023412" y="3952420"/>
              <a:ext cx="2409545" cy="240954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5400092" y="4329100"/>
              <a:ext cx="1656184" cy="165618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6" name="타원 65"/>
          <p:cNvSpPr/>
          <p:nvPr/>
        </p:nvSpPr>
        <p:spPr>
          <a:xfrm>
            <a:off x="7594606" y="4016303"/>
            <a:ext cx="1224136" cy="122413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5452624" y="41084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6173833" y="516062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6173832" y="4108468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5147950" y="4677543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자유형 72"/>
          <p:cNvSpPr/>
          <p:nvPr/>
        </p:nvSpPr>
        <p:spPr>
          <a:xfrm>
            <a:off x="6224898" y="5202476"/>
            <a:ext cx="160867" cy="254000"/>
          </a:xfrm>
          <a:custGeom>
            <a:avLst/>
            <a:gdLst>
              <a:gd name="connsiteX0" fmla="*/ 160867 w 160867"/>
              <a:gd name="connsiteY0" fmla="*/ 254000 h 254000"/>
              <a:gd name="connsiteX1" fmla="*/ 0 w 160867"/>
              <a:gd name="connsiteY1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54000">
                <a:moveTo>
                  <a:pt x="160867" y="25400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5452624" y="5175269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8" name="자유형 77"/>
          <p:cNvSpPr/>
          <p:nvPr/>
        </p:nvSpPr>
        <p:spPr>
          <a:xfrm>
            <a:off x="5327432" y="3890143"/>
            <a:ext cx="169333" cy="262467"/>
          </a:xfrm>
          <a:custGeom>
            <a:avLst/>
            <a:gdLst>
              <a:gd name="connsiteX0" fmla="*/ 0 w 169333"/>
              <a:gd name="connsiteY0" fmla="*/ 0 h 262467"/>
              <a:gd name="connsiteX1" fmla="*/ 169333 w 169333"/>
              <a:gd name="connsiteY1" fmla="*/ 262467 h 262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9333" h="262467">
                <a:moveTo>
                  <a:pt x="0" y="0"/>
                </a:moveTo>
                <a:lnTo>
                  <a:pt x="169333" y="262467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9" name="자유형 78"/>
          <p:cNvSpPr/>
          <p:nvPr/>
        </p:nvSpPr>
        <p:spPr>
          <a:xfrm>
            <a:off x="6207965" y="3898610"/>
            <a:ext cx="160867" cy="262466"/>
          </a:xfrm>
          <a:custGeom>
            <a:avLst/>
            <a:gdLst>
              <a:gd name="connsiteX0" fmla="*/ 160867 w 160867"/>
              <a:gd name="connsiteY0" fmla="*/ 0 h 262466"/>
              <a:gd name="connsiteX1" fmla="*/ 0 w 160867"/>
              <a:gd name="connsiteY1" fmla="*/ 262466 h 262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62466">
                <a:moveTo>
                  <a:pt x="160867" y="0"/>
                </a:moveTo>
                <a:lnTo>
                  <a:pt x="0" y="262466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0" name="자유형 79"/>
          <p:cNvSpPr/>
          <p:nvPr/>
        </p:nvSpPr>
        <p:spPr>
          <a:xfrm>
            <a:off x="4921032" y="4694476"/>
            <a:ext cx="270933" cy="16934"/>
          </a:xfrm>
          <a:custGeom>
            <a:avLst/>
            <a:gdLst>
              <a:gd name="connsiteX0" fmla="*/ 0 w 270933"/>
              <a:gd name="connsiteY0" fmla="*/ 0 h 16934"/>
              <a:gd name="connsiteX1" fmla="*/ 270933 w 270933"/>
              <a:gd name="connsiteY1" fmla="*/ 16934 h 1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0933" h="16934">
                <a:moveTo>
                  <a:pt x="0" y="0"/>
                </a:moveTo>
                <a:lnTo>
                  <a:pt x="270933" y="16934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1" name="자유형 80"/>
          <p:cNvSpPr/>
          <p:nvPr/>
        </p:nvSpPr>
        <p:spPr>
          <a:xfrm>
            <a:off x="5318965" y="5244810"/>
            <a:ext cx="160867" cy="245533"/>
          </a:xfrm>
          <a:custGeom>
            <a:avLst/>
            <a:gdLst>
              <a:gd name="connsiteX0" fmla="*/ 0 w 160867"/>
              <a:gd name="connsiteY0" fmla="*/ 245533 h 245533"/>
              <a:gd name="connsiteX1" fmla="*/ 160867 w 160867"/>
              <a:gd name="connsiteY1" fmla="*/ 0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0867" h="245533">
                <a:moveTo>
                  <a:pt x="0" y="245533"/>
                </a:moveTo>
                <a:lnTo>
                  <a:pt x="160867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2" name="자유형 81"/>
          <p:cNvSpPr/>
          <p:nvPr/>
        </p:nvSpPr>
        <p:spPr>
          <a:xfrm>
            <a:off x="6478898" y="4677543"/>
            <a:ext cx="287867" cy="0"/>
          </a:xfrm>
          <a:custGeom>
            <a:avLst/>
            <a:gdLst>
              <a:gd name="connsiteX0" fmla="*/ 287867 w 287867"/>
              <a:gd name="connsiteY0" fmla="*/ 0 h 0"/>
              <a:gd name="connsiteX1" fmla="*/ 0 w 28786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7867">
                <a:moveTo>
                  <a:pt x="287867" y="0"/>
                </a:moveTo>
                <a:lnTo>
                  <a:pt x="0" y="0"/>
                </a:lnTo>
              </a:path>
            </a:pathLst>
          </a:cu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6434884" y="4643675"/>
            <a:ext cx="88281" cy="88281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97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69321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순환형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6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1850258" y="980728"/>
            <a:ext cx="2116627" cy="2116629"/>
            <a:chOff x="3275856" y="2132856"/>
            <a:chExt cx="2592288" cy="2592289"/>
          </a:xfrm>
        </p:grpSpPr>
        <p:sp>
          <p:nvSpPr>
            <p:cNvPr id="4" name="타원 3"/>
            <p:cNvSpPr/>
            <p:nvPr/>
          </p:nvSpPr>
          <p:spPr>
            <a:xfrm>
              <a:off x="3275856" y="2132856"/>
              <a:ext cx="1296144" cy="2412268"/>
            </a:xfrm>
            <a:custGeom>
              <a:avLst/>
              <a:gdLst>
                <a:gd name="connsiteX0" fmla="*/ 1503644 w 1595084"/>
                <a:gd name="connsiteY0" fmla="*/ 177279 h 2412268"/>
                <a:gd name="connsiteX1" fmla="*/ 887621 w 1595084"/>
                <a:gd name="connsiteY1" fmla="*/ 2412268 h 2412268"/>
                <a:gd name="connsiteX2" fmla="*/ 639507 w 1595084"/>
                <a:gd name="connsiteY2" fmla="*/ 2412268 h 2412268"/>
                <a:gd name="connsiteX3" fmla="*/ 0 w 1595084"/>
                <a:gd name="connsiteY3" fmla="*/ 1296144 h 2412268"/>
                <a:gd name="connsiteX4" fmla="*/ 1296144 w 1595084"/>
                <a:gd name="connsiteY4" fmla="*/ 0 h 2412268"/>
                <a:gd name="connsiteX5" fmla="*/ 1296144 w 1595084"/>
                <a:gd name="connsiteY5" fmla="*/ 177279 h 2412268"/>
                <a:gd name="connsiteX6" fmla="*/ 1595084 w 1595084"/>
                <a:gd name="connsiteY6" fmla="*/ 268719 h 2412268"/>
                <a:gd name="connsiteX0" fmla="*/ 1503644 w 1503644"/>
                <a:gd name="connsiteY0" fmla="*/ 177279 h 2412268"/>
                <a:gd name="connsiteX1" fmla="*/ 887621 w 1503644"/>
                <a:gd name="connsiteY1" fmla="*/ 2412268 h 2412268"/>
                <a:gd name="connsiteX2" fmla="*/ 639507 w 1503644"/>
                <a:gd name="connsiteY2" fmla="*/ 2412268 h 2412268"/>
                <a:gd name="connsiteX3" fmla="*/ 0 w 1503644"/>
                <a:gd name="connsiteY3" fmla="*/ 1296144 h 2412268"/>
                <a:gd name="connsiteX4" fmla="*/ 1296144 w 1503644"/>
                <a:gd name="connsiteY4" fmla="*/ 0 h 2412268"/>
                <a:gd name="connsiteX5" fmla="*/ 1296144 w 1503644"/>
                <a:gd name="connsiteY5" fmla="*/ 177279 h 2412268"/>
                <a:gd name="connsiteX0" fmla="*/ 887621 w 1296144"/>
                <a:gd name="connsiteY0" fmla="*/ 2412268 h 2412268"/>
                <a:gd name="connsiteX1" fmla="*/ 639507 w 1296144"/>
                <a:gd name="connsiteY1" fmla="*/ 2412268 h 2412268"/>
                <a:gd name="connsiteX2" fmla="*/ 0 w 1296144"/>
                <a:gd name="connsiteY2" fmla="*/ 1296144 h 2412268"/>
                <a:gd name="connsiteX3" fmla="*/ 1296144 w 1296144"/>
                <a:gd name="connsiteY3" fmla="*/ 0 h 2412268"/>
                <a:gd name="connsiteX4" fmla="*/ 1296144 w 1296144"/>
                <a:gd name="connsiteY4" fmla="*/ 177279 h 2412268"/>
                <a:gd name="connsiteX0" fmla="*/ 887621 w 1296144"/>
                <a:gd name="connsiteY0" fmla="*/ 2412268 h 2412268"/>
                <a:gd name="connsiteX1" fmla="*/ 639507 w 1296144"/>
                <a:gd name="connsiteY1" fmla="*/ 2412268 h 2412268"/>
                <a:gd name="connsiteX2" fmla="*/ 0 w 1296144"/>
                <a:gd name="connsiteY2" fmla="*/ 1296144 h 2412268"/>
                <a:gd name="connsiteX3" fmla="*/ 1296144 w 1296144"/>
                <a:gd name="connsiteY3" fmla="*/ 0 h 2412268"/>
                <a:gd name="connsiteX0" fmla="*/ 639507 w 1296144"/>
                <a:gd name="connsiteY0" fmla="*/ 2412268 h 2412268"/>
                <a:gd name="connsiteX1" fmla="*/ 0 w 1296144"/>
                <a:gd name="connsiteY1" fmla="*/ 1296144 h 2412268"/>
                <a:gd name="connsiteX2" fmla="*/ 1296144 w 1296144"/>
                <a:gd name="connsiteY2" fmla="*/ 0 h 241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6144" h="2412268">
                  <a:moveTo>
                    <a:pt x="639507" y="2412268"/>
                  </a:moveTo>
                  <a:cubicBezTo>
                    <a:pt x="256499" y="2188072"/>
                    <a:pt x="0" y="1772062"/>
                    <a:pt x="0" y="1296144"/>
                  </a:cubicBezTo>
                  <a:cubicBezTo>
                    <a:pt x="0" y="580303"/>
                    <a:pt x="580303" y="0"/>
                    <a:pt x="1296144" y="0"/>
                  </a:cubicBezTo>
                </a:path>
              </a:pathLst>
            </a:custGeom>
            <a:noFill/>
            <a:ln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3"/>
            <p:cNvSpPr/>
            <p:nvPr/>
          </p:nvSpPr>
          <p:spPr>
            <a:xfrm>
              <a:off x="4572000" y="2310136"/>
              <a:ext cx="1296144" cy="2415009"/>
            </a:xfrm>
            <a:custGeom>
              <a:avLst/>
              <a:gdLst>
                <a:gd name="connsiteX0" fmla="*/ 0 w 1484391"/>
                <a:gd name="connsiteY0" fmla="*/ 2234989 h 2415009"/>
                <a:gd name="connsiteX1" fmla="*/ 624186 w 1484391"/>
                <a:gd name="connsiteY1" fmla="*/ 0 h 2415009"/>
                <a:gd name="connsiteX2" fmla="*/ 840373 w 1484391"/>
                <a:gd name="connsiteY2" fmla="*/ 0 h 2415009"/>
                <a:gd name="connsiteX3" fmla="*/ 1484391 w 1484391"/>
                <a:gd name="connsiteY3" fmla="*/ 1118865 h 2415009"/>
                <a:gd name="connsiteX4" fmla="*/ 188247 w 1484391"/>
                <a:gd name="connsiteY4" fmla="*/ 2415009 h 2415009"/>
                <a:gd name="connsiteX5" fmla="*/ 188247 w 1484391"/>
                <a:gd name="connsiteY5" fmla="*/ 2234989 h 2415009"/>
                <a:gd name="connsiteX6" fmla="*/ 91440 w 1484391"/>
                <a:gd name="connsiteY6" fmla="*/ 2326429 h 2415009"/>
                <a:gd name="connsiteX0" fmla="*/ 532746 w 1392951"/>
                <a:gd name="connsiteY0" fmla="*/ 0 h 2415009"/>
                <a:gd name="connsiteX1" fmla="*/ 748933 w 1392951"/>
                <a:gd name="connsiteY1" fmla="*/ 0 h 2415009"/>
                <a:gd name="connsiteX2" fmla="*/ 1392951 w 1392951"/>
                <a:gd name="connsiteY2" fmla="*/ 1118865 h 2415009"/>
                <a:gd name="connsiteX3" fmla="*/ 96807 w 1392951"/>
                <a:gd name="connsiteY3" fmla="*/ 2415009 h 2415009"/>
                <a:gd name="connsiteX4" fmla="*/ 96807 w 1392951"/>
                <a:gd name="connsiteY4" fmla="*/ 2234989 h 2415009"/>
                <a:gd name="connsiteX5" fmla="*/ 0 w 1392951"/>
                <a:gd name="connsiteY5" fmla="*/ 2326429 h 2415009"/>
                <a:gd name="connsiteX0" fmla="*/ 435939 w 1296144"/>
                <a:gd name="connsiteY0" fmla="*/ 0 h 2415009"/>
                <a:gd name="connsiteX1" fmla="*/ 652126 w 1296144"/>
                <a:gd name="connsiteY1" fmla="*/ 0 h 2415009"/>
                <a:gd name="connsiteX2" fmla="*/ 1296144 w 1296144"/>
                <a:gd name="connsiteY2" fmla="*/ 1118865 h 2415009"/>
                <a:gd name="connsiteX3" fmla="*/ 0 w 1296144"/>
                <a:gd name="connsiteY3" fmla="*/ 2415009 h 2415009"/>
                <a:gd name="connsiteX4" fmla="*/ 0 w 1296144"/>
                <a:gd name="connsiteY4" fmla="*/ 2234989 h 2415009"/>
                <a:gd name="connsiteX0" fmla="*/ 435939 w 1296144"/>
                <a:gd name="connsiteY0" fmla="*/ 0 h 2415009"/>
                <a:gd name="connsiteX1" fmla="*/ 652126 w 1296144"/>
                <a:gd name="connsiteY1" fmla="*/ 0 h 2415009"/>
                <a:gd name="connsiteX2" fmla="*/ 1296144 w 1296144"/>
                <a:gd name="connsiteY2" fmla="*/ 1118865 h 2415009"/>
                <a:gd name="connsiteX3" fmla="*/ 0 w 1296144"/>
                <a:gd name="connsiteY3" fmla="*/ 2415009 h 2415009"/>
                <a:gd name="connsiteX0" fmla="*/ 652126 w 1296144"/>
                <a:gd name="connsiteY0" fmla="*/ 0 h 2415009"/>
                <a:gd name="connsiteX1" fmla="*/ 1296144 w 1296144"/>
                <a:gd name="connsiteY1" fmla="*/ 1118865 h 2415009"/>
                <a:gd name="connsiteX2" fmla="*/ 0 w 1296144"/>
                <a:gd name="connsiteY2" fmla="*/ 2415009 h 241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6144" h="2415009">
                  <a:moveTo>
                    <a:pt x="652126" y="0"/>
                  </a:moveTo>
                  <a:cubicBezTo>
                    <a:pt x="1037605" y="223637"/>
                    <a:pt x="1296144" y="641058"/>
                    <a:pt x="1296144" y="1118865"/>
                  </a:cubicBezTo>
                  <a:cubicBezTo>
                    <a:pt x="1296144" y="1834706"/>
                    <a:pt x="715841" y="2415009"/>
                    <a:pt x="0" y="2415009"/>
                  </a:cubicBezTo>
                </a:path>
              </a:pathLst>
            </a:custGeom>
            <a:noFill/>
            <a:ln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1176034" y="3916343"/>
            <a:ext cx="2880320" cy="1846679"/>
            <a:chOff x="1689413" y="1616484"/>
            <a:chExt cx="5649036" cy="3621804"/>
          </a:xfrm>
          <a:solidFill>
            <a:schemeClr val="tx2">
              <a:lumMod val="75000"/>
            </a:schemeClr>
          </a:solidFill>
        </p:grpSpPr>
        <p:sp>
          <p:nvSpPr>
            <p:cNvPr id="18" name="타원 4"/>
            <p:cNvSpPr/>
            <p:nvPr/>
          </p:nvSpPr>
          <p:spPr>
            <a:xfrm rot="19864887">
              <a:off x="1818907" y="3034231"/>
              <a:ext cx="4196913" cy="2204057"/>
            </a:xfrm>
            <a:custGeom>
              <a:avLst/>
              <a:gdLst/>
              <a:ahLst/>
              <a:cxnLst/>
              <a:rect l="l" t="t" r="r" b="b"/>
              <a:pathLst>
                <a:path w="4196913" h="2204057">
                  <a:moveTo>
                    <a:pt x="452763" y="0"/>
                  </a:moveTo>
                  <a:lnTo>
                    <a:pt x="682913" y="127147"/>
                  </a:lnTo>
                  <a:cubicBezTo>
                    <a:pt x="552756" y="274810"/>
                    <a:pt x="476816" y="440796"/>
                    <a:pt x="467229" y="618593"/>
                  </a:cubicBezTo>
                  <a:cubicBezTo>
                    <a:pt x="427915" y="1347672"/>
                    <a:pt x="1519205" y="1999271"/>
                    <a:pt x="2904695" y="2073980"/>
                  </a:cubicBezTo>
                  <a:cubicBezTo>
                    <a:pt x="3316139" y="2096167"/>
                    <a:pt x="3707260" y="2064983"/>
                    <a:pt x="4054611" y="1989849"/>
                  </a:cubicBezTo>
                  <a:lnTo>
                    <a:pt x="4196913" y="2068463"/>
                  </a:lnTo>
                  <a:cubicBezTo>
                    <a:pt x="3818992" y="2156069"/>
                    <a:pt x="3397148" y="2204057"/>
                    <a:pt x="2952328" y="2204057"/>
                  </a:cubicBezTo>
                  <a:cubicBezTo>
                    <a:pt x="1321802" y="2204056"/>
                    <a:pt x="0" y="1559274"/>
                    <a:pt x="0" y="763896"/>
                  </a:cubicBezTo>
                  <a:cubicBezTo>
                    <a:pt x="0" y="482532"/>
                    <a:pt x="165409" y="220013"/>
                    <a:pt x="45276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4"/>
            <p:cNvSpPr/>
            <p:nvPr/>
          </p:nvSpPr>
          <p:spPr>
            <a:xfrm rot="19864887">
              <a:off x="2988901" y="1616484"/>
              <a:ext cx="4196913" cy="2204056"/>
            </a:xfrm>
            <a:custGeom>
              <a:avLst/>
              <a:gdLst/>
              <a:ahLst/>
              <a:cxnLst/>
              <a:rect l="l" t="t" r="r" b="b"/>
              <a:pathLst>
                <a:path w="4196913" h="2204056">
                  <a:moveTo>
                    <a:pt x="3522744" y="524085"/>
                  </a:moveTo>
                  <a:cubicBezTo>
                    <a:pt x="3943911" y="773030"/>
                    <a:pt x="4196912" y="1092182"/>
                    <a:pt x="4196913" y="1440160"/>
                  </a:cubicBezTo>
                  <a:cubicBezTo>
                    <a:pt x="4196912" y="1721525"/>
                    <a:pt x="4031504" y="1984044"/>
                    <a:pt x="3744150" y="2204056"/>
                  </a:cubicBezTo>
                  <a:lnTo>
                    <a:pt x="3532859" y="2087328"/>
                  </a:lnTo>
                  <a:cubicBezTo>
                    <a:pt x="3680319" y="1932330"/>
                    <a:pt x="3766527" y="1755628"/>
                    <a:pt x="3776785" y="1565405"/>
                  </a:cubicBezTo>
                  <a:cubicBezTo>
                    <a:pt x="3796440" y="1200865"/>
                    <a:pt x="3533446" y="855696"/>
                    <a:pt x="3092353" y="592323"/>
                  </a:cubicBezTo>
                  <a:cubicBezTo>
                    <a:pt x="2651257" y="328949"/>
                    <a:pt x="2032062" y="147372"/>
                    <a:pt x="1339317" y="110018"/>
                  </a:cubicBezTo>
                  <a:cubicBezTo>
                    <a:pt x="903737" y="86530"/>
                    <a:pt x="490935" y="122858"/>
                    <a:pt x="128465" y="206564"/>
                  </a:cubicBezTo>
                  <a:lnTo>
                    <a:pt x="0" y="135594"/>
                  </a:lnTo>
                  <a:cubicBezTo>
                    <a:pt x="377919" y="47987"/>
                    <a:pt x="799763" y="0"/>
                    <a:pt x="1244582" y="0"/>
                  </a:cubicBezTo>
                  <a:cubicBezTo>
                    <a:pt x="2161753" y="0"/>
                    <a:pt x="2981243" y="204013"/>
                    <a:pt x="3522744" y="5240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>
              <a:off x="6540286" y="2642461"/>
              <a:ext cx="798163" cy="782664"/>
            </a:xfrm>
            <a:custGeom>
              <a:avLst/>
              <a:gdLst>
                <a:gd name="connsiteX0" fmla="*/ 0 w 798163"/>
                <a:gd name="connsiteY0" fmla="*/ 782664 h 782664"/>
                <a:gd name="connsiteX1" fmla="*/ 798163 w 798163"/>
                <a:gd name="connsiteY1" fmla="*/ 0 h 782664"/>
                <a:gd name="connsiteX2" fmla="*/ 170482 w 798163"/>
                <a:gd name="connsiteY2" fmla="*/ 0 h 782664"/>
                <a:gd name="connsiteX3" fmla="*/ 0 w 798163"/>
                <a:gd name="connsiteY3" fmla="*/ 782664 h 78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163" h="782664">
                  <a:moveTo>
                    <a:pt x="0" y="782664"/>
                  </a:moveTo>
                  <a:lnTo>
                    <a:pt x="798163" y="0"/>
                  </a:lnTo>
                  <a:lnTo>
                    <a:pt x="170482" y="0"/>
                  </a:lnTo>
                  <a:lnTo>
                    <a:pt x="0" y="7826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자유형 20"/>
            <p:cNvSpPr/>
            <p:nvPr/>
          </p:nvSpPr>
          <p:spPr>
            <a:xfrm flipH="1" flipV="1">
              <a:off x="1689413" y="3429000"/>
              <a:ext cx="798163" cy="782664"/>
            </a:xfrm>
            <a:custGeom>
              <a:avLst/>
              <a:gdLst>
                <a:gd name="connsiteX0" fmla="*/ 0 w 798163"/>
                <a:gd name="connsiteY0" fmla="*/ 782664 h 782664"/>
                <a:gd name="connsiteX1" fmla="*/ 798163 w 798163"/>
                <a:gd name="connsiteY1" fmla="*/ 0 h 782664"/>
                <a:gd name="connsiteX2" fmla="*/ 170482 w 798163"/>
                <a:gd name="connsiteY2" fmla="*/ 0 h 782664"/>
                <a:gd name="connsiteX3" fmla="*/ 0 w 798163"/>
                <a:gd name="connsiteY3" fmla="*/ 782664 h 78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8163" h="782664">
                  <a:moveTo>
                    <a:pt x="0" y="782664"/>
                  </a:moveTo>
                  <a:lnTo>
                    <a:pt x="798163" y="0"/>
                  </a:lnTo>
                  <a:lnTo>
                    <a:pt x="170482" y="0"/>
                  </a:lnTo>
                  <a:lnTo>
                    <a:pt x="0" y="7826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4858956" y="3999556"/>
            <a:ext cx="3084518" cy="1677945"/>
            <a:chOff x="5724128" y="958967"/>
            <a:chExt cx="2617413" cy="1423845"/>
          </a:xfrm>
        </p:grpSpPr>
        <p:sp>
          <p:nvSpPr>
            <p:cNvPr id="15" name="타원 1"/>
            <p:cNvSpPr/>
            <p:nvPr/>
          </p:nvSpPr>
          <p:spPr>
            <a:xfrm>
              <a:off x="7027006" y="1510559"/>
              <a:ext cx="1314535" cy="872253"/>
            </a:xfrm>
            <a:custGeom>
              <a:avLst/>
              <a:gdLst/>
              <a:ahLst/>
              <a:cxnLst/>
              <a:rect l="l" t="t" r="r" b="b"/>
              <a:pathLst>
                <a:path w="1314535" h="872253">
                  <a:moveTo>
                    <a:pt x="1153537" y="0"/>
                  </a:moveTo>
                  <a:lnTo>
                    <a:pt x="1314535" y="101552"/>
                  </a:lnTo>
                  <a:cubicBezTo>
                    <a:pt x="1211819" y="539794"/>
                    <a:pt x="703545" y="872253"/>
                    <a:pt x="92172" y="872253"/>
                  </a:cubicBezTo>
                  <a:lnTo>
                    <a:pt x="0" y="868748"/>
                  </a:lnTo>
                  <a:lnTo>
                    <a:pt x="8349" y="868297"/>
                  </a:lnTo>
                  <a:cubicBezTo>
                    <a:pt x="611966" y="812631"/>
                    <a:pt x="1084644" y="440820"/>
                    <a:pt x="115353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1"/>
            <p:cNvSpPr/>
            <p:nvPr/>
          </p:nvSpPr>
          <p:spPr>
            <a:xfrm flipH="1" flipV="1">
              <a:off x="5724128" y="958967"/>
              <a:ext cx="1314535" cy="872253"/>
            </a:xfrm>
            <a:custGeom>
              <a:avLst/>
              <a:gdLst/>
              <a:ahLst/>
              <a:cxnLst/>
              <a:rect l="l" t="t" r="r" b="b"/>
              <a:pathLst>
                <a:path w="1314535" h="872253">
                  <a:moveTo>
                    <a:pt x="1153537" y="0"/>
                  </a:moveTo>
                  <a:lnTo>
                    <a:pt x="1314535" y="101552"/>
                  </a:lnTo>
                  <a:cubicBezTo>
                    <a:pt x="1211819" y="539794"/>
                    <a:pt x="703545" y="872253"/>
                    <a:pt x="92172" y="872253"/>
                  </a:cubicBezTo>
                  <a:lnTo>
                    <a:pt x="0" y="868748"/>
                  </a:lnTo>
                  <a:lnTo>
                    <a:pt x="8349" y="868297"/>
                  </a:lnTo>
                  <a:cubicBezTo>
                    <a:pt x="611966" y="812631"/>
                    <a:pt x="1084644" y="440820"/>
                    <a:pt x="115353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4907609" y="1031831"/>
            <a:ext cx="2016224" cy="2015084"/>
            <a:chOff x="2015716" y="866822"/>
            <a:chExt cx="5112568" cy="5109679"/>
          </a:xfrm>
          <a:solidFill>
            <a:schemeClr val="tx2">
              <a:lumMod val="75000"/>
            </a:schemeClr>
          </a:solidFill>
        </p:grpSpPr>
        <p:sp>
          <p:nvSpPr>
            <p:cNvPr id="14" name="모서리가 둥근 직사각형 13"/>
            <p:cNvSpPr/>
            <p:nvPr/>
          </p:nvSpPr>
          <p:spPr>
            <a:xfrm>
              <a:off x="4422500" y="86682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모서리가 둥근 직사각형 22"/>
            <p:cNvSpPr/>
            <p:nvPr/>
          </p:nvSpPr>
          <p:spPr>
            <a:xfrm>
              <a:off x="4422500" y="489638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 rot="16200000">
              <a:off x="2411760" y="288054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모서리가 둥근 직사각형 24"/>
            <p:cNvSpPr/>
            <p:nvPr/>
          </p:nvSpPr>
          <p:spPr>
            <a:xfrm rot="16200000">
              <a:off x="6444208" y="2899094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모서리가 둥근 직사각형 25"/>
            <p:cNvSpPr/>
            <p:nvPr/>
          </p:nvSpPr>
          <p:spPr>
            <a:xfrm rot="1800000">
              <a:off x="5435374" y="1144090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모서리가 둥근 직사각형 26"/>
            <p:cNvSpPr/>
            <p:nvPr/>
          </p:nvSpPr>
          <p:spPr>
            <a:xfrm rot="1800000">
              <a:off x="3420594" y="463379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모서리가 둥근 직사각형 27"/>
            <p:cNvSpPr/>
            <p:nvPr/>
          </p:nvSpPr>
          <p:spPr>
            <a:xfrm rot="3600000">
              <a:off x="6180583" y="1899453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모서리가 둥근 직사각형 28"/>
            <p:cNvSpPr/>
            <p:nvPr/>
          </p:nvSpPr>
          <p:spPr>
            <a:xfrm rot="3600000">
              <a:off x="2690883" y="391423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모서리가 둥근 직사각형 29"/>
            <p:cNvSpPr/>
            <p:nvPr/>
          </p:nvSpPr>
          <p:spPr>
            <a:xfrm rot="19800000" flipH="1">
              <a:off x="3407360" y="1144090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모서리가 둥근 직사각형 30"/>
            <p:cNvSpPr/>
            <p:nvPr/>
          </p:nvSpPr>
          <p:spPr>
            <a:xfrm rot="19800000" flipH="1">
              <a:off x="5422140" y="4633791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모서리가 둥근 직사각형 31"/>
            <p:cNvSpPr/>
            <p:nvPr/>
          </p:nvSpPr>
          <p:spPr>
            <a:xfrm rot="18000000" flipH="1">
              <a:off x="2677649" y="1899453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 rot="18000000" flipH="1">
              <a:off x="6167349" y="3914232"/>
              <a:ext cx="288032" cy="1080120"/>
            </a:xfrm>
            <a:prstGeom prst="roundRect">
              <a:avLst>
                <a:gd name="adj" fmla="val 50000"/>
              </a:avLst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2939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각 삼각형 3"/>
          <p:cNvSpPr/>
          <p:nvPr/>
        </p:nvSpPr>
        <p:spPr>
          <a:xfrm>
            <a:off x="2339752" y="386704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각 삼각형 4"/>
          <p:cNvSpPr/>
          <p:nvPr/>
        </p:nvSpPr>
        <p:spPr>
          <a:xfrm rot="5400000">
            <a:off x="2591780" y="1592796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각 삼각형 5"/>
          <p:cNvSpPr/>
          <p:nvPr/>
        </p:nvSpPr>
        <p:spPr>
          <a:xfrm rot="10800000">
            <a:off x="1388755" y="1844824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각 삼각형 6"/>
          <p:cNvSpPr/>
          <p:nvPr/>
        </p:nvSpPr>
        <p:spPr>
          <a:xfrm rot="16200000">
            <a:off x="1136727" y="638732"/>
            <a:ext cx="864096" cy="1368152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2" name="그룹 11"/>
          <p:cNvGrpSpPr/>
          <p:nvPr/>
        </p:nvGrpSpPr>
        <p:grpSpPr>
          <a:xfrm rot="1936884">
            <a:off x="5253914" y="431688"/>
            <a:ext cx="2823205" cy="2826272"/>
            <a:chOff x="5193228" y="386704"/>
            <a:chExt cx="2823205" cy="2826272"/>
          </a:xfrm>
        </p:grpSpPr>
        <p:sp>
          <p:nvSpPr>
            <p:cNvPr id="8" name="직각 삼각형 7"/>
            <p:cNvSpPr/>
            <p:nvPr/>
          </p:nvSpPr>
          <p:spPr>
            <a:xfrm>
              <a:off x="6648281" y="386704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각 삼각형 8"/>
            <p:cNvSpPr/>
            <p:nvPr/>
          </p:nvSpPr>
          <p:spPr>
            <a:xfrm rot="5400000">
              <a:off x="6900309" y="1592796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직각 삼각형 9"/>
            <p:cNvSpPr/>
            <p:nvPr/>
          </p:nvSpPr>
          <p:spPr>
            <a:xfrm rot="10800000">
              <a:off x="5697284" y="1844824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각 삼각형 10"/>
            <p:cNvSpPr/>
            <p:nvPr/>
          </p:nvSpPr>
          <p:spPr>
            <a:xfrm rot="16200000">
              <a:off x="5445256" y="638732"/>
              <a:ext cx="864096" cy="136815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3" name="그룹 22"/>
          <p:cNvGrpSpPr/>
          <p:nvPr/>
        </p:nvGrpSpPr>
        <p:grpSpPr>
          <a:xfrm rot="-60000">
            <a:off x="1064718" y="3795476"/>
            <a:ext cx="2682094" cy="2675151"/>
            <a:chOff x="1064718" y="3795476"/>
            <a:chExt cx="2682094" cy="2675151"/>
          </a:xfrm>
        </p:grpSpPr>
        <p:sp>
          <p:nvSpPr>
            <p:cNvPr id="18" name="직각 삼각형 17"/>
            <p:cNvSpPr/>
            <p:nvPr/>
          </p:nvSpPr>
          <p:spPr>
            <a:xfrm rot="9600000" flipH="1" flipV="1">
              <a:off x="1531115" y="3795476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각 삼각형 18"/>
            <p:cNvSpPr/>
            <p:nvPr/>
          </p:nvSpPr>
          <p:spPr>
            <a:xfrm rot="20400000" flipH="1" flipV="1">
              <a:off x="1453737" y="5822555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각 삼각형 19"/>
            <p:cNvSpPr/>
            <p:nvPr/>
          </p:nvSpPr>
          <p:spPr>
            <a:xfrm rot="15000000" flipH="1" flipV="1">
              <a:off x="2504674" y="4839469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직각 삼각형 20"/>
            <p:cNvSpPr/>
            <p:nvPr/>
          </p:nvSpPr>
          <p:spPr>
            <a:xfrm rot="4200000" flipH="1" flipV="1">
              <a:off x="470652" y="4773748"/>
              <a:ext cx="1836204" cy="648072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5178104" y="3579351"/>
            <a:ext cx="3096344" cy="3072375"/>
            <a:chOff x="2146298" y="1700808"/>
            <a:chExt cx="3459808" cy="3433025"/>
          </a:xfrm>
        </p:grpSpPr>
        <p:sp>
          <p:nvSpPr>
            <p:cNvPr id="25" name="타원 3"/>
            <p:cNvSpPr/>
            <p:nvPr/>
          </p:nvSpPr>
          <p:spPr>
            <a:xfrm rot="5400000">
              <a:off x="4078042" y="2562184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3"/>
            <p:cNvSpPr/>
            <p:nvPr/>
          </p:nvSpPr>
          <p:spPr>
            <a:xfrm>
              <a:off x="3203848" y="1700808"/>
              <a:ext cx="1368152" cy="1728192"/>
            </a:xfrm>
            <a:custGeom>
              <a:avLst/>
              <a:gdLst/>
              <a:ahLst/>
              <a:cxnLst/>
              <a:rect l="l" t="t" r="r" b="b"/>
              <a:pathLst>
                <a:path w="1368152" h="1728192">
                  <a:moveTo>
                    <a:pt x="1368152" y="0"/>
                  </a:moveTo>
                  <a:lnTo>
                    <a:pt x="1368152" y="1728192"/>
                  </a:lnTo>
                  <a:lnTo>
                    <a:pt x="49474" y="1728192"/>
                  </a:lnTo>
                  <a:cubicBezTo>
                    <a:pt x="16697" y="1613759"/>
                    <a:pt x="0" y="1492905"/>
                    <a:pt x="0" y="1368152"/>
                  </a:cubicBezTo>
                  <a:cubicBezTo>
                    <a:pt x="0" y="612543"/>
                    <a:pt x="612543" y="0"/>
                    <a:pt x="136815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3"/>
            <p:cNvSpPr/>
            <p:nvPr/>
          </p:nvSpPr>
          <p:spPr>
            <a:xfrm rot="10800000">
              <a:off x="3190500" y="3405641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3"/>
            <p:cNvSpPr/>
            <p:nvPr/>
          </p:nvSpPr>
          <p:spPr>
            <a:xfrm rot="16200000">
              <a:off x="2346426" y="2544904"/>
              <a:ext cx="1327935" cy="1728192"/>
            </a:xfrm>
            <a:custGeom>
              <a:avLst/>
              <a:gdLst/>
              <a:ahLst/>
              <a:cxnLst/>
              <a:rect l="l" t="t" r="r" b="b"/>
              <a:pathLst>
                <a:path w="1327935" h="1728192">
                  <a:moveTo>
                    <a:pt x="0" y="1044116"/>
                  </a:moveTo>
                  <a:cubicBezTo>
                    <a:pt x="144133" y="444727"/>
                    <a:pt x="684099" y="0"/>
                    <a:pt x="1327935" y="0"/>
                  </a:cubicBezTo>
                  <a:lnTo>
                    <a:pt x="1327935" y="1728192"/>
                  </a:lnTo>
                  <a:lnTo>
                    <a:pt x="643859" y="1728192"/>
                  </a:lnTo>
                  <a:lnTo>
                    <a:pt x="643859" y="10441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2985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47"/>
          <p:cNvSpPr/>
          <p:nvPr/>
        </p:nvSpPr>
        <p:spPr>
          <a:xfrm>
            <a:off x="1028898" y="476672"/>
            <a:ext cx="1236094" cy="1891027"/>
          </a:xfrm>
          <a:custGeom>
            <a:avLst/>
            <a:gdLst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6" fmla="*/ 487440 w 1236094"/>
              <a:gd name="connsiteY6" fmla="*/ 822741 h 1891027"/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4" fmla="*/ 811940 w 1236094"/>
              <a:gd name="connsiteY4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0" fmla="*/ 139298 w 1236094"/>
              <a:gd name="connsiteY0" fmla="*/ 1891027 h 1891027"/>
              <a:gd name="connsiteX1" fmla="*/ 0 w 1236094"/>
              <a:gd name="connsiteY1" fmla="*/ 1305772 h 1891027"/>
              <a:gd name="connsiteX2" fmla="*/ 1236094 w 1236094"/>
              <a:gd name="connsiteY2" fmla="*/ 0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139298" y="1891027"/>
                </a:moveTo>
                <a:cubicBezTo>
                  <a:pt x="49718" y="1715367"/>
                  <a:pt x="0" y="1516375"/>
                  <a:pt x="0" y="1305772"/>
                </a:cubicBezTo>
                <a:cubicBezTo>
                  <a:pt x="0" y="607225"/>
                  <a:pt x="546977" y="36431"/>
                  <a:pt x="1236094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이등변 삼각형 4"/>
          <p:cNvSpPr/>
          <p:nvPr/>
        </p:nvSpPr>
        <p:spPr>
          <a:xfrm>
            <a:off x="1428544" y="754721"/>
            <a:ext cx="1826955" cy="1574961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47"/>
          <p:cNvSpPr/>
          <p:nvPr/>
        </p:nvSpPr>
        <p:spPr>
          <a:xfrm>
            <a:off x="1253878" y="2510793"/>
            <a:ext cx="2176288" cy="581129"/>
          </a:xfrm>
          <a:custGeom>
            <a:avLst/>
            <a:gdLst>
              <a:gd name="connsiteX0" fmla="*/ 0 w 2176288"/>
              <a:gd name="connsiteY0" fmla="*/ 0 h 581129"/>
              <a:gd name="connsiteX1" fmla="*/ 930302 w 2176288"/>
              <a:gd name="connsiteY1" fmla="*/ 0 h 581129"/>
              <a:gd name="connsiteX2" fmla="*/ 1245985 w 2176288"/>
              <a:gd name="connsiteY2" fmla="*/ 0 h 581129"/>
              <a:gd name="connsiteX3" fmla="*/ 2176288 w 2176288"/>
              <a:gd name="connsiteY3" fmla="*/ 0 h 581129"/>
              <a:gd name="connsiteX4" fmla="*/ 1088144 w 2176288"/>
              <a:gd name="connsiteY4" fmla="*/ 581129 h 581129"/>
              <a:gd name="connsiteX5" fmla="*/ 0 w 2176288"/>
              <a:gd name="connsiteY5" fmla="*/ 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5" fmla="*/ 1021742 w 2176288"/>
              <a:gd name="connsiteY5" fmla="*/ 9144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0" fmla="*/ 1245985 w 2176288"/>
              <a:gd name="connsiteY0" fmla="*/ 0 h 581129"/>
              <a:gd name="connsiteX1" fmla="*/ 2176288 w 2176288"/>
              <a:gd name="connsiteY1" fmla="*/ 0 h 581129"/>
              <a:gd name="connsiteX2" fmla="*/ 1088144 w 2176288"/>
              <a:gd name="connsiteY2" fmla="*/ 581129 h 581129"/>
              <a:gd name="connsiteX3" fmla="*/ 0 w 2176288"/>
              <a:gd name="connsiteY3" fmla="*/ 0 h 581129"/>
              <a:gd name="connsiteX0" fmla="*/ 2176288 w 2176288"/>
              <a:gd name="connsiteY0" fmla="*/ 0 h 581129"/>
              <a:gd name="connsiteX1" fmla="*/ 1088144 w 2176288"/>
              <a:gd name="connsiteY1" fmla="*/ 581129 h 581129"/>
              <a:gd name="connsiteX2" fmla="*/ 0 w 2176288"/>
              <a:gd name="connsiteY2" fmla="*/ 0 h 5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6288" h="581129">
                <a:moveTo>
                  <a:pt x="2176288" y="0"/>
                </a:moveTo>
                <a:cubicBezTo>
                  <a:pt x="1941463" y="350503"/>
                  <a:pt x="1541736" y="581129"/>
                  <a:pt x="1088144" y="581129"/>
                </a:cubicBezTo>
                <a:cubicBezTo>
                  <a:pt x="634552" y="581129"/>
                  <a:pt x="234826" y="350503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47"/>
          <p:cNvSpPr/>
          <p:nvPr/>
        </p:nvSpPr>
        <p:spPr>
          <a:xfrm>
            <a:off x="2411760" y="476672"/>
            <a:ext cx="1236094" cy="1891027"/>
          </a:xfrm>
          <a:custGeom>
            <a:avLst/>
            <a:gdLst>
              <a:gd name="connsiteX0" fmla="*/ 840093 w 1236094"/>
              <a:gd name="connsiteY0" fmla="*/ 731301 h 1891027"/>
              <a:gd name="connsiteX1" fmla="*/ 424155 w 1236094"/>
              <a:gd name="connsiteY1" fmla="*/ 731301 h 1891027"/>
              <a:gd name="connsiteX2" fmla="*/ 0 w 1236094"/>
              <a:gd name="connsiteY2" fmla="*/ 0 h 1891027"/>
              <a:gd name="connsiteX3" fmla="*/ 1236094 w 1236094"/>
              <a:gd name="connsiteY3" fmla="*/ 1305772 h 1891027"/>
              <a:gd name="connsiteX4" fmla="*/ 1096796 w 1236094"/>
              <a:gd name="connsiteY4" fmla="*/ 1891027 h 1891027"/>
              <a:gd name="connsiteX5" fmla="*/ 632124 w 1236094"/>
              <a:gd name="connsiteY5" fmla="*/ 1089868 h 1891027"/>
              <a:gd name="connsiteX6" fmla="*/ 931533 w 1236094"/>
              <a:gd name="connsiteY6" fmla="*/ 822741 h 1891027"/>
              <a:gd name="connsiteX0" fmla="*/ 424155 w 1236094"/>
              <a:gd name="connsiteY0" fmla="*/ 731301 h 1891027"/>
              <a:gd name="connsiteX1" fmla="*/ 0 w 1236094"/>
              <a:gd name="connsiteY1" fmla="*/ 0 h 1891027"/>
              <a:gd name="connsiteX2" fmla="*/ 1236094 w 1236094"/>
              <a:gd name="connsiteY2" fmla="*/ 1305772 h 1891027"/>
              <a:gd name="connsiteX3" fmla="*/ 1096796 w 1236094"/>
              <a:gd name="connsiteY3" fmla="*/ 1891027 h 1891027"/>
              <a:gd name="connsiteX4" fmla="*/ 632124 w 1236094"/>
              <a:gd name="connsiteY4" fmla="*/ 1089868 h 1891027"/>
              <a:gd name="connsiteX5" fmla="*/ 931533 w 1236094"/>
              <a:gd name="connsiteY5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4" fmla="*/ 931533 w 1236094"/>
              <a:gd name="connsiteY4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0" y="0"/>
                </a:moveTo>
                <a:cubicBezTo>
                  <a:pt x="689117" y="36431"/>
                  <a:pt x="1236094" y="607225"/>
                  <a:pt x="1236094" y="1305772"/>
                </a:cubicBezTo>
                <a:cubicBezTo>
                  <a:pt x="1236094" y="1516376"/>
                  <a:pt x="1186377" y="1715367"/>
                  <a:pt x="1096796" y="1891027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5508104" y="607977"/>
            <a:ext cx="2615250" cy="2483945"/>
            <a:chOff x="1058852" y="3882390"/>
            <a:chExt cx="2615250" cy="2483945"/>
          </a:xfrm>
        </p:grpSpPr>
        <p:sp>
          <p:nvSpPr>
            <p:cNvPr id="18" name="타원 3"/>
            <p:cNvSpPr/>
            <p:nvPr/>
          </p:nvSpPr>
          <p:spPr>
            <a:xfrm>
              <a:off x="1639555" y="6145555"/>
              <a:ext cx="1453843" cy="220780"/>
            </a:xfrm>
            <a:custGeom>
              <a:avLst/>
              <a:gdLst>
                <a:gd name="connsiteX0" fmla="*/ 726920 w 1453843"/>
                <a:gd name="connsiteY0" fmla="*/ 85112 h 220780"/>
                <a:gd name="connsiteX1" fmla="*/ 776285 w 1453843"/>
                <a:gd name="connsiteY1" fmla="*/ 0 h 220780"/>
                <a:gd name="connsiteX2" fmla="*/ 1453843 w 1453843"/>
                <a:gd name="connsiteY2" fmla="*/ 0 h 220780"/>
                <a:gd name="connsiteX3" fmla="*/ 726921 w 1453843"/>
                <a:gd name="connsiteY3" fmla="*/ 220780 h 220780"/>
                <a:gd name="connsiteX4" fmla="*/ 0 w 1453843"/>
                <a:gd name="connsiteY4" fmla="*/ 0 h 220780"/>
                <a:gd name="connsiteX5" fmla="*/ 677555 w 1453843"/>
                <a:gd name="connsiteY5" fmla="*/ 0 h 220780"/>
                <a:gd name="connsiteX6" fmla="*/ 818360 w 1453843"/>
                <a:gd name="connsiteY6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5" fmla="*/ 818360 w 1453843"/>
                <a:gd name="connsiteY5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0" fmla="*/ 1453843 w 1453843"/>
                <a:gd name="connsiteY0" fmla="*/ 0 h 220780"/>
                <a:gd name="connsiteX1" fmla="*/ 726921 w 1453843"/>
                <a:gd name="connsiteY1" fmla="*/ 220780 h 220780"/>
                <a:gd name="connsiteX2" fmla="*/ 0 w 1453843"/>
                <a:gd name="connsiteY2" fmla="*/ 0 h 2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843" h="220780">
                  <a:moveTo>
                    <a:pt x="1453843" y="0"/>
                  </a:moveTo>
                  <a:cubicBezTo>
                    <a:pt x="1246071" y="139514"/>
                    <a:pt x="995986" y="220780"/>
                    <a:pt x="726921" y="220780"/>
                  </a:cubicBezTo>
                  <a:cubicBezTo>
                    <a:pt x="457856" y="220780"/>
                    <a:pt x="207772" y="139514"/>
                    <a:pt x="0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3"/>
            <p:cNvSpPr/>
            <p:nvPr/>
          </p:nvSpPr>
          <p:spPr>
            <a:xfrm>
              <a:off x="2934719" y="3882390"/>
              <a:ext cx="739383" cy="1266911"/>
            </a:xfrm>
            <a:custGeom>
              <a:avLst/>
              <a:gdLst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6" fmla="*/ 537050 w 739383"/>
                <a:gd name="connsiteY6" fmla="*/ 691695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0" fmla="*/ 348148 w 739383"/>
                <a:gd name="connsiteY0" fmla="*/ 600255 h 1266911"/>
                <a:gd name="connsiteX1" fmla="*/ 0 w 739383"/>
                <a:gd name="connsiteY1" fmla="*/ 0 h 1266911"/>
                <a:gd name="connsiteX2" fmla="*/ 739383 w 739383"/>
                <a:gd name="connsiteY2" fmla="*/ 1176320 h 1266911"/>
                <a:gd name="connsiteX3" fmla="*/ 734809 w 739383"/>
                <a:gd name="connsiteY3" fmla="*/ 1266911 h 1266911"/>
                <a:gd name="connsiteX0" fmla="*/ 0 w 739383"/>
                <a:gd name="connsiteY0" fmla="*/ 0 h 1266911"/>
                <a:gd name="connsiteX1" fmla="*/ 739383 w 739383"/>
                <a:gd name="connsiteY1" fmla="*/ 1176320 h 1266911"/>
                <a:gd name="connsiteX2" fmla="*/ 734809 w 739383"/>
                <a:gd name="connsiteY2" fmla="*/ 1266911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0" y="0"/>
                  </a:moveTo>
                  <a:cubicBezTo>
                    <a:pt x="437864" y="210192"/>
                    <a:pt x="739383" y="658045"/>
                    <a:pt x="739383" y="1176320"/>
                  </a:cubicBezTo>
                  <a:lnTo>
                    <a:pt x="734809" y="1266911"/>
                  </a:ln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3"/>
            <p:cNvSpPr/>
            <p:nvPr/>
          </p:nvSpPr>
          <p:spPr>
            <a:xfrm>
              <a:off x="1058852" y="3882390"/>
              <a:ext cx="739383" cy="1266911"/>
            </a:xfrm>
            <a:custGeom>
              <a:avLst/>
              <a:gdLst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6" fmla="*/ 385212 w 739383"/>
                <a:gd name="connsiteY6" fmla="*/ 69169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0" fmla="*/ 342504 w 739383"/>
                <a:gd name="connsiteY0" fmla="*/ 684275 h 1266911"/>
                <a:gd name="connsiteX1" fmla="*/ 4575 w 739383"/>
                <a:gd name="connsiteY1" fmla="*/ 1266911 h 1266911"/>
                <a:gd name="connsiteX2" fmla="*/ 0 w 739383"/>
                <a:gd name="connsiteY2" fmla="*/ 1176320 h 1266911"/>
                <a:gd name="connsiteX3" fmla="*/ 739383 w 739383"/>
                <a:gd name="connsiteY3" fmla="*/ 0 h 1266911"/>
                <a:gd name="connsiteX0" fmla="*/ 4575 w 739383"/>
                <a:gd name="connsiteY0" fmla="*/ 1266911 h 1266911"/>
                <a:gd name="connsiteX1" fmla="*/ 0 w 739383"/>
                <a:gd name="connsiteY1" fmla="*/ 1176320 h 1266911"/>
                <a:gd name="connsiteX2" fmla="*/ 739383 w 739383"/>
                <a:gd name="connsiteY2" fmla="*/ 0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4575" y="1266911"/>
                  </a:moveTo>
                  <a:cubicBezTo>
                    <a:pt x="1043" y="1237048"/>
                    <a:pt x="0" y="1206806"/>
                    <a:pt x="0" y="1176320"/>
                  </a:cubicBezTo>
                  <a:cubicBezTo>
                    <a:pt x="0" y="658045"/>
                    <a:pt x="301519" y="210192"/>
                    <a:pt x="739383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이등변 삼각형 21"/>
          <p:cNvSpPr/>
          <p:nvPr/>
        </p:nvSpPr>
        <p:spPr>
          <a:xfrm>
            <a:off x="5943394" y="754721"/>
            <a:ext cx="1826955" cy="1574961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1206652" y="3997454"/>
            <a:ext cx="2245209" cy="2082855"/>
            <a:chOff x="742615" y="3731088"/>
            <a:chExt cx="2618209" cy="2428883"/>
          </a:xfrm>
        </p:grpSpPr>
        <p:sp>
          <p:nvSpPr>
            <p:cNvPr id="13" name="타원 12"/>
            <p:cNvSpPr/>
            <p:nvPr/>
          </p:nvSpPr>
          <p:spPr>
            <a:xfrm>
              <a:off x="1221221" y="4503788"/>
              <a:ext cx="828176" cy="806126"/>
            </a:xfrm>
            <a:custGeom>
              <a:avLst/>
              <a:gdLst/>
              <a:ahLst/>
              <a:cxnLst/>
              <a:rect l="l" t="t" r="r" b="b"/>
              <a:pathLst>
                <a:path w="828176" h="806126">
                  <a:moveTo>
                    <a:pt x="347557" y="0"/>
                  </a:moveTo>
                  <a:cubicBezTo>
                    <a:pt x="527388" y="0"/>
                    <a:pt x="693830" y="57323"/>
                    <a:pt x="828176" y="156615"/>
                  </a:cubicBezTo>
                  <a:cubicBezTo>
                    <a:pt x="623335" y="301345"/>
                    <a:pt x="488767" y="537845"/>
                    <a:pt x="482598" y="806126"/>
                  </a:cubicBezTo>
                  <a:cubicBezTo>
                    <a:pt x="203408" y="680436"/>
                    <a:pt x="8371" y="402882"/>
                    <a:pt x="0" y="78768"/>
                  </a:cubicBezTo>
                  <a:cubicBezTo>
                    <a:pt x="104971" y="27476"/>
                    <a:pt x="223055" y="0"/>
                    <a:pt x="34755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2051720" y="4503788"/>
              <a:ext cx="824975" cy="804429"/>
            </a:xfrm>
            <a:custGeom>
              <a:avLst/>
              <a:gdLst/>
              <a:ahLst/>
              <a:cxnLst/>
              <a:rect l="l" t="t" r="r" b="b"/>
              <a:pathLst>
                <a:path w="824975" h="804429">
                  <a:moveTo>
                    <a:pt x="480645" y="0"/>
                  </a:moveTo>
                  <a:cubicBezTo>
                    <a:pt x="603842" y="0"/>
                    <a:pt x="720755" y="26903"/>
                    <a:pt x="824975" y="77016"/>
                  </a:cubicBezTo>
                  <a:cubicBezTo>
                    <a:pt x="817263" y="400591"/>
                    <a:pt x="623532" y="677996"/>
                    <a:pt x="345517" y="804429"/>
                  </a:cubicBezTo>
                  <a:cubicBezTo>
                    <a:pt x="338865" y="536834"/>
                    <a:pt x="204424" y="301016"/>
                    <a:pt x="0" y="156594"/>
                  </a:cubicBezTo>
                  <a:cubicBezTo>
                    <a:pt x="134368" y="57324"/>
                    <a:pt x="300812" y="0"/>
                    <a:pt x="48064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타원 39"/>
            <p:cNvSpPr/>
            <p:nvPr/>
          </p:nvSpPr>
          <p:spPr>
            <a:xfrm>
              <a:off x="1704640" y="5308636"/>
              <a:ext cx="694159" cy="695045"/>
            </a:xfrm>
            <a:custGeom>
              <a:avLst/>
              <a:gdLst/>
              <a:ahLst/>
              <a:cxnLst/>
              <a:rect l="l" t="t" r="r" b="b"/>
              <a:pathLst>
                <a:path w="694159" h="695045">
                  <a:moveTo>
                    <a:pt x="692735" y="0"/>
                  </a:moveTo>
                  <a:cubicBezTo>
                    <a:pt x="694052" y="7702"/>
                    <a:pt x="694159" y="15461"/>
                    <a:pt x="694159" y="23244"/>
                  </a:cubicBezTo>
                  <a:cubicBezTo>
                    <a:pt x="694159" y="300725"/>
                    <a:pt x="557681" y="546329"/>
                    <a:pt x="347080" y="695045"/>
                  </a:cubicBezTo>
                  <a:cubicBezTo>
                    <a:pt x="136478" y="546329"/>
                    <a:pt x="0" y="300725"/>
                    <a:pt x="0" y="23244"/>
                  </a:cubicBezTo>
                  <a:lnTo>
                    <a:pt x="1317" y="1743"/>
                  </a:lnTo>
                  <a:cubicBezTo>
                    <a:pt x="105485" y="51774"/>
                    <a:pt x="222316" y="78636"/>
                    <a:pt x="345421" y="78636"/>
                  </a:cubicBezTo>
                  <a:cubicBezTo>
                    <a:pt x="469825" y="78636"/>
                    <a:pt x="587821" y="51204"/>
                    <a:pt x="69273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/>
            <p:cNvGrpSpPr/>
            <p:nvPr/>
          </p:nvGrpSpPr>
          <p:grpSpPr>
            <a:xfrm>
              <a:off x="742615" y="3731088"/>
              <a:ext cx="2618209" cy="2428883"/>
              <a:chOff x="2781883" y="3731088"/>
              <a:chExt cx="2618209" cy="2428883"/>
            </a:xfrm>
          </p:grpSpPr>
          <p:sp>
            <p:nvSpPr>
              <p:cNvPr id="30" name="타원 29"/>
              <p:cNvSpPr/>
              <p:nvPr/>
            </p:nvSpPr>
            <p:spPr>
              <a:xfrm>
                <a:off x="3261238" y="3731088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781883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3743908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4" name="타원 47"/>
          <p:cNvSpPr/>
          <p:nvPr/>
        </p:nvSpPr>
        <p:spPr>
          <a:xfrm>
            <a:off x="1028898" y="3858047"/>
            <a:ext cx="1236094" cy="1891027"/>
          </a:xfrm>
          <a:custGeom>
            <a:avLst/>
            <a:gdLst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6" fmla="*/ 487440 w 1236094"/>
              <a:gd name="connsiteY6" fmla="*/ 822741 h 1891027"/>
              <a:gd name="connsiteX0" fmla="*/ 396000 w 1236094"/>
              <a:gd name="connsiteY0" fmla="*/ 731301 h 1891027"/>
              <a:gd name="connsiteX1" fmla="*/ 603970 w 1236094"/>
              <a:gd name="connsiteY1" fmla="*/ 1089869 h 1891027"/>
              <a:gd name="connsiteX2" fmla="*/ 139298 w 1236094"/>
              <a:gd name="connsiteY2" fmla="*/ 1891027 h 1891027"/>
              <a:gd name="connsiteX3" fmla="*/ 0 w 1236094"/>
              <a:gd name="connsiteY3" fmla="*/ 1305772 h 1891027"/>
              <a:gd name="connsiteX4" fmla="*/ 1236094 w 1236094"/>
              <a:gd name="connsiteY4" fmla="*/ 0 h 1891027"/>
              <a:gd name="connsiteX5" fmla="*/ 811940 w 1236094"/>
              <a:gd name="connsiteY5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4" fmla="*/ 811940 w 1236094"/>
              <a:gd name="connsiteY4" fmla="*/ 731301 h 1891027"/>
              <a:gd name="connsiteX0" fmla="*/ 603970 w 1236094"/>
              <a:gd name="connsiteY0" fmla="*/ 1089869 h 1891027"/>
              <a:gd name="connsiteX1" fmla="*/ 139298 w 1236094"/>
              <a:gd name="connsiteY1" fmla="*/ 1891027 h 1891027"/>
              <a:gd name="connsiteX2" fmla="*/ 0 w 1236094"/>
              <a:gd name="connsiteY2" fmla="*/ 1305772 h 1891027"/>
              <a:gd name="connsiteX3" fmla="*/ 1236094 w 1236094"/>
              <a:gd name="connsiteY3" fmla="*/ 0 h 1891027"/>
              <a:gd name="connsiteX0" fmla="*/ 139298 w 1236094"/>
              <a:gd name="connsiteY0" fmla="*/ 1891027 h 1891027"/>
              <a:gd name="connsiteX1" fmla="*/ 0 w 1236094"/>
              <a:gd name="connsiteY1" fmla="*/ 1305772 h 1891027"/>
              <a:gd name="connsiteX2" fmla="*/ 1236094 w 1236094"/>
              <a:gd name="connsiteY2" fmla="*/ 0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139298" y="1891027"/>
                </a:moveTo>
                <a:cubicBezTo>
                  <a:pt x="49718" y="1715367"/>
                  <a:pt x="0" y="1516375"/>
                  <a:pt x="0" y="1305772"/>
                </a:cubicBezTo>
                <a:cubicBezTo>
                  <a:pt x="0" y="607225"/>
                  <a:pt x="546977" y="36431"/>
                  <a:pt x="1236094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7"/>
          <p:cNvSpPr/>
          <p:nvPr/>
        </p:nvSpPr>
        <p:spPr>
          <a:xfrm>
            <a:off x="1253878" y="5892168"/>
            <a:ext cx="2176288" cy="581129"/>
          </a:xfrm>
          <a:custGeom>
            <a:avLst/>
            <a:gdLst>
              <a:gd name="connsiteX0" fmla="*/ 0 w 2176288"/>
              <a:gd name="connsiteY0" fmla="*/ 0 h 581129"/>
              <a:gd name="connsiteX1" fmla="*/ 930302 w 2176288"/>
              <a:gd name="connsiteY1" fmla="*/ 0 h 581129"/>
              <a:gd name="connsiteX2" fmla="*/ 1245985 w 2176288"/>
              <a:gd name="connsiteY2" fmla="*/ 0 h 581129"/>
              <a:gd name="connsiteX3" fmla="*/ 2176288 w 2176288"/>
              <a:gd name="connsiteY3" fmla="*/ 0 h 581129"/>
              <a:gd name="connsiteX4" fmla="*/ 1088144 w 2176288"/>
              <a:gd name="connsiteY4" fmla="*/ 581129 h 581129"/>
              <a:gd name="connsiteX5" fmla="*/ 0 w 2176288"/>
              <a:gd name="connsiteY5" fmla="*/ 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5" fmla="*/ 1021742 w 2176288"/>
              <a:gd name="connsiteY5" fmla="*/ 91440 h 581129"/>
              <a:gd name="connsiteX0" fmla="*/ 930302 w 2176288"/>
              <a:gd name="connsiteY0" fmla="*/ 0 h 581129"/>
              <a:gd name="connsiteX1" fmla="*/ 1245985 w 2176288"/>
              <a:gd name="connsiteY1" fmla="*/ 0 h 581129"/>
              <a:gd name="connsiteX2" fmla="*/ 2176288 w 2176288"/>
              <a:gd name="connsiteY2" fmla="*/ 0 h 581129"/>
              <a:gd name="connsiteX3" fmla="*/ 1088144 w 2176288"/>
              <a:gd name="connsiteY3" fmla="*/ 581129 h 581129"/>
              <a:gd name="connsiteX4" fmla="*/ 0 w 2176288"/>
              <a:gd name="connsiteY4" fmla="*/ 0 h 581129"/>
              <a:gd name="connsiteX0" fmla="*/ 1245985 w 2176288"/>
              <a:gd name="connsiteY0" fmla="*/ 0 h 581129"/>
              <a:gd name="connsiteX1" fmla="*/ 2176288 w 2176288"/>
              <a:gd name="connsiteY1" fmla="*/ 0 h 581129"/>
              <a:gd name="connsiteX2" fmla="*/ 1088144 w 2176288"/>
              <a:gd name="connsiteY2" fmla="*/ 581129 h 581129"/>
              <a:gd name="connsiteX3" fmla="*/ 0 w 2176288"/>
              <a:gd name="connsiteY3" fmla="*/ 0 h 581129"/>
              <a:gd name="connsiteX0" fmla="*/ 2176288 w 2176288"/>
              <a:gd name="connsiteY0" fmla="*/ 0 h 581129"/>
              <a:gd name="connsiteX1" fmla="*/ 1088144 w 2176288"/>
              <a:gd name="connsiteY1" fmla="*/ 581129 h 581129"/>
              <a:gd name="connsiteX2" fmla="*/ 0 w 2176288"/>
              <a:gd name="connsiteY2" fmla="*/ 0 h 58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6288" h="581129">
                <a:moveTo>
                  <a:pt x="2176288" y="0"/>
                </a:moveTo>
                <a:cubicBezTo>
                  <a:pt x="1941463" y="350503"/>
                  <a:pt x="1541736" y="581129"/>
                  <a:pt x="1088144" y="581129"/>
                </a:cubicBezTo>
                <a:cubicBezTo>
                  <a:pt x="634552" y="581129"/>
                  <a:pt x="234826" y="350503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7"/>
          <p:cNvSpPr/>
          <p:nvPr/>
        </p:nvSpPr>
        <p:spPr>
          <a:xfrm>
            <a:off x="2411760" y="3858047"/>
            <a:ext cx="1236094" cy="1891027"/>
          </a:xfrm>
          <a:custGeom>
            <a:avLst/>
            <a:gdLst>
              <a:gd name="connsiteX0" fmla="*/ 840093 w 1236094"/>
              <a:gd name="connsiteY0" fmla="*/ 731301 h 1891027"/>
              <a:gd name="connsiteX1" fmla="*/ 424155 w 1236094"/>
              <a:gd name="connsiteY1" fmla="*/ 731301 h 1891027"/>
              <a:gd name="connsiteX2" fmla="*/ 0 w 1236094"/>
              <a:gd name="connsiteY2" fmla="*/ 0 h 1891027"/>
              <a:gd name="connsiteX3" fmla="*/ 1236094 w 1236094"/>
              <a:gd name="connsiteY3" fmla="*/ 1305772 h 1891027"/>
              <a:gd name="connsiteX4" fmla="*/ 1096796 w 1236094"/>
              <a:gd name="connsiteY4" fmla="*/ 1891027 h 1891027"/>
              <a:gd name="connsiteX5" fmla="*/ 632124 w 1236094"/>
              <a:gd name="connsiteY5" fmla="*/ 1089868 h 1891027"/>
              <a:gd name="connsiteX6" fmla="*/ 931533 w 1236094"/>
              <a:gd name="connsiteY6" fmla="*/ 822741 h 1891027"/>
              <a:gd name="connsiteX0" fmla="*/ 424155 w 1236094"/>
              <a:gd name="connsiteY0" fmla="*/ 731301 h 1891027"/>
              <a:gd name="connsiteX1" fmla="*/ 0 w 1236094"/>
              <a:gd name="connsiteY1" fmla="*/ 0 h 1891027"/>
              <a:gd name="connsiteX2" fmla="*/ 1236094 w 1236094"/>
              <a:gd name="connsiteY2" fmla="*/ 1305772 h 1891027"/>
              <a:gd name="connsiteX3" fmla="*/ 1096796 w 1236094"/>
              <a:gd name="connsiteY3" fmla="*/ 1891027 h 1891027"/>
              <a:gd name="connsiteX4" fmla="*/ 632124 w 1236094"/>
              <a:gd name="connsiteY4" fmla="*/ 1089868 h 1891027"/>
              <a:gd name="connsiteX5" fmla="*/ 931533 w 1236094"/>
              <a:gd name="connsiteY5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4" fmla="*/ 931533 w 1236094"/>
              <a:gd name="connsiteY4" fmla="*/ 822741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  <a:gd name="connsiteX3" fmla="*/ 632124 w 1236094"/>
              <a:gd name="connsiteY3" fmla="*/ 1089868 h 1891027"/>
              <a:gd name="connsiteX0" fmla="*/ 0 w 1236094"/>
              <a:gd name="connsiteY0" fmla="*/ 0 h 1891027"/>
              <a:gd name="connsiteX1" fmla="*/ 1236094 w 1236094"/>
              <a:gd name="connsiteY1" fmla="*/ 1305772 h 1891027"/>
              <a:gd name="connsiteX2" fmla="*/ 1096796 w 1236094"/>
              <a:gd name="connsiteY2" fmla="*/ 1891027 h 1891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36094" h="1891027">
                <a:moveTo>
                  <a:pt x="0" y="0"/>
                </a:moveTo>
                <a:cubicBezTo>
                  <a:pt x="689117" y="36431"/>
                  <a:pt x="1236094" y="607225"/>
                  <a:pt x="1236094" y="1305772"/>
                </a:cubicBezTo>
                <a:cubicBezTo>
                  <a:pt x="1236094" y="1516376"/>
                  <a:pt x="1186377" y="1715367"/>
                  <a:pt x="1096796" y="1891027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7" name="그룹 46"/>
          <p:cNvGrpSpPr/>
          <p:nvPr/>
        </p:nvGrpSpPr>
        <p:grpSpPr>
          <a:xfrm>
            <a:off x="5711977" y="3997454"/>
            <a:ext cx="2245209" cy="2082855"/>
            <a:chOff x="742615" y="3731088"/>
            <a:chExt cx="2618209" cy="2428883"/>
          </a:xfrm>
        </p:grpSpPr>
        <p:sp>
          <p:nvSpPr>
            <p:cNvPr id="48" name="타원 12"/>
            <p:cNvSpPr/>
            <p:nvPr/>
          </p:nvSpPr>
          <p:spPr>
            <a:xfrm>
              <a:off x="1221221" y="4503788"/>
              <a:ext cx="828176" cy="806126"/>
            </a:xfrm>
            <a:custGeom>
              <a:avLst/>
              <a:gdLst/>
              <a:ahLst/>
              <a:cxnLst/>
              <a:rect l="l" t="t" r="r" b="b"/>
              <a:pathLst>
                <a:path w="828176" h="806126">
                  <a:moveTo>
                    <a:pt x="347557" y="0"/>
                  </a:moveTo>
                  <a:cubicBezTo>
                    <a:pt x="527388" y="0"/>
                    <a:pt x="693830" y="57323"/>
                    <a:pt x="828176" y="156615"/>
                  </a:cubicBezTo>
                  <a:cubicBezTo>
                    <a:pt x="623335" y="301345"/>
                    <a:pt x="488767" y="537845"/>
                    <a:pt x="482598" y="806126"/>
                  </a:cubicBezTo>
                  <a:cubicBezTo>
                    <a:pt x="203408" y="680436"/>
                    <a:pt x="8371" y="402882"/>
                    <a:pt x="0" y="78768"/>
                  </a:cubicBezTo>
                  <a:cubicBezTo>
                    <a:pt x="104971" y="27476"/>
                    <a:pt x="223055" y="0"/>
                    <a:pt x="34755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37"/>
            <p:cNvSpPr/>
            <p:nvPr/>
          </p:nvSpPr>
          <p:spPr>
            <a:xfrm>
              <a:off x="2051720" y="4503788"/>
              <a:ext cx="824975" cy="804429"/>
            </a:xfrm>
            <a:custGeom>
              <a:avLst/>
              <a:gdLst/>
              <a:ahLst/>
              <a:cxnLst/>
              <a:rect l="l" t="t" r="r" b="b"/>
              <a:pathLst>
                <a:path w="824975" h="804429">
                  <a:moveTo>
                    <a:pt x="480645" y="0"/>
                  </a:moveTo>
                  <a:cubicBezTo>
                    <a:pt x="603842" y="0"/>
                    <a:pt x="720755" y="26903"/>
                    <a:pt x="824975" y="77016"/>
                  </a:cubicBezTo>
                  <a:cubicBezTo>
                    <a:pt x="817263" y="400591"/>
                    <a:pt x="623532" y="677996"/>
                    <a:pt x="345517" y="804429"/>
                  </a:cubicBezTo>
                  <a:cubicBezTo>
                    <a:pt x="338865" y="536834"/>
                    <a:pt x="204424" y="301016"/>
                    <a:pt x="0" y="156594"/>
                  </a:cubicBezTo>
                  <a:cubicBezTo>
                    <a:pt x="134368" y="57324"/>
                    <a:pt x="300812" y="0"/>
                    <a:pt x="48064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타원 39"/>
            <p:cNvSpPr/>
            <p:nvPr/>
          </p:nvSpPr>
          <p:spPr>
            <a:xfrm>
              <a:off x="1704640" y="5308636"/>
              <a:ext cx="694159" cy="695045"/>
            </a:xfrm>
            <a:custGeom>
              <a:avLst/>
              <a:gdLst/>
              <a:ahLst/>
              <a:cxnLst/>
              <a:rect l="l" t="t" r="r" b="b"/>
              <a:pathLst>
                <a:path w="694159" h="695045">
                  <a:moveTo>
                    <a:pt x="692735" y="0"/>
                  </a:moveTo>
                  <a:cubicBezTo>
                    <a:pt x="694052" y="7702"/>
                    <a:pt x="694159" y="15461"/>
                    <a:pt x="694159" y="23244"/>
                  </a:cubicBezTo>
                  <a:cubicBezTo>
                    <a:pt x="694159" y="300725"/>
                    <a:pt x="557681" y="546329"/>
                    <a:pt x="347080" y="695045"/>
                  </a:cubicBezTo>
                  <a:cubicBezTo>
                    <a:pt x="136478" y="546329"/>
                    <a:pt x="0" y="300725"/>
                    <a:pt x="0" y="23244"/>
                  </a:cubicBezTo>
                  <a:lnTo>
                    <a:pt x="1317" y="1743"/>
                  </a:lnTo>
                  <a:cubicBezTo>
                    <a:pt x="105485" y="51774"/>
                    <a:pt x="222316" y="78636"/>
                    <a:pt x="345421" y="78636"/>
                  </a:cubicBezTo>
                  <a:cubicBezTo>
                    <a:pt x="469825" y="78636"/>
                    <a:pt x="587821" y="51204"/>
                    <a:pt x="692735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/>
            <p:cNvGrpSpPr/>
            <p:nvPr/>
          </p:nvGrpSpPr>
          <p:grpSpPr>
            <a:xfrm>
              <a:off x="742615" y="3731088"/>
              <a:ext cx="2618209" cy="2428883"/>
              <a:chOff x="2781883" y="3731088"/>
              <a:chExt cx="2618209" cy="2428883"/>
            </a:xfrm>
          </p:grpSpPr>
          <p:sp>
            <p:nvSpPr>
              <p:cNvPr id="52" name="타원 51"/>
              <p:cNvSpPr/>
              <p:nvPr/>
            </p:nvSpPr>
            <p:spPr>
              <a:xfrm>
                <a:off x="3261238" y="3731088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타원 52"/>
              <p:cNvSpPr/>
              <p:nvPr/>
            </p:nvSpPr>
            <p:spPr>
              <a:xfrm>
                <a:off x="2781883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타원 53"/>
              <p:cNvSpPr/>
              <p:nvPr/>
            </p:nvSpPr>
            <p:spPr>
              <a:xfrm>
                <a:off x="3743908" y="4503787"/>
                <a:ext cx="1656184" cy="1656184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8" name="그룹 57"/>
          <p:cNvGrpSpPr/>
          <p:nvPr/>
        </p:nvGrpSpPr>
        <p:grpSpPr>
          <a:xfrm>
            <a:off x="5508104" y="3941727"/>
            <a:ext cx="2615250" cy="2483945"/>
            <a:chOff x="1058852" y="3882390"/>
            <a:chExt cx="2615250" cy="2483945"/>
          </a:xfrm>
        </p:grpSpPr>
        <p:sp>
          <p:nvSpPr>
            <p:cNvPr id="59" name="타원 3"/>
            <p:cNvSpPr/>
            <p:nvPr/>
          </p:nvSpPr>
          <p:spPr>
            <a:xfrm>
              <a:off x="1639555" y="6145555"/>
              <a:ext cx="1453843" cy="220780"/>
            </a:xfrm>
            <a:custGeom>
              <a:avLst/>
              <a:gdLst>
                <a:gd name="connsiteX0" fmla="*/ 726920 w 1453843"/>
                <a:gd name="connsiteY0" fmla="*/ 85112 h 220780"/>
                <a:gd name="connsiteX1" fmla="*/ 776285 w 1453843"/>
                <a:gd name="connsiteY1" fmla="*/ 0 h 220780"/>
                <a:gd name="connsiteX2" fmla="*/ 1453843 w 1453843"/>
                <a:gd name="connsiteY2" fmla="*/ 0 h 220780"/>
                <a:gd name="connsiteX3" fmla="*/ 726921 w 1453843"/>
                <a:gd name="connsiteY3" fmla="*/ 220780 h 220780"/>
                <a:gd name="connsiteX4" fmla="*/ 0 w 1453843"/>
                <a:gd name="connsiteY4" fmla="*/ 0 h 220780"/>
                <a:gd name="connsiteX5" fmla="*/ 677555 w 1453843"/>
                <a:gd name="connsiteY5" fmla="*/ 0 h 220780"/>
                <a:gd name="connsiteX6" fmla="*/ 818360 w 1453843"/>
                <a:gd name="connsiteY6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5" fmla="*/ 818360 w 1453843"/>
                <a:gd name="connsiteY5" fmla="*/ 176552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4" fmla="*/ 677555 w 1453843"/>
                <a:gd name="connsiteY4" fmla="*/ 0 h 220780"/>
                <a:gd name="connsiteX0" fmla="*/ 776285 w 1453843"/>
                <a:gd name="connsiteY0" fmla="*/ 0 h 220780"/>
                <a:gd name="connsiteX1" fmla="*/ 1453843 w 1453843"/>
                <a:gd name="connsiteY1" fmla="*/ 0 h 220780"/>
                <a:gd name="connsiteX2" fmla="*/ 726921 w 1453843"/>
                <a:gd name="connsiteY2" fmla="*/ 220780 h 220780"/>
                <a:gd name="connsiteX3" fmla="*/ 0 w 1453843"/>
                <a:gd name="connsiteY3" fmla="*/ 0 h 220780"/>
                <a:gd name="connsiteX0" fmla="*/ 1453843 w 1453843"/>
                <a:gd name="connsiteY0" fmla="*/ 0 h 220780"/>
                <a:gd name="connsiteX1" fmla="*/ 726921 w 1453843"/>
                <a:gd name="connsiteY1" fmla="*/ 220780 h 220780"/>
                <a:gd name="connsiteX2" fmla="*/ 0 w 1453843"/>
                <a:gd name="connsiteY2" fmla="*/ 0 h 2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3843" h="220780">
                  <a:moveTo>
                    <a:pt x="1453843" y="0"/>
                  </a:moveTo>
                  <a:cubicBezTo>
                    <a:pt x="1246071" y="139514"/>
                    <a:pt x="995986" y="220780"/>
                    <a:pt x="726921" y="220780"/>
                  </a:cubicBezTo>
                  <a:cubicBezTo>
                    <a:pt x="457856" y="220780"/>
                    <a:pt x="207772" y="139514"/>
                    <a:pt x="0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타원 3"/>
            <p:cNvSpPr/>
            <p:nvPr/>
          </p:nvSpPr>
          <p:spPr>
            <a:xfrm>
              <a:off x="2934719" y="3882390"/>
              <a:ext cx="739383" cy="1266911"/>
            </a:xfrm>
            <a:custGeom>
              <a:avLst/>
              <a:gdLst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6" fmla="*/ 537050 w 739383"/>
                <a:gd name="connsiteY6" fmla="*/ 691695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5" fmla="*/ 396879 w 739383"/>
                <a:gd name="connsiteY5" fmla="*/ 684274 h 1266911"/>
                <a:gd name="connsiteX0" fmla="*/ 445610 w 739383"/>
                <a:gd name="connsiteY0" fmla="*/ 600255 h 1266911"/>
                <a:gd name="connsiteX1" fmla="*/ 348148 w 739383"/>
                <a:gd name="connsiteY1" fmla="*/ 600255 h 1266911"/>
                <a:gd name="connsiteX2" fmla="*/ 0 w 739383"/>
                <a:gd name="connsiteY2" fmla="*/ 0 h 1266911"/>
                <a:gd name="connsiteX3" fmla="*/ 739383 w 739383"/>
                <a:gd name="connsiteY3" fmla="*/ 1176320 h 1266911"/>
                <a:gd name="connsiteX4" fmla="*/ 734809 w 739383"/>
                <a:gd name="connsiteY4" fmla="*/ 1266911 h 1266911"/>
                <a:gd name="connsiteX0" fmla="*/ 348148 w 739383"/>
                <a:gd name="connsiteY0" fmla="*/ 600255 h 1266911"/>
                <a:gd name="connsiteX1" fmla="*/ 0 w 739383"/>
                <a:gd name="connsiteY1" fmla="*/ 0 h 1266911"/>
                <a:gd name="connsiteX2" fmla="*/ 739383 w 739383"/>
                <a:gd name="connsiteY2" fmla="*/ 1176320 h 1266911"/>
                <a:gd name="connsiteX3" fmla="*/ 734809 w 739383"/>
                <a:gd name="connsiteY3" fmla="*/ 1266911 h 1266911"/>
                <a:gd name="connsiteX0" fmla="*/ 0 w 739383"/>
                <a:gd name="connsiteY0" fmla="*/ 0 h 1266911"/>
                <a:gd name="connsiteX1" fmla="*/ 739383 w 739383"/>
                <a:gd name="connsiteY1" fmla="*/ 1176320 h 1266911"/>
                <a:gd name="connsiteX2" fmla="*/ 734809 w 739383"/>
                <a:gd name="connsiteY2" fmla="*/ 1266911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0" y="0"/>
                  </a:moveTo>
                  <a:cubicBezTo>
                    <a:pt x="437864" y="210192"/>
                    <a:pt x="739383" y="658045"/>
                    <a:pt x="739383" y="1176320"/>
                  </a:cubicBezTo>
                  <a:lnTo>
                    <a:pt x="734809" y="1266911"/>
                  </a:ln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3"/>
            <p:cNvSpPr/>
            <p:nvPr/>
          </p:nvSpPr>
          <p:spPr>
            <a:xfrm>
              <a:off x="1058852" y="3882390"/>
              <a:ext cx="739383" cy="1266911"/>
            </a:xfrm>
            <a:custGeom>
              <a:avLst/>
              <a:gdLst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6" fmla="*/ 385212 w 739383"/>
                <a:gd name="connsiteY6" fmla="*/ 69169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5" fmla="*/ 391235 w 739383"/>
                <a:gd name="connsiteY5" fmla="*/ 600255 h 1266911"/>
                <a:gd name="connsiteX0" fmla="*/ 293772 w 739383"/>
                <a:gd name="connsiteY0" fmla="*/ 600255 h 1266911"/>
                <a:gd name="connsiteX1" fmla="*/ 342504 w 739383"/>
                <a:gd name="connsiteY1" fmla="*/ 684275 h 1266911"/>
                <a:gd name="connsiteX2" fmla="*/ 4575 w 739383"/>
                <a:gd name="connsiteY2" fmla="*/ 1266911 h 1266911"/>
                <a:gd name="connsiteX3" fmla="*/ 0 w 739383"/>
                <a:gd name="connsiteY3" fmla="*/ 1176320 h 1266911"/>
                <a:gd name="connsiteX4" fmla="*/ 739383 w 739383"/>
                <a:gd name="connsiteY4" fmla="*/ 0 h 1266911"/>
                <a:gd name="connsiteX0" fmla="*/ 342504 w 739383"/>
                <a:gd name="connsiteY0" fmla="*/ 684275 h 1266911"/>
                <a:gd name="connsiteX1" fmla="*/ 4575 w 739383"/>
                <a:gd name="connsiteY1" fmla="*/ 1266911 h 1266911"/>
                <a:gd name="connsiteX2" fmla="*/ 0 w 739383"/>
                <a:gd name="connsiteY2" fmla="*/ 1176320 h 1266911"/>
                <a:gd name="connsiteX3" fmla="*/ 739383 w 739383"/>
                <a:gd name="connsiteY3" fmla="*/ 0 h 1266911"/>
                <a:gd name="connsiteX0" fmla="*/ 4575 w 739383"/>
                <a:gd name="connsiteY0" fmla="*/ 1266911 h 1266911"/>
                <a:gd name="connsiteX1" fmla="*/ 0 w 739383"/>
                <a:gd name="connsiteY1" fmla="*/ 1176320 h 1266911"/>
                <a:gd name="connsiteX2" fmla="*/ 739383 w 739383"/>
                <a:gd name="connsiteY2" fmla="*/ 0 h 1266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9383" h="1266911">
                  <a:moveTo>
                    <a:pt x="4575" y="1266911"/>
                  </a:moveTo>
                  <a:cubicBezTo>
                    <a:pt x="1043" y="1237048"/>
                    <a:pt x="0" y="1206806"/>
                    <a:pt x="0" y="1176320"/>
                  </a:cubicBezTo>
                  <a:cubicBezTo>
                    <a:pt x="0" y="658045"/>
                    <a:pt x="301519" y="210192"/>
                    <a:pt x="739383" y="0"/>
                  </a:cubicBezTo>
                </a:path>
              </a:pathLst>
            </a:custGeom>
            <a:noFill/>
            <a:ln w="3175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6849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5590093" y="78922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6144724" y="134385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6266962" y="146609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6266962" y="298555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268454" y="206477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7271770" y="205283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이등변 삼각형 38"/>
          <p:cNvSpPr/>
          <p:nvPr/>
        </p:nvSpPr>
        <p:spPr>
          <a:xfrm>
            <a:off x="6699193" y="128245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이등변 삼각형 39"/>
          <p:cNvSpPr/>
          <p:nvPr/>
        </p:nvSpPr>
        <p:spPr>
          <a:xfrm rot="21360000">
            <a:off x="6168641" y="218452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이등변 삼각형 40"/>
          <p:cNvSpPr/>
          <p:nvPr/>
        </p:nvSpPr>
        <p:spPr>
          <a:xfrm>
            <a:off x="7231530" y="218452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이등변 삼각형 42"/>
          <p:cNvSpPr/>
          <p:nvPr/>
        </p:nvSpPr>
        <p:spPr>
          <a:xfrm rot="1380000">
            <a:off x="7720273" y="131674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이등변 삼각형 43"/>
          <p:cNvSpPr/>
          <p:nvPr/>
        </p:nvSpPr>
        <p:spPr>
          <a:xfrm rot="1620000">
            <a:off x="5697164" y="131674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이등변 삼각형 44"/>
          <p:cNvSpPr/>
          <p:nvPr/>
        </p:nvSpPr>
        <p:spPr>
          <a:xfrm rot="23460000">
            <a:off x="6654259" y="305591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1086819" y="3870537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1641450" y="4425168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1763688" y="4547406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581214" y="3717032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921833" y="535147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602490" y="535147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이등변 삼각형 60"/>
          <p:cNvSpPr/>
          <p:nvPr/>
        </p:nvSpPr>
        <p:spPr>
          <a:xfrm rot="-2820000">
            <a:off x="1759101" y="453426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이등변 삼각형 61"/>
          <p:cNvSpPr/>
          <p:nvPr/>
        </p:nvSpPr>
        <p:spPr>
          <a:xfrm rot="20820000">
            <a:off x="1736647" y="537449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이등변 삼각형 62"/>
          <p:cNvSpPr/>
          <p:nvPr/>
        </p:nvSpPr>
        <p:spPr>
          <a:xfrm rot="1080000">
            <a:off x="2660690" y="536340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이등변 삼각형 63"/>
          <p:cNvSpPr/>
          <p:nvPr/>
        </p:nvSpPr>
        <p:spPr>
          <a:xfrm rot="1380000">
            <a:off x="3216999" y="439805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이등변 삼각형 64"/>
          <p:cNvSpPr/>
          <p:nvPr/>
        </p:nvSpPr>
        <p:spPr>
          <a:xfrm rot="60000">
            <a:off x="1030099" y="498746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이등변 삼각형 65"/>
          <p:cNvSpPr/>
          <p:nvPr/>
        </p:nvSpPr>
        <p:spPr>
          <a:xfrm rot="23460000">
            <a:off x="2234107" y="613722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941269" y="3717032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이등변 삼각형 71"/>
          <p:cNvSpPr/>
          <p:nvPr/>
        </p:nvSpPr>
        <p:spPr>
          <a:xfrm rot="2700000">
            <a:off x="2628151" y="4521852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이등변 삼각형 72"/>
          <p:cNvSpPr/>
          <p:nvPr/>
        </p:nvSpPr>
        <p:spPr>
          <a:xfrm rot="-3540000">
            <a:off x="3345753" y="495026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4" name="이등변 삼각형 73"/>
          <p:cNvSpPr/>
          <p:nvPr/>
        </p:nvSpPr>
        <p:spPr>
          <a:xfrm rot="-1980000">
            <a:off x="2178912" y="380819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5579688" y="3981294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6134319" y="4535925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256557" y="4658163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6259588" y="349234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6943831" y="5600659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0" name="이등변 삼각형 89"/>
          <p:cNvSpPr/>
          <p:nvPr/>
        </p:nvSpPr>
        <p:spPr>
          <a:xfrm rot="-4140000">
            <a:off x="6091692" y="492081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이등변 삼각형 90"/>
          <p:cNvSpPr/>
          <p:nvPr/>
        </p:nvSpPr>
        <p:spPr>
          <a:xfrm rot="20340000">
            <a:off x="6328860" y="557979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이등변 삼각형 91"/>
          <p:cNvSpPr/>
          <p:nvPr/>
        </p:nvSpPr>
        <p:spPr>
          <a:xfrm rot="1320000">
            <a:off x="7055655" y="557954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이등변 삼각형 92"/>
          <p:cNvSpPr/>
          <p:nvPr/>
        </p:nvSpPr>
        <p:spPr>
          <a:xfrm rot="180000">
            <a:off x="7371290" y="413622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4" name="이등변 삼각형 93"/>
          <p:cNvSpPr/>
          <p:nvPr/>
        </p:nvSpPr>
        <p:spPr>
          <a:xfrm rot="-900000">
            <a:off x="5577956" y="5445425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5" name="이등변 삼각형 94"/>
          <p:cNvSpPr/>
          <p:nvPr/>
        </p:nvSpPr>
        <p:spPr>
          <a:xfrm rot="23460000">
            <a:off x="6726976" y="624798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5148300" y="429830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이등변 삼각형 99"/>
          <p:cNvSpPr/>
          <p:nvPr/>
        </p:nvSpPr>
        <p:spPr>
          <a:xfrm rot="4440000">
            <a:off x="7288249" y="491764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1" name="이등변 삼각형 100"/>
          <p:cNvSpPr/>
          <p:nvPr/>
        </p:nvSpPr>
        <p:spPr>
          <a:xfrm rot="-2580000">
            <a:off x="7793558" y="5438051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7364245" y="429830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5568544" y="5600659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2" name="이등변 삼각형 111"/>
          <p:cNvSpPr/>
          <p:nvPr/>
        </p:nvSpPr>
        <p:spPr>
          <a:xfrm rot="-4380000">
            <a:off x="6002414" y="415047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3" name="이등변 삼각형 112"/>
          <p:cNvSpPr/>
          <p:nvPr/>
        </p:nvSpPr>
        <p:spPr>
          <a:xfrm rot="60000">
            <a:off x="6691820" y="4467507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1103818" y="78922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1658449" y="134385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780687" y="146609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2" name="타원 121"/>
          <p:cNvSpPr/>
          <p:nvPr/>
        </p:nvSpPr>
        <p:spPr>
          <a:xfrm>
            <a:off x="614868" y="146609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2946506" y="147422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0" name="이등변 삼각형 129"/>
          <p:cNvSpPr/>
          <p:nvPr/>
        </p:nvSpPr>
        <p:spPr>
          <a:xfrm rot="23340000">
            <a:off x="1609105" y="1890522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1" name="이등변 삼각형 130"/>
          <p:cNvSpPr/>
          <p:nvPr/>
        </p:nvSpPr>
        <p:spPr>
          <a:xfrm rot="-1860000">
            <a:off x="2814307" y="189762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3" name="이등변 삼각형 132"/>
          <p:cNvSpPr/>
          <p:nvPr/>
        </p:nvSpPr>
        <p:spPr>
          <a:xfrm rot="5400000">
            <a:off x="2248618" y="74359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4" name="이등변 삼각형 133"/>
          <p:cNvSpPr/>
          <p:nvPr/>
        </p:nvSpPr>
        <p:spPr>
          <a:xfrm rot="23460000">
            <a:off x="2212918" y="3055915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577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990681" y="1484784"/>
            <a:ext cx="7153144" cy="1982312"/>
            <a:chOff x="1204050" y="1628800"/>
            <a:chExt cx="6633464" cy="1838296"/>
          </a:xfrm>
        </p:grpSpPr>
        <p:sp>
          <p:nvSpPr>
            <p:cNvPr id="5" name="직사각형 4"/>
            <p:cNvSpPr/>
            <p:nvPr/>
          </p:nvSpPr>
          <p:spPr>
            <a:xfrm>
              <a:off x="1204079" y="1628800"/>
              <a:ext cx="6633435" cy="1838295"/>
            </a:xfrm>
            <a:custGeom>
              <a:avLst/>
              <a:gdLst/>
              <a:ahLst/>
              <a:cxnLst/>
              <a:rect l="l" t="t" r="r" b="b"/>
              <a:pathLst>
                <a:path w="6633435" h="1838295">
                  <a:moveTo>
                    <a:pt x="6633435" y="0"/>
                  </a:moveTo>
                  <a:cubicBezTo>
                    <a:pt x="6601579" y="307964"/>
                    <a:pt x="6573111" y="649687"/>
                    <a:pt x="6550175" y="1009764"/>
                  </a:cubicBezTo>
                  <a:cubicBezTo>
                    <a:pt x="6532959" y="1280045"/>
                    <a:pt x="6520148" y="1540464"/>
                    <a:pt x="6511737" y="1784447"/>
                  </a:cubicBezTo>
                  <a:cubicBezTo>
                    <a:pt x="5754279" y="1764880"/>
                    <a:pt x="4895301" y="1753950"/>
                    <a:pt x="3984985" y="1753950"/>
                  </a:cubicBezTo>
                  <a:cubicBezTo>
                    <a:pt x="2419909" y="1753950"/>
                    <a:pt x="1006580" y="1786256"/>
                    <a:pt x="0" y="1838295"/>
                  </a:cubicBezTo>
                  <a:cubicBezTo>
                    <a:pt x="141723" y="1568047"/>
                    <a:pt x="249690" y="1235665"/>
                    <a:pt x="304035" y="869457"/>
                  </a:cubicBezTo>
                  <a:cubicBezTo>
                    <a:pt x="337601" y="643269"/>
                    <a:pt x="347846" y="423489"/>
                    <a:pt x="336210" y="217904"/>
                  </a:cubicBezTo>
                  <a:cubicBezTo>
                    <a:pt x="1314464" y="275049"/>
                    <a:pt x="2593867" y="276547"/>
                    <a:pt x="3991377" y="209314"/>
                  </a:cubicBezTo>
                  <a:cubicBezTo>
                    <a:pt x="4949951" y="163197"/>
                    <a:pt x="5850111" y="90227"/>
                    <a:pt x="6633435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1204050" y="2967624"/>
              <a:ext cx="6531366" cy="499472"/>
            </a:xfrm>
            <a:custGeom>
              <a:avLst/>
              <a:gdLst/>
              <a:ahLst/>
              <a:cxnLst/>
              <a:rect l="l" t="t" r="r" b="b"/>
              <a:pathLst>
                <a:path w="6531366" h="499472">
                  <a:moveTo>
                    <a:pt x="199361" y="0"/>
                  </a:moveTo>
                  <a:lnTo>
                    <a:pt x="6531366" y="0"/>
                  </a:lnTo>
                  <a:cubicBezTo>
                    <a:pt x="6523139" y="153315"/>
                    <a:pt x="6516644" y="302303"/>
                    <a:pt x="6511765" y="445622"/>
                  </a:cubicBezTo>
                  <a:cubicBezTo>
                    <a:pt x="5754307" y="426055"/>
                    <a:pt x="4895329" y="415125"/>
                    <a:pt x="3985014" y="415125"/>
                  </a:cubicBezTo>
                  <a:cubicBezTo>
                    <a:pt x="2419923" y="415125"/>
                    <a:pt x="1006582" y="447431"/>
                    <a:pt x="0" y="499472"/>
                  </a:cubicBezTo>
                  <a:cubicBezTo>
                    <a:pt x="78509" y="350573"/>
                    <a:pt x="146234" y="182501"/>
                    <a:pt x="199361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782953" y="2013223"/>
            <a:ext cx="554671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8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희망을 말하고</a:t>
            </a:r>
            <a:r>
              <a:rPr lang="en-US" altLang="ko-KR" sz="38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r>
              <a:rPr lang="ko-KR" altLang="en-US" sz="38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Medium" pitchFamily="18" charset="-127"/>
                <a:ea typeface="KoPub바탕체 Medium" pitchFamily="18" charset="-127"/>
              </a:rPr>
              <a:t>성공을 나눈다</a:t>
            </a:r>
            <a:endParaRPr lang="ko-KR" altLang="en-US" sz="3800" spc="-300" dirty="0">
              <a:solidFill>
                <a:schemeClr val="accent1">
                  <a:lumMod val="20000"/>
                  <a:lumOff val="80000"/>
                </a:schemeClr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328690" y="2948574"/>
            <a:ext cx="44678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2 0 1 1  </a:t>
            </a:r>
            <a:r>
              <a:rPr lang="ko-KR" altLang="en-US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장 애 인 기 업 창 업 성 공 사 </a:t>
            </a:r>
            <a:r>
              <a:rPr lang="ko-KR" altLang="en-US" dirty="0" err="1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례</a:t>
            </a:r>
            <a:r>
              <a:rPr lang="ko-KR" altLang="en-US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집</a:t>
            </a:r>
            <a:endParaRPr lang="ko-KR" altLang="en-US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850734" y="4161940"/>
            <a:ext cx="1430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accent5">
                    <a:lumMod val="50000"/>
                  </a:schemeClr>
                </a:solidFill>
                <a:latin typeface="나눔고딕" pitchFamily="50" charset="-127"/>
                <a:ea typeface="나눔고딕" pitchFamily="50" charset="-127"/>
              </a:rPr>
              <a:t>2011. 11. 1</a:t>
            </a:r>
            <a:endParaRPr lang="ko-KR" altLang="en-US" dirty="0">
              <a:solidFill>
                <a:schemeClr val="accent5">
                  <a:lumMod val="50000"/>
                </a:schemeClr>
              </a:solidFill>
              <a:latin typeface="나눔고딕" pitchFamily="50" charset="-127"/>
              <a:ea typeface="나눔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932" y="5589240"/>
            <a:ext cx="1764754" cy="736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8898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086819" y="678135"/>
            <a:ext cx="2331638" cy="2331638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641450" y="1232766"/>
            <a:ext cx="1222375" cy="1222375"/>
          </a:xfrm>
          <a:prstGeom prst="ellipse">
            <a:avLst/>
          </a:prstGeom>
          <a:noFill/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1763688" y="1355004"/>
            <a:ext cx="977900" cy="9779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763688" y="187465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765180" y="195368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2768496" y="1941744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이등변 삼각형 18"/>
          <p:cNvSpPr/>
          <p:nvPr/>
        </p:nvSpPr>
        <p:spPr>
          <a:xfrm>
            <a:off x="2195919" y="117136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이등변 삼각형 19"/>
          <p:cNvSpPr/>
          <p:nvPr/>
        </p:nvSpPr>
        <p:spPr>
          <a:xfrm rot="21360000">
            <a:off x="1665367" y="207343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>
            <a:off x="2728256" y="2073433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 rot="10800000">
            <a:off x="1766837" y="2523107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 rot="10800000">
            <a:off x="2765345" y="75688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 rot="10800000">
            <a:off x="762029" y="768828"/>
            <a:ext cx="977900" cy="9779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10800000">
            <a:off x="2199069" y="241931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10560000">
            <a:off x="2729621" y="151724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10800000">
            <a:off x="1666732" y="151724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3480000">
            <a:off x="3371626" y="1771439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3420000">
            <a:off x="1623191" y="782854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이등변 삼각형 23"/>
          <p:cNvSpPr/>
          <p:nvPr/>
        </p:nvSpPr>
        <p:spPr>
          <a:xfrm rot="3960000">
            <a:off x="1648836" y="2807487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14520000">
            <a:off x="1016104" y="1803530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14040000">
            <a:off x="2771797" y="2807828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14580000">
            <a:off x="2743562" y="779566"/>
            <a:ext cx="113437" cy="9779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68473" y="4381900"/>
            <a:ext cx="1440160" cy="14401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2744737" y="4381900"/>
            <a:ext cx="1440160" cy="14401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"/>
          <p:cNvSpPr/>
          <p:nvPr/>
        </p:nvSpPr>
        <p:spPr>
          <a:xfrm>
            <a:off x="1736625" y="4381901"/>
            <a:ext cx="1080120" cy="248342"/>
          </a:xfrm>
          <a:custGeom>
            <a:avLst/>
            <a:gdLst>
              <a:gd name="connsiteX0" fmla="*/ 1080120 w 1171560"/>
              <a:gd name="connsiteY0" fmla="*/ 567163 h 658603"/>
              <a:gd name="connsiteX1" fmla="*/ 0 w 1171560"/>
              <a:gd name="connsiteY1" fmla="*/ 567163 h 658603"/>
              <a:gd name="connsiteX2" fmla="*/ 0 w 1171560"/>
              <a:gd name="connsiteY2" fmla="*/ 248342 h 658603"/>
              <a:gd name="connsiteX3" fmla="*/ 540060 w 1171560"/>
              <a:gd name="connsiteY3" fmla="*/ 0 h 658603"/>
              <a:gd name="connsiteX4" fmla="*/ 1080120 w 1171560"/>
              <a:gd name="connsiteY4" fmla="*/ 248342 h 658603"/>
              <a:gd name="connsiteX5" fmla="*/ 1171560 w 1171560"/>
              <a:gd name="connsiteY5" fmla="*/ 658603 h 658603"/>
              <a:gd name="connsiteX0" fmla="*/ 1080120 w 1080120"/>
              <a:gd name="connsiteY0" fmla="*/ 567163 h 567163"/>
              <a:gd name="connsiteX1" fmla="*/ 0 w 1080120"/>
              <a:gd name="connsiteY1" fmla="*/ 567163 h 567163"/>
              <a:gd name="connsiteX2" fmla="*/ 0 w 1080120"/>
              <a:gd name="connsiteY2" fmla="*/ 248342 h 567163"/>
              <a:gd name="connsiteX3" fmla="*/ 540060 w 1080120"/>
              <a:gd name="connsiteY3" fmla="*/ 0 h 567163"/>
              <a:gd name="connsiteX4" fmla="*/ 1080120 w 1080120"/>
              <a:gd name="connsiteY4" fmla="*/ 248342 h 567163"/>
              <a:gd name="connsiteX0" fmla="*/ 0 w 1080120"/>
              <a:gd name="connsiteY0" fmla="*/ 567163 h 567163"/>
              <a:gd name="connsiteX1" fmla="*/ 0 w 1080120"/>
              <a:gd name="connsiteY1" fmla="*/ 248342 h 567163"/>
              <a:gd name="connsiteX2" fmla="*/ 540060 w 1080120"/>
              <a:gd name="connsiteY2" fmla="*/ 0 h 567163"/>
              <a:gd name="connsiteX3" fmla="*/ 1080120 w 1080120"/>
              <a:gd name="connsiteY3" fmla="*/ 248342 h 567163"/>
              <a:gd name="connsiteX0" fmla="*/ 0 w 1080120"/>
              <a:gd name="connsiteY0" fmla="*/ 248342 h 248342"/>
              <a:gd name="connsiteX1" fmla="*/ 540060 w 1080120"/>
              <a:gd name="connsiteY1" fmla="*/ 0 h 248342"/>
              <a:gd name="connsiteX2" fmla="*/ 1080120 w 1080120"/>
              <a:gd name="connsiteY2" fmla="*/ 248342 h 24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80120" h="248342">
                <a:moveTo>
                  <a:pt x="0" y="248342"/>
                </a:moveTo>
                <a:cubicBezTo>
                  <a:pt x="129728" y="95372"/>
                  <a:pt x="323757" y="0"/>
                  <a:pt x="540060" y="0"/>
                </a:cubicBezTo>
                <a:cubicBezTo>
                  <a:pt x="756364" y="0"/>
                  <a:pt x="950392" y="95373"/>
                  <a:pt x="1080120" y="248342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"/>
          <p:cNvSpPr/>
          <p:nvPr/>
        </p:nvSpPr>
        <p:spPr>
          <a:xfrm>
            <a:off x="1736625" y="5573720"/>
            <a:ext cx="1080120" cy="248341"/>
          </a:xfrm>
          <a:custGeom>
            <a:avLst/>
            <a:gdLst>
              <a:gd name="connsiteX0" fmla="*/ 0 w 1080120"/>
              <a:gd name="connsiteY0" fmla="*/ 0 h 512957"/>
              <a:gd name="connsiteX1" fmla="*/ 1080120 w 1080120"/>
              <a:gd name="connsiteY1" fmla="*/ 0 h 512957"/>
              <a:gd name="connsiteX2" fmla="*/ 1080120 w 1080120"/>
              <a:gd name="connsiteY2" fmla="*/ 264616 h 512957"/>
              <a:gd name="connsiteX3" fmla="*/ 540060 w 1080120"/>
              <a:gd name="connsiteY3" fmla="*/ 512957 h 512957"/>
              <a:gd name="connsiteX4" fmla="*/ 0 w 1080120"/>
              <a:gd name="connsiteY4" fmla="*/ 264616 h 512957"/>
              <a:gd name="connsiteX5" fmla="*/ 91440 w 1080120"/>
              <a:gd name="connsiteY5" fmla="*/ 91440 h 512957"/>
              <a:gd name="connsiteX0" fmla="*/ 0 w 1080120"/>
              <a:gd name="connsiteY0" fmla="*/ 0 h 512957"/>
              <a:gd name="connsiteX1" fmla="*/ 1080120 w 1080120"/>
              <a:gd name="connsiteY1" fmla="*/ 0 h 512957"/>
              <a:gd name="connsiteX2" fmla="*/ 1080120 w 1080120"/>
              <a:gd name="connsiteY2" fmla="*/ 264616 h 512957"/>
              <a:gd name="connsiteX3" fmla="*/ 540060 w 1080120"/>
              <a:gd name="connsiteY3" fmla="*/ 512957 h 512957"/>
              <a:gd name="connsiteX4" fmla="*/ 0 w 1080120"/>
              <a:gd name="connsiteY4" fmla="*/ 264616 h 512957"/>
              <a:gd name="connsiteX0" fmla="*/ 1080120 w 1080120"/>
              <a:gd name="connsiteY0" fmla="*/ 0 h 512957"/>
              <a:gd name="connsiteX1" fmla="*/ 1080120 w 1080120"/>
              <a:gd name="connsiteY1" fmla="*/ 264616 h 512957"/>
              <a:gd name="connsiteX2" fmla="*/ 540060 w 1080120"/>
              <a:gd name="connsiteY2" fmla="*/ 512957 h 512957"/>
              <a:gd name="connsiteX3" fmla="*/ 0 w 1080120"/>
              <a:gd name="connsiteY3" fmla="*/ 264616 h 512957"/>
              <a:gd name="connsiteX0" fmla="*/ 1080120 w 1080120"/>
              <a:gd name="connsiteY0" fmla="*/ 0 h 248341"/>
              <a:gd name="connsiteX1" fmla="*/ 540060 w 1080120"/>
              <a:gd name="connsiteY1" fmla="*/ 248341 h 248341"/>
              <a:gd name="connsiteX2" fmla="*/ 0 w 1080120"/>
              <a:gd name="connsiteY2" fmla="*/ 0 h 24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80120" h="248341">
                <a:moveTo>
                  <a:pt x="1080120" y="0"/>
                </a:moveTo>
                <a:cubicBezTo>
                  <a:pt x="950392" y="152969"/>
                  <a:pt x="756364" y="248341"/>
                  <a:pt x="540060" y="248341"/>
                </a:cubicBezTo>
                <a:cubicBezTo>
                  <a:pt x="323757" y="248341"/>
                  <a:pt x="129728" y="152969"/>
                  <a:pt x="0" y="0"/>
                </a:cubicBezTo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도넛 1"/>
          <p:cNvSpPr/>
          <p:nvPr/>
        </p:nvSpPr>
        <p:spPr>
          <a:xfrm>
            <a:off x="5955400" y="404664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도넛 27"/>
          <p:cNvSpPr/>
          <p:nvPr/>
        </p:nvSpPr>
        <p:spPr>
          <a:xfrm>
            <a:off x="5220072" y="1672941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도넛 28"/>
          <p:cNvSpPr/>
          <p:nvPr/>
        </p:nvSpPr>
        <p:spPr>
          <a:xfrm>
            <a:off x="6692411" y="1672941"/>
            <a:ext cx="1461231" cy="1461231"/>
          </a:xfrm>
          <a:prstGeom prst="donut">
            <a:avLst>
              <a:gd name="adj" fmla="val 925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도넛 29"/>
          <p:cNvSpPr/>
          <p:nvPr/>
        </p:nvSpPr>
        <p:spPr>
          <a:xfrm>
            <a:off x="5948420" y="3765892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1" name="도넛 30"/>
          <p:cNvSpPr/>
          <p:nvPr/>
        </p:nvSpPr>
        <p:spPr>
          <a:xfrm>
            <a:off x="5220072" y="5006249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2" name="도넛 31"/>
          <p:cNvSpPr/>
          <p:nvPr/>
        </p:nvSpPr>
        <p:spPr>
          <a:xfrm>
            <a:off x="6664491" y="5006249"/>
            <a:ext cx="1461231" cy="1461231"/>
          </a:xfrm>
          <a:prstGeom prst="donut">
            <a:avLst>
              <a:gd name="adj" fmla="val 9257"/>
            </a:avLst>
          </a:prstGeom>
          <a:solidFill>
            <a:schemeClr val="tx2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6317038" y="5074571"/>
            <a:ext cx="767817" cy="684055"/>
          </a:xfrm>
          <a:custGeom>
            <a:avLst/>
            <a:gdLst>
              <a:gd name="connsiteX0" fmla="*/ 0 w 767817"/>
              <a:gd name="connsiteY0" fmla="*/ 0 h 684055"/>
              <a:gd name="connsiteX1" fmla="*/ 321087 w 767817"/>
              <a:gd name="connsiteY1" fmla="*/ 97722 h 684055"/>
              <a:gd name="connsiteX2" fmla="*/ 767817 w 767817"/>
              <a:gd name="connsiteY2" fmla="*/ 41881 h 684055"/>
              <a:gd name="connsiteX3" fmla="*/ 523512 w 767817"/>
              <a:gd name="connsiteY3" fmla="*/ 307127 h 684055"/>
              <a:gd name="connsiteX4" fmla="*/ 362968 w 767817"/>
              <a:gd name="connsiteY4" fmla="*/ 684055 h 684055"/>
              <a:gd name="connsiteX5" fmla="*/ 223365 w 767817"/>
              <a:gd name="connsiteY5" fmla="*/ 383908 h 684055"/>
              <a:gd name="connsiteX6" fmla="*/ 0 w 767817"/>
              <a:gd name="connsiteY6" fmla="*/ 0 h 684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7817" h="684055">
                <a:moveTo>
                  <a:pt x="0" y="0"/>
                </a:moveTo>
                <a:lnTo>
                  <a:pt x="321087" y="97722"/>
                </a:lnTo>
                <a:lnTo>
                  <a:pt x="767817" y="41881"/>
                </a:lnTo>
                <a:lnTo>
                  <a:pt x="523512" y="307127"/>
                </a:lnTo>
                <a:lnTo>
                  <a:pt x="362968" y="684055"/>
                </a:lnTo>
                <a:lnTo>
                  <a:pt x="223365" y="383908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991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액자 3"/>
          <p:cNvSpPr/>
          <p:nvPr/>
        </p:nvSpPr>
        <p:spPr>
          <a:xfrm>
            <a:off x="755576" y="908720"/>
            <a:ext cx="3311857" cy="1988505"/>
          </a:xfrm>
          <a:custGeom>
            <a:avLst/>
            <a:gdLst/>
            <a:ahLst/>
            <a:cxnLst/>
            <a:rect l="l" t="t" r="r" b="b"/>
            <a:pathLst>
              <a:path w="3744416" h="2248222">
                <a:moveTo>
                  <a:pt x="3470670" y="152500"/>
                </a:moveTo>
                <a:lnTo>
                  <a:pt x="3744416" y="152500"/>
                </a:lnTo>
                <a:lnTo>
                  <a:pt x="3744416" y="2096716"/>
                </a:lnTo>
                <a:lnTo>
                  <a:pt x="659977" y="2096716"/>
                </a:lnTo>
                <a:lnTo>
                  <a:pt x="659977" y="2248222"/>
                </a:lnTo>
                <a:lnTo>
                  <a:pt x="371945" y="1960190"/>
                </a:lnTo>
                <a:lnTo>
                  <a:pt x="659977" y="1672158"/>
                </a:lnTo>
                <a:lnTo>
                  <a:pt x="659977" y="1822698"/>
                </a:lnTo>
                <a:lnTo>
                  <a:pt x="3470398" y="1822698"/>
                </a:lnTo>
                <a:lnTo>
                  <a:pt x="3470398" y="584895"/>
                </a:lnTo>
                <a:lnTo>
                  <a:pt x="3470670" y="584895"/>
                </a:lnTo>
                <a:close/>
                <a:moveTo>
                  <a:pt x="3091582" y="0"/>
                </a:moveTo>
                <a:lnTo>
                  <a:pt x="3379614" y="288032"/>
                </a:lnTo>
                <a:lnTo>
                  <a:pt x="3091582" y="576064"/>
                </a:lnTo>
                <a:lnTo>
                  <a:pt x="3091582" y="426518"/>
                </a:lnTo>
                <a:lnTo>
                  <a:pt x="274018" y="426518"/>
                </a:lnTo>
                <a:lnTo>
                  <a:pt x="274018" y="428974"/>
                </a:lnTo>
                <a:lnTo>
                  <a:pt x="271062" y="428974"/>
                </a:lnTo>
                <a:lnTo>
                  <a:pt x="271062" y="2096716"/>
                </a:lnTo>
                <a:lnTo>
                  <a:pt x="0" y="2096716"/>
                </a:lnTo>
                <a:lnTo>
                  <a:pt x="0" y="152500"/>
                </a:lnTo>
                <a:lnTo>
                  <a:pt x="3091582" y="1525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960204" y="431229"/>
            <a:ext cx="2664594" cy="2664594"/>
            <a:chOff x="5148064" y="188938"/>
            <a:chExt cx="3312368" cy="3312368"/>
          </a:xfrm>
        </p:grpSpPr>
        <p:sp>
          <p:nvSpPr>
            <p:cNvPr id="16" name="타원 12"/>
            <p:cNvSpPr/>
            <p:nvPr/>
          </p:nvSpPr>
          <p:spPr>
            <a:xfrm rot="16200000">
              <a:off x="5652120" y="692994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6444208" y="1197050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2"/>
            <p:cNvSpPr/>
            <p:nvPr/>
          </p:nvSpPr>
          <p:spPr>
            <a:xfrm rot="5400000">
              <a:off x="5940152" y="1989138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2"/>
            <p:cNvSpPr/>
            <p:nvPr/>
          </p:nvSpPr>
          <p:spPr>
            <a:xfrm rot="10800000">
              <a:off x="5148064" y="1485082"/>
              <a:ext cx="2016224" cy="1008112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971600" y="3645024"/>
            <a:ext cx="2708140" cy="2706791"/>
            <a:chOff x="4960204" y="3577385"/>
            <a:chExt cx="3314335" cy="3312684"/>
          </a:xfrm>
        </p:grpSpPr>
        <p:sp>
          <p:nvSpPr>
            <p:cNvPr id="21" name="타원 12"/>
            <p:cNvSpPr/>
            <p:nvPr/>
          </p:nvSpPr>
          <p:spPr>
            <a:xfrm rot="16200000">
              <a:off x="5365686" y="3982867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12"/>
            <p:cNvSpPr/>
            <p:nvPr/>
          </p:nvSpPr>
          <p:spPr>
            <a:xfrm>
              <a:off x="6652612" y="4388349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12"/>
            <p:cNvSpPr/>
            <p:nvPr/>
          </p:nvSpPr>
          <p:spPr>
            <a:xfrm rot="5400000">
              <a:off x="6247130" y="5673624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12"/>
            <p:cNvSpPr/>
            <p:nvPr/>
          </p:nvSpPr>
          <p:spPr>
            <a:xfrm rot="10800000">
              <a:off x="4960204" y="5268142"/>
              <a:ext cx="1621927" cy="810963"/>
            </a:xfrm>
            <a:custGeom>
              <a:avLst/>
              <a:gdLst/>
              <a:ahLst/>
              <a:cxnLst/>
              <a:rect l="l" t="t" r="r" b="b"/>
              <a:pathLst>
                <a:path w="2664296" h="1332148">
                  <a:moveTo>
                    <a:pt x="1332148" y="0"/>
                  </a:moveTo>
                  <a:cubicBezTo>
                    <a:pt x="2067873" y="0"/>
                    <a:pt x="2664296" y="596423"/>
                    <a:pt x="2664296" y="1332148"/>
                  </a:cubicBezTo>
                  <a:lnTo>
                    <a:pt x="0" y="1332148"/>
                  </a:lnTo>
                  <a:cubicBezTo>
                    <a:pt x="0" y="596423"/>
                    <a:pt x="596423" y="0"/>
                    <a:pt x="133214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7" name="타원 12"/>
          <p:cNvSpPr/>
          <p:nvPr/>
        </p:nvSpPr>
        <p:spPr>
          <a:xfrm rot="16200000">
            <a:off x="5279153" y="3943932"/>
            <a:ext cx="1260454" cy="662637"/>
          </a:xfrm>
          <a:custGeom>
            <a:avLst/>
            <a:gdLst/>
            <a:ahLst/>
            <a:cxnLst/>
            <a:rect l="l" t="t" r="r" b="b"/>
            <a:pathLst>
              <a:path w="1260454" h="662637">
                <a:moveTo>
                  <a:pt x="1260454" y="662637"/>
                </a:moveTo>
                <a:lnTo>
                  <a:pt x="226653" y="662637"/>
                </a:lnTo>
                <a:cubicBezTo>
                  <a:pt x="217187" y="528617"/>
                  <a:pt x="124721" y="417818"/>
                  <a:pt x="0" y="381223"/>
                </a:cubicBezTo>
                <a:cubicBezTo>
                  <a:pt x="104145" y="155561"/>
                  <a:pt x="332814" y="0"/>
                  <a:pt x="597817" y="0"/>
                </a:cubicBezTo>
                <a:cubicBezTo>
                  <a:pt x="963781" y="0"/>
                  <a:pt x="1260454" y="296673"/>
                  <a:pt x="1260454" y="6626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12"/>
          <p:cNvSpPr/>
          <p:nvPr/>
        </p:nvSpPr>
        <p:spPr>
          <a:xfrm>
            <a:off x="6361389" y="4307662"/>
            <a:ext cx="1262175" cy="662637"/>
          </a:xfrm>
          <a:custGeom>
            <a:avLst/>
            <a:gdLst/>
            <a:ahLst/>
            <a:cxnLst/>
            <a:rect l="l" t="t" r="r" b="b"/>
            <a:pathLst>
              <a:path w="1262175" h="662637">
                <a:moveTo>
                  <a:pt x="599538" y="0"/>
                </a:moveTo>
                <a:cubicBezTo>
                  <a:pt x="965502" y="0"/>
                  <a:pt x="1262175" y="296673"/>
                  <a:pt x="1262175" y="662637"/>
                </a:cubicBezTo>
                <a:lnTo>
                  <a:pt x="225561" y="662637"/>
                </a:lnTo>
                <a:cubicBezTo>
                  <a:pt x="215057" y="530208"/>
                  <a:pt x="123411" y="420938"/>
                  <a:pt x="0" y="384395"/>
                </a:cubicBezTo>
                <a:cubicBezTo>
                  <a:pt x="103650" y="157072"/>
                  <a:pt x="333251" y="0"/>
                  <a:pt x="599538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12"/>
          <p:cNvSpPr/>
          <p:nvPr/>
        </p:nvSpPr>
        <p:spPr>
          <a:xfrm rot="5400000">
            <a:off x="5998365" y="5389255"/>
            <a:ext cx="1262484" cy="662637"/>
          </a:xfrm>
          <a:custGeom>
            <a:avLst/>
            <a:gdLst/>
            <a:ahLst/>
            <a:cxnLst/>
            <a:rect l="l" t="t" r="r" b="b"/>
            <a:pathLst>
              <a:path w="1262484" h="662637">
                <a:moveTo>
                  <a:pt x="0" y="384963"/>
                </a:moveTo>
                <a:cubicBezTo>
                  <a:pt x="103563" y="157343"/>
                  <a:pt x="333330" y="0"/>
                  <a:pt x="599847" y="0"/>
                </a:cubicBezTo>
                <a:cubicBezTo>
                  <a:pt x="965811" y="0"/>
                  <a:pt x="1262484" y="296673"/>
                  <a:pt x="1262484" y="662637"/>
                </a:cubicBezTo>
                <a:lnTo>
                  <a:pt x="231589" y="662637"/>
                </a:lnTo>
                <a:cubicBezTo>
                  <a:pt x="219942" y="529076"/>
                  <a:pt x="125744" y="419499"/>
                  <a:pt x="0" y="3849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12"/>
          <p:cNvSpPr/>
          <p:nvPr/>
        </p:nvSpPr>
        <p:spPr>
          <a:xfrm rot="10800000">
            <a:off x="4915424" y="5026540"/>
            <a:ext cx="1259541" cy="662637"/>
          </a:xfrm>
          <a:custGeom>
            <a:avLst/>
            <a:gdLst/>
            <a:ahLst/>
            <a:cxnLst/>
            <a:rect l="l" t="t" r="r" b="b"/>
            <a:pathLst>
              <a:path w="1259541" h="662637">
                <a:moveTo>
                  <a:pt x="1259541" y="662637"/>
                </a:moveTo>
                <a:lnTo>
                  <a:pt x="230418" y="662637"/>
                </a:lnTo>
                <a:cubicBezTo>
                  <a:pt x="221034" y="527041"/>
                  <a:pt x="126739" y="415122"/>
                  <a:pt x="0" y="379541"/>
                </a:cubicBezTo>
                <a:cubicBezTo>
                  <a:pt x="104408" y="154762"/>
                  <a:pt x="332583" y="0"/>
                  <a:pt x="596904" y="0"/>
                </a:cubicBezTo>
                <a:cubicBezTo>
                  <a:pt x="962868" y="0"/>
                  <a:pt x="1259541" y="296673"/>
                  <a:pt x="1259541" y="6626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6026598" y="4764384"/>
            <a:ext cx="477845" cy="477845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844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905034" y="1072583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3001450" y="1488726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571108" y="71740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3455968" y="2269298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672888" y="2269298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2"/>
          <p:cNvSpPr/>
          <p:nvPr/>
        </p:nvSpPr>
        <p:spPr>
          <a:xfrm flipH="1">
            <a:off x="2383292" y="1488726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2"/>
          <p:cNvSpPr/>
          <p:nvPr/>
        </p:nvSpPr>
        <p:spPr>
          <a:xfrm rot="18000000" flipH="1" flipV="1">
            <a:off x="2692124" y="1999334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5189976" y="971567"/>
            <a:ext cx="1795559" cy="1795559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6607493" y="239738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4824413" y="239738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"/>
          <p:cNvSpPr/>
          <p:nvPr/>
        </p:nvSpPr>
        <p:spPr>
          <a:xfrm rot="3600000" flipV="1">
            <a:off x="5843649" y="212742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6607492" y="62105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4824412" y="62105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"/>
          <p:cNvSpPr/>
          <p:nvPr/>
        </p:nvSpPr>
        <p:spPr>
          <a:xfrm rot="3600000" flipH="1">
            <a:off x="5843649" y="80084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"/>
          <p:cNvSpPr/>
          <p:nvPr/>
        </p:nvSpPr>
        <p:spPr>
          <a:xfrm rot="12600000">
            <a:off x="5277792" y="1459293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arrow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"/>
          <p:cNvSpPr/>
          <p:nvPr/>
        </p:nvSpPr>
        <p:spPr>
          <a:xfrm rot="9000000" flipH="1">
            <a:off x="6364579" y="1459292"/>
            <a:ext cx="514048" cy="908660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정오각형 9"/>
          <p:cNvSpPr/>
          <p:nvPr/>
        </p:nvSpPr>
        <p:spPr>
          <a:xfrm>
            <a:off x="1982724" y="4028234"/>
            <a:ext cx="1872170" cy="1783019"/>
          </a:xfrm>
          <a:prstGeom prst="pentagon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2"/>
          <p:cNvSpPr/>
          <p:nvPr/>
        </p:nvSpPr>
        <p:spPr>
          <a:xfrm rot="5730465" flipH="1">
            <a:off x="3046875" y="4403439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2"/>
          <p:cNvSpPr/>
          <p:nvPr/>
        </p:nvSpPr>
        <p:spPr>
          <a:xfrm rot="9900000" flipH="1">
            <a:off x="3192675" y="4912890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2"/>
          <p:cNvSpPr/>
          <p:nvPr/>
        </p:nvSpPr>
        <p:spPr>
          <a:xfrm rot="14447856" flipH="1">
            <a:off x="2764101" y="5218910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2"/>
          <p:cNvSpPr/>
          <p:nvPr/>
        </p:nvSpPr>
        <p:spPr>
          <a:xfrm rot="18550233" flipH="1">
            <a:off x="2348584" y="4880936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2"/>
          <p:cNvSpPr/>
          <p:nvPr/>
        </p:nvSpPr>
        <p:spPr>
          <a:xfrm rot="1527349" flipH="1">
            <a:off x="2509756" y="4386371"/>
            <a:ext cx="296025" cy="523271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1619672" y="4333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455968" y="4333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984195" y="542744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3113800" y="542744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549062" y="3680172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육각형 37"/>
          <p:cNvSpPr/>
          <p:nvPr/>
        </p:nvSpPr>
        <p:spPr>
          <a:xfrm>
            <a:off x="5193363" y="4055526"/>
            <a:ext cx="1944216" cy="1757650"/>
          </a:xfrm>
          <a:prstGeom prst="hexagon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4824413" y="459487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6750649" y="4594875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218916" y="545473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348521" y="545473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47510" y="3677484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229148" y="3677484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2"/>
          <p:cNvSpPr/>
          <p:nvPr/>
        </p:nvSpPr>
        <p:spPr>
          <a:xfrm rot="7236412" flipH="1">
            <a:off x="6500778" y="4420182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2"/>
          <p:cNvSpPr/>
          <p:nvPr/>
        </p:nvSpPr>
        <p:spPr>
          <a:xfrm rot="10492419" flipH="1">
            <a:off x="6495076" y="5033752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2"/>
          <p:cNvSpPr/>
          <p:nvPr/>
        </p:nvSpPr>
        <p:spPr>
          <a:xfrm rot="14223563" flipH="1">
            <a:off x="6034799" y="5283109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2"/>
          <p:cNvSpPr/>
          <p:nvPr/>
        </p:nvSpPr>
        <p:spPr>
          <a:xfrm rot="18318742" flipH="1">
            <a:off x="5615451" y="5030264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2"/>
          <p:cNvSpPr/>
          <p:nvPr/>
        </p:nvSpPr>
        <p:spPr>
          <a:xfrm rot="21426537" flipH="1">
            <a:off x="5600460" y="4436121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2"/>
          <p:cNvSpPr/>
          <p:nvPr/>
        </p:nvSpPr>
        <p:spPr>
          <a:xfrm rot="3519563" flipH="1">
            <a:off x="6046818" y="4165705"/>
            <a:ext cx="237307" cy="419478"/>
          </a:xfrm>
          <a:custGeom>
            <a:avLst/>
            <a:gdLst>
              <a:gd name="connsiteX0" fmla="*/ 514048 w 605488"/>
              <a:gd name="connsiteY0" fmla="*/ 0 h 908660"/>
              <a:gd name="connsiteX1" fmla="*/ 514048 w 605488"/>
              <a:gd name="connsiteY1" fmla="*/ 908660 h 908660"/>
              <a:gd name="connsiteX2" fmla="*/ 0 w 605488"/>
              <a:gd name="connsiteY2" fmla="*/ 0 h 908660"/>
              <a:gd name="connsiteX3" fmla="*/ 605488 w 605488"/>
              <a:gd name="connsiteY3" fmla="*/ 91440 h 908660"/>
              <a:gd name="connsiteX0" fmla="*/ 514048 w 514048"/>
              <a:gd name="connsiteY0" fmla="*/ 0 h 908660"/>
              <a:gd name="connsiteX1" fmla="*/ 514048 w 514048"/>
              <a:gd name="connsiteY1" fmla="*/ 908660 h 908660"/>
              <a:gd name="connsiteX2" fmla="*/ 0 w 514048"/>
              <a:gd name="connsiteY2" fmla="*/ 0 h 908660"/>
              <a:gd name="connsiteX0" fmla="*/ 514048 w 514048"/>
              <a:gd name="connsiteY0" fmla="*/ 908660 h 908660"/>
              <a:gd name="connsiteX1" fmla="*/ 0 w 514048"/>
              <a:gd name="connsiteY1" fmla="*/ 0 h 908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14048" h="908660">
                <a:moveTo>
                  <a:pt x="514048" y="908660"/>
                </a:moveTo>
                <a:cubicBezTo>
                  <a:pt x="266495" y="662755"/>
                  <a:pt x="85981" y="350024"/>
                  <a:pt x="0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301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842816" y="4241191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1619172" y="4002249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884407" y="4294817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5660763" y="4055875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787481" y="1155143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타원 1"/>
          <p:cNvSpPr/>
          <p:nvPr/>
        </p:nvSpPr>
        <p:spPr>
          <a:xfrm>
            <a:off x="1563837" y="916201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229911" y="56101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3114771" y="211291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331691" y="2112916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5343257" y="4737247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7360023" y="4746300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786974" y="561659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890218" y="561659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911619" y="382890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793257" y="382890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이등변 삼각형 3"/>
          <p:cNvSpPr/>
          <p:nvPr/>
        </p:nvSpPr>
        <p:spPr>
          <a:xfrm rot="2030519">
            <a:off x="1691296" y="129719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이등변 삼각형 51"/>
          <p:cNvSpPr/>
          <p:nvPr/>
        </p:nvSpPr>
        <p:spPr>
          <a:xfrm rot="1676905">
            <a:off x="3470408" y="140250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이등변 삼각형 52"/>
          <p:cNvSpPr/>
          <p:nvPr/>
        </p:nvSpPr>
        <p:spPr>
          <a:xfrm rot="1588066">
            <a:off x="2605671" y="292364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582470">
            <a:off x="3218076" y="412612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이등변 삼각형 57"/>
          <p:cNvSpPr/>
          <p:nvPr/>
        </p:nvSpPr>
        <p:spPr>
          <a:xfrm rot="1800000">
            <a:off x="6595537" y="282328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>
            <a:off x="5793257" y="1054477"/>
            <a:ext cx="1640944" cy="16409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569613" y="815535"/>
            <a:ext cx="2088232" cy="208823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7010894" y="2283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5506365" y="2283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7010894" y="734529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451427" y="74777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이등변 삼각형 61"/>
          <p:cNvSpPr/>
          <p:nvPr/>
        </p:nvSpPr>
        <p:spPr>
          <a:xfrm rot="12600000">
            <a:off x="6564072" y="77536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이등변 삼각형 62"/>
          <p:cNvSpPr/>
          <p:nvPr/>
        </p:nvSpPr>
        <p:spPr>
          <a:xfrm rot="18000000">
            <a:off x="7570024" y="1798670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>
            <a:off x="5503359" y="1798669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1346381" y="439288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182677" y="4392881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710904" y="5487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2840509" y="5487163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275771" y="3739890"/>
            <a:ext cx="756084" cy="75608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9" name="이등변 삼각형 68"/>
          <p:cNvSpPr/>
          <p:nvPr/>
        </p:nvSpPr>
        <p:spPr>
          <a:xfrm rot="4878989">
            <a:off x="3592153" y="533696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이등변 삼각형 69"/>
          <p:cNvSpPr/>
          <p:nvPr/>
        </p:nvSpPr>
        <p:spPr>
          <a:xfrm rot="3095095">
            <a:off x="1984769" y="4137746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이등변 삼각형 70"/>
          <p:cNvSpPr/>
          <p:nvPr/>
        </p:nvSpPr>
        <p:spPr>
          <a:xfrm rot="6035833">
            <a:off x="1632902" y="534543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이등변 삼각형 71"/>
          <p:cNvSpPr/>
          <p:nvPr/>
        </p:nvSpPr>
        <p:spPr>
          <a:xfrm rot="1940278">
            <a:off x="7565885" y="4524011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이등변 삼각형 72"/>
          <p:cNvSpPr/>
          <p:nvPr/>
        </p:nvSpPr>
        <p:spPr>
          <a:xfrm rot="5178729">
            <a:off x="7568743" y="552949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이등변 삼각형 73"/>
          <p:cNvSpPr/>
          <p:nvPr/>
        </p:nvSpPr>
        <p:spPr>
          <a:xfrm rot="5400000">
            <a:off x="6670141" y="3994893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이등변 삼각형 74"/>
          <p:cNvSpPr/>
          <p:nvPr/>
        </p:nvSpPr>
        <p:spPr>
          <a:xfrm rot="5400000">
            <a:off x="5761796" y="557128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이등변 삼각형 75"/>
          <p:cNvSpPr/>
          <p:nvPr/>
        </p:nvSpPr>
        <p:spPr>
          <a:xfrm rot="1996429">
            <a:off x="2606236" y="6010245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이등변 삼각형 76"/>
          <p:cNvSpPr/>
          <p:nvPr/>
        </p:nvSpPr>
        <p:spPr>
          <a:xfrm rot="1861684">
            <a:off x="6670140" y="6063416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이등변 삼각형 78"/>
          <p:cNvSpPr/>
          <p:nvPr/>
        </p:nvSpPr>
        <p:spPr>
          <a:xfrm rot="1821054">
            <a:off x="5732814" y="4517517"/>
            <a:ext cx="141477" cy="121963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2733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타원 22"/>
          <p:cNvSpPr/>
          <p:nvPr/>
        </p:nvSpPr>
        <p:spPr>
          <a:xfrm>
            <a:off x="5179613" y="881620"/>
            <a:ext cx="2076311" cy="2076311"/>
          </a:xfrm>
          <a:prstGeom prst="ellipse">
            <a:avLst/>
          </a:prstGeom>
          <a:solidFill>
            <a:schemeClr val="bg1"/>
          </a:solidFill>
          <a:ln w="1270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439152" y="1141159"/>
            <a:ext cx="1557234" cy="1557233"/>
          </a:xfrm>
          <a:prstGeom prst="ellipse">
            <a:avLst/>
          </a:prstGeom>
          <a:solidFill>
            <a:schemeClr val="bg1"/>
          </a:solidFill>
          <a:ln w="1270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525665" y="1227672"/>
            <a:ext cx="1384208" cy="138420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817770" y="650919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7770" y="2393748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4824028" y="650919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824028" y="2393748"/>
            <a:ext cx="783225" cy="78322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5400000">
            <a:off x="6168069" y="96355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16200000" flipH="1">
            <a:off x="6168069" y="278097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>
            <a:off x="5255623" y="187693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flipV="1">
            <a:off x="7077656" y="183922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8" name="그룹 47"/>
          <p:cNvGrpSpPr/>
          <p:nvPr/>
        </p:nvGrpSpPr>
        <p:grpSpPr>
          <a:xfrm>
            <a:off x="1466051" y="335864"/>
            <a:ext cx="2831976" cy="2840940"/>
            <a:chOff x="5355620" y="155292"/>
            <a:chExt cx="2831976" cy="2840940"/>
          </a:xfrm>
        </p:grpSpPr>
        <p:sp>
          <p:nvSpPr>
            <p:cNvPr id="37" name="타원 36"/>
            <p:cNvSpPr/>
            <p:nvPr/>
          </p:nvSpPr>
          <p:spPr>
            <a:xfrm>
              <a:off x="5719673" y="779381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5979212" y="1038920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6065725" y="1125433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7404371" y="2204541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2" name="타원 41"/>
            <p:cNvSpPr/>
            <p:nvPr/>
          </p:nvSpPr>
          <p:spPr>
            <a:xfrm>
              <a:off x="6323371" y="155292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3" name="타원 42"/>
            <p:cNvSpPr/>
            <p:nvPr/>
          </p:nvSpPr>
          <p:spPr>
            <a:xfrm>
              <a:off x="5355620" y="221300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이등변 삼각형 44"/>
            <p:cNvSpPr/>
            <p:nvPr/>
          </p:nvSpPr>
          <p:spPr>
            <a:xfrm rot="16200000" flipH="1">
              <a:off x="6708129" y="2678738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이등변 삼각형 45"/>
            <p:cNvSpPr/>
            <p:nvPr/>
          </p:nvSpPr>
          <p:spPr>
            <a:xfrm rot="1440000">
              <a:off x="5857231" y="144194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 rot="-840000" flipV="1">
              <a:off x="7564632" y="1484784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64" name="그룹 63"/>
          <p:cNvGrpSpPr/>
          <p:nvPr/>
        </p:nvGrpSpPr>
        <p:grpSpPr>
          <a:xfrm>
            <a:off x="1317581" y="3681028"/>
            <a:ext cx="2991883" cy="2836534"/>
            <a:chOff x="5180517" y="3465439"/>
            <a:chExt cx="3257606" cy="3088460"/>
          </a:xfrm>
        </p:grpSpPr>
        <p:sp>
          <p:nvSpPr>
            <p:cNvPr id="50" name="타원 49"/>
            <p:cNvSpPr/>
            <p:nvPr/>
          </p:nvSpPr>
          <p:spPr>
            <a:xfrm>
              <a:off x="5777364" y="4085976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타원 50"/>
            <p:cNvSpPr/>
            <p:nvPr/>
          </p:nvSpPr>
          <p:spPr>
            <a:xfrm>
              <a:off x="6036903" y="4345515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타원 51"/>
            <p:cNvSpPr/>
            <p:nvPr/>
          </p:nvSpPr>
          <p:spPr>
            <a:xfrm>
              <a:off x="6123416" y="4432028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타원 52"/>
            <p:cNvSpPr/>
            <p:nvPr/>
          </p:nvSpPr>
          <p:spPr>
            <a:xfrm>
              <a:off x="7654898" y="4337527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>
              <a:off x="7220942" y="5770675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타원 54"/>
            <p:cNvSpPr/>
            <p:nvPr/>
          </p:nvSpPr>
          <p:spPr>
            <a:xfrm>
              <a:off x="5180517" y="429806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타원 55"/>
            <p:cNvSpPr/>
            <p:nvPr/>
          </p:nvSpPr>
          <p:spPr>
            <a:xfrm>
              <a:off x="5634958" y="5770675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7380000">
              <a:off x="7360173" y="4382362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 rot="16200000" flipH="1">
              <a:off x="6765820" y="5985333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이등변 삼각형 58"/>
            <p:cNvSpPr/>
            <p:nvPr/>
          </p:nvSpPr>
          <p:spPr>
            <a:xfrm>
              <a:off x="5900913" y="533725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 rot="1440000" flipV="1">
              <a:off x="7612554" y="537321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타원 61"/>
            <p:cNvSpPr/>
            <p:nvPr/>
          </p:nvSpPr>
          <p:spPr>
            <a:xfrm>
              <a:off x="6408010" y="3465439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이등변 삼각형 62"/>
            <p:cNvSpPr/>
            <p:nvPr/>
          </p:nvSpPr>
          <p:spPr>
            <a:xfrm rot="2640000">
              <a:off x="6195657" y="4350106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4831343" y="3681028"/>
            <a:ext cx="3054618" cy="2650814"/>
            <a:chOff x="527933" y="464828"/>
            <a:chExt cx="3400175" cy="2950690"/>
          </a:xfrm>
        </p:grpSpPr>
        <p:sp>
          <p:nvSpPr>
            <p:cNvPr id="44" name="타원 43"/>
            <p:cNvSpPr/>
            <p:nvPr/>
          </p:nvSpPr>
          <p:spPr>
            <a:xfrm>
              <a:off x="1191637" y="902000"/>
              <a:ext cx="2076311" cy="2076311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1451176" y="1161539"/>
              <a:ext cx="1557234" cy="1557233"/>
            </a:xfrm>
            <a:prstGeom prst="ellipse">
              <a:avLst/>
            </a:prstGeom>
            <a:solidFill>
              <a:schemeClr val="bg1"/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60"/>
            <p:cNvSpPr/>
            <p:nvPr/>
          </p:nvSpPr>
          <p:spPr>
            <a:xfrm>
              <a:off x="1537689" y="1248052"/>
              <a:ext cx="1384208" cy="1384207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타원 64"/>
            <p:cNvSpPr/>
            <p:nvPr/>
          </p:nvSpPr>
          <p:spPr>
            <a:xfrm>
              <a:off x="3144883" y="1549020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타원 65"/>
            <p:cNvSpPr/>
            <p:nvPr/>
          </p:nvSpPr>
          <p:spPr>
            <a:xfrm>
              <a:off x="2553159" y="46482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타원 66"/>
            <p:cNvSpPr/>
            <p:nvPr/>
          </p:nvSpPr>
          <p:spPr>
            <a:xfrm>
              <a:off x="527933" y="1557487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 rot="16200000" flipH="1">
              <a:off x="2180093" y="2801357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이등변 삼각형 68"/>
            <p:cNvSpPr/>
            <p:nvPr/>
          </p:nvSpPr>
          <p:spPr>
            <a:xfrm rot="1440000">
              <a:off x="1371530" y="1479889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20760000" flipV="1">
              <a:off x="2978007" y="1485649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타원 70"/>
            <p:cNvSpPr/>
            <p:nvPr/>
          </p:nvSpPr>
          <p:spPr>
            <a:xfrm>
              <a:off x="1131196" y="464828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타원 71"/>
            <p:cNvSpPr/>
            <p:nvPr/>
          </p:nvSpPr>
          <p:spPr>
            <a:xfrm>
              <a:off x="2553159" y="263229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타원 72"/>
            <p:cNvSpPr/>
            <p:nvPr/>
          </p:nvSpPr>
          <p:spPr>
            <a:xfrm>
              <a:off x="1131196" y="2632294"/>
              <a:ext cx="783225" cy="783224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 rot="5400000">
              <a:off x="2180093" y="981024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이등변 삼각형 74"/>
            <p:cNvSpPr/>
            <p:nvPr/>
          </p:nvSpPr>
          <p:spPr>
            <a:xfrm rot="1560000" flipH="1" flipV="1">
              <a:off x="2969540" y="234925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 rot="1800000" flipH="1" flipV="1">
              <a:off x="1386273" y="2349250"/>
              <a:ext cx="99398" cy="85688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153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그룹 34"/>
          <p:cNvGrpSpPr/>
          <p:nvPr/>
        </p:nvGrpSpPr>
        <p:grpSpPr>
          <a:xfrm>
            <a:off x="4625907" y="1223970"/>
            <a:ext cx="3024336" cy="4365270"/>
            <a:chOff x="5304819" y="244954"/>
            <a:chExt cx="3024336" cy="4365270"/>
          </a:xfrm>
        </p:grpSpPr>
        <p:grpSp>
          <p:nvGrpSpPr>
            <p:cNvPr id="20" name="그룹 19"/>
            <p:cNvGrpSpPr/>
            <p:nvPr/>
          </p:nvGrpSpPr>
          <p:grpSpPr>
            <a:xfrm>
              <a:off x="5412432" y="244954"/>
              <a:ext cx="2831976" cy="2840940"/>
              <a:chOff x="5355620" y="155292"/>
              <a:chExt cx="2831976" cy="2840940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5719673" y="779381"/>
                <a:ext cx="2076311" cy="2076311"/>
              </a:xfrm>
              <a:prstGeom prst="ellipse">
                <a:avLst/>
              </a:prstGeom>
              <a:solidFill>
                <a:schemeClr val="bg1"/>
              </a:solidFill>
              <a:ln w="12700"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5979212" y="1038920"/>
                <a:ext cx="1557234" cy="1557233"/>
              </a:xfrm>
              <a:prstGeom prst="ellipse">
                <a:avLst/>
              </a:prstGeom>
              <a:solidFill>
                <a:schemeClr val="bg1"/>
              </a:solidFill>
              <a:ln w="12700"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타원 22"/>
              <p:cNvSpPr/>
              <p:nvPr/>
            </p:nvSpPr>
            <p:spPr>
              <a:xfrm>
                <a:off x="6065725" y="1125433"/>
                <a:ext cx="1384208" cy="1384207"/>
              </a:xfrm>
              <a:prstGeom prst="ellips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7404371" y="2204541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6323371" y="155292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5355620" y="2213008"/>
                <a:ext cx="783225" cy="783224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이등변 삼각형 26"/>
              <p:cNvSpPr/>
              <p:nvPr/>
            </p:nvSpPr>
            <p:spPr>
              <a:xfrm rot="16200000" flipH="1">
                <a:off x="6708129" y="2678738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이등변 삼각형 27"/>
              <p:cNvSpPr/>
              <p:nvPr/>
            </p:nvSpPr>
            <p:spPr>
              <a:xfrm rot="1440000">
                <a:off x="5857231" y="1441940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이등변 삼각형 28"/>
              <p:cNvSpPr/>
              <p:nvPr/>
            </p:nvSpPr>
            <p:spPr>
              <a:xfrm rot="-840000" flipV="1">
                <a:off x="7564632" y="1484784"/>
                <a:ext cx="99398" cy="85688"/>
              </a:xfrm>
              <a:prstGeom prst="triangl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1" name="직선 연결선 30"/>
            <p:cNvCxnSpPr>
              <a:stCxn id="21" idx="4"/>
            </p:cNvCxnSpPr>
            <p:nvPr/>
          </p:nvCxnSpPr>
          <p:spPr>
            <a:xfrm>
              <a:off x="6814641" y="2945354"/>
              <a:ext cx="0" cy="339630"/>
            </a:xfrm>
            <a:prstGeom prst="line">
              <a:avLst/>
            </a:prstGeom>
            <a:ln w="12700"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모서리가 둥근 직사각형 31"/>
            <p:cNvSpPr/>
            <p:nvPr/>
          </p:nvSpPr>
          <p:spPr>
            <a:xfrm>
              <a:off x="5304819" y="3284984"/>
              <a:ext cx="3024336" cy="360040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5304819" y="3776051"/>
              <a:ext cx="3024336" cy="36004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모서리가 둥근 직사각형 33"/>
            <p:cNvSpPr/>
            <p:nvPr/>
          </p:nvSpPr>
          <p:spPr>
            <a:xfrm>
              <a:off x="5304819" y="4250184"/>
              <a:ext cx="3024336" cy="36004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763688" y="1194391"/>
            <a:ext cx="1959905" cy="1959905"/>
            <a:chOff x="1410764" y="1019565"/>
            <a:chExt cx="1959905" cy="1959905"/>
          </a:xfrm>
        </p:grpSpPr>
        <p:sp>
          <p:nvSpPr>
            <p:cNvPr id="17" name="타원 16"/>
            <p:cNvSpPr/>
            <p:nvPr/>
          </p:nvSpPr>
          <p:spPr>
            <a:xfrm>
              <a:off x="1547664" y="1168581"/>
              <a:ext cx="1677226" cy="167722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9"/>
            <p:cNvSpPr/>
            <p:nvPr/>
          </p:nvSpPr>
          <p:spPr>
            <a:xfrm rot="2700000">
              <a:off x="1410764" y="1019565"/>
              <a:ext cx="1959905" cy="1959905"/>
            </a:xfrm>
            <a:custGeom>
              <a:avLst/>
              <a:gdLst>
                <a:gd name="connsiteX0" fmla="*/ 936104 w 2253290"/>
                <a:gd name="connsiteY0" fmla="*/ 925424 h 2253290"/>
                <a:gd name="connsiteX1" fmla="*/ 936104 w 2253290"/>
                <a:gd name="connsiteY1" fmla="*/ 17316 h 2253290"/>
                <a:gd name="connsiteX2" fmla="*/ 1126645 w 2253290"/>
                <a:gd name="connsiteY2" fmla="*/ 0 h 2253290"/>
                <a:gd name="connsiteX3" fmla="*/ 2253290 w 2253290"/>
                <a:gd name="connsiteY3" fmla="*/ 1126645 h 2253290"/>
                <a:gd name="connsiteX4" fmla="*/ 1126645 w 2253290"/>
                <a:gd name="connsiteY4" fmla="*/ 2253290 h 2253290"/>
                <a:gd name="connsiteX5" fmla="*/ 0 w 2253290"/>
                <a:gd name="connsiteY5" fmla="*/ 1126645 h 2253290"/>
                <a:gd name="connsiteX6" fmla="*/ 18946 w 2253290"/>
                <a:gd name="connsiteY6" fmla="*/ 925424 h 2253290"/>
                <a:gd name="connsiteX7" fmla="*/ 1027544 w 2253290"/>
                <a:gd name="connsiteY7" fmla="*/ 1016864 h 2253290"/>
                <a:gd name="connsiteX0" fmla="*/ 936104 w 2253290"/>
                <a:gd name="connsiteY0" fmla="*/ 925424 h 2253290"/>
                <a:gd name="connsiteX1" fmla="*/ 936104 w 2253290"/>
                <a:gd name="connsiteY1" fmla="*/ 17316 h 2253290"/>
                <a:gd name="connsiteX2" fmla="*/ 1126645 w 2253290"/>
                <a:gd name="connsiteY2" fmla="*/ 0 h 2253290"/>
                <a:gd name="connsiteX3" fmla="*/ 2253290 w 2253290"/>
                <a:gd name="connsiteY3" fmla="*/ 1126645 h 2253290"/>
                <a:gd name="connsiteX4" fmla="*/ 1126645 w 2253290"/>
                <a:gd name="connsiteY4" fmla="*/ 2253290 h 2253290"/>
                <a:gd name="connsiteX5" fmla="*/ 0 w 2253290"/>
                <a:gd name="connsiteY5" fmla="*/ 1126645 h 2253290"/>
                <a:gd name="connsiteX6" fmla="*/ 18946 w 2253290"/>
                <a:gd name="connsiteY6" fmla="*/ 925424 h 2253290"/>
                <a:gd name="connsiteX0" fmla="*/ 936104 w 2253290"/>
                <a:gd name="connsiteY0" fmla="*/ 17316 h 2253290"/>
                <a:gd name="connsiteX1" fmla="*/ 1126645 w 2253290"/>
                <a:gd name="connsiteY1" fmla="*/ 0 h 2253290"/>
                <a:gd name="connsiteX2" fmla="*/ 2253290 w 2253290"/>
                <a:gd name="connsiteY2" fmla="*/ 1126645 h 2253290"/>
                <a:gd name="connsiteX3" fmla="*/ 1126645 w 2253290"/>
                <a:gd name="connsiteY3" fmla="*/ 2253290 h 2253290"/>
                <a:gd name="connsiteX4" fmla="*/ 0 w 2253290"/>
                <a:gd name="connsiteY4" fmla="*/ 1126645 h 2253290"/>
                <a:gd name="connsiteX5" fmla="*/ 18946 w 2253290"/>
                <a:gd name="connsiteY5" fmla="*/ 925424 h 2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290" h="2253290">
                  <a:moveTo>
                    <a:pt x="936104" y="17316"/>
                  </a:moveTo>
                  <a:cubicBezTo>
                    <a:pt x="997897" y="5508"/>
                    <a:pt x="1061628" y="0"/>
                    <a:pt x="1126645" y="0"/>
                  </a:cubicBezTo>
                  <a:cubicBezTo>
                    <a:pt x="1748874" y="0"/>
                    <a:pt x="2253290" y="504416"/>
                    <a:pt x="2253290" y="1126645"/>
                  </a:cubicBezTo>
                  <a:cubicBezTo>
                    <a:pt x="2253290" y="1748874"/>
                    <a:pt x="1748874" y="2253290"/>
                    <a:pt x="1126645" y="2253290"/>
                  </a:cubicBezTo>
                  <a:cubicBezTo>
                    <a:pt x="504416" y="2253290"/>
                    <a:pt x="0" y="1748874"/>
                    <a:pt x="0" y="1126645"/>
                  </a:cubicBezTo>
                  <a:cubicBezTo>
                    <a:pt x="0" y="1057900"/>
                    <a:pt x="6157" y="990592"/>
                    <a:pt x="18946" y="925424"/>
                  </a:cubicBezTo>
                </a:path>
              </a:pathLst>
            </a:custGeom>
            <a:noFill/>
            <a:ln w="12700"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>
              <a:spLocks noChangeAspect="1"/>
            </p:cNvSpPr>
            <p:nvPr/>
          </p:nvSpPr>
          <p:spPr>
            <a:xfrm>
              <a:off x="2915816" y="1162877"/>
              <a:ext cx="72000" cy="7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4350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그룹 21"/>
          <p:cNvGrpSpPr/>
          <p:nvPr/>
        </p:nvGrpSpPr>
        <p:grpSpPr>
          <a:xfrm>
            <a:off x="2921636" y="815174"/>
            <a:ext cx="3291024" cy="2294012"/>
            <a:chOff x="726255" y="611861"/>
            <a:chExt cx="3291024" cy="2294012"/>
          </a:xfrm>
        </p:grpSpPr>
        <p:sp>
          <p:nvSpPr>
            <p:cNvPr id="4" name="타원 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" name="타원 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18" name="이등변 삼각형 17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926154" y="3873404"/>
            <a:ext cx="3291024" cy="2294012"/>
            <a:chOff x="726255" y="611861"/>
            <a:chExt cx="3291024" cy="2294012"/>
          </a:xfrm>
        </p:grpSpPr>
        <p:sp>
          <p:nvSpPr>
            <p:cNvPr id="24" name="타원 2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이등변 삼각형 26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이등변 삼각형 28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5653677" y="3581949"/>
            <a:ext cx="1944216" cy="3168352"/>
            <a:chOff x="1363303" y="3652949"/>
            <a:chExt cx="1944216" cy="3168352"/>
          </a:xfrm>
        </p:grpSpPr>
        <p:sp>
          <p:nvSpPr>
            <p:cNvPr id="31" name="타원 30"/>
            <p:cNvSpPr/>
            <p:nvPr/>
          </p:nvSpPr>
          <p:spPr>
            <a:xfrm rot="14622833">
              <a:off x="751235" y="4265017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5420000" flipV="1">
              <a:off x="2821739" y="4233184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이등변 삼각형 33"/>
            <p:cNvSpPr/>
            <p:nvPr/>
          </p:nvSpPr>
          <p:spPr>
            <a:xfrm rot="16200000">
              <a:off x="1531277" y="5874089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5470477" y="3581949"/>
            <a:ext cx="2294012" cy="3168352"/>
            <a:chOff x="1163425" y="3530277"/>
            <a:chExt cx="2294012" cy="3168352"/>
          </a:xfrm>
        </p:grpSpPr>
        <p:sp>
          <p:nvSpPr>
            <p:cNvPr id="32" name="타원 31"/>
            <p:cNvSpPr/>
            <p:nvPr/>
          </p:nvSpPr>
          <p:spPr>
            <a:xfrm rot="17777167" flipH="1">
              <a:off x="751235" y="4142345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5" name="이등변 삼각형 34"/>
            <p:cNvSpPr/>
            <p:nvPr/>
          </p:nvSpPr>
          <p:spPr>
            <a:xfrm rot="17700000">
              <a:off x="3331634" y="4140150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이등변 삼각형 35"/>
            <p:cNvSpPr/>
            <p:nvPr/>
          </p:nvSpPr>
          <p:spPr>
            <a:xfrm rot="13860000">
              <a:off x="1154107" y="5900035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" name="타원 5"/>
          <p:cNvSpPr/>
          <p:nvPr/>
        </p:nvSpPr>
        <p:spPr>
          <a:xfrm>
            <a:off x="2654947" y="2236460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4791808" y="724292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 rot="19148033">
            <a:off x="703010" y="5294689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 rot="19148033">
            <a:off x="2839988" y="3854050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824413" y="3953488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6723477" y="5210249"/>
            <a:ext cx="1584176" cy="93610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7814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그룹 21"/>
          <p:cNvGrpSpPr/>
          <p:nvPr/>
        </p:nvGrpSpPr>
        <p:grpSpPr>
          <a:xfrm>
            <a:off x="2959007" y="882576"/>
            <a:ext cx="3291024" cy="2294012"/>
            <a:chOff x="726255" y="611861"/>
            <a:chExt cx="3291024" cy="2294012"/>
          </a:xfrm>
        </p:grpSpPr>
        <p:sp>
          <p:nvSpPr>
            <p:cNvPr id="4" name="타원 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" name="타원 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18" name="이등변 삼각형 17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이등변 삼각형 18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이등변 삼각형 19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이등변 삼각형 20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>
            <a:off x="1028564" y="3631967"/>
            <a:ext cx="3291024" cy="2294012"/>
            <a:chOff x="726255" y="611861"/>
            <a:chExt cx="3291024" cy="2294012"/>
          </a:xfrm>
        </p:grpSpPr>
        <p:sp>
          <p:nvSpPr>
            <p:cNvPr id="24" name="타원 23"/>
            <p:cNvSpPr/>
            <p:nvPr/>
          </p:nvSpPr>
          <p:spPr>
            <a:xfrm rot="20022833">
              <a:off x="726255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 rot="1577167" flipH="1">
              <a:off x="848927" y="811739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26" name="이등변 삼각형 25"/>
            <p:cNvSpPr/>
            <p:nvPr/>
          </p:nvSpPr>
          <p:spPr>
            <a:xfrm rot="-780000" flipV="1">
              <a:off x="3188569" y="2279493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이등변 삼각형 26"/>
            <p:cNvSpPr/>
            <p:nvPr/>
          </p:nvSpPr>
          <p:spPr>
            <a:xfrm>
              <a:off x="1547664" y="98903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500000">
              <a:off x="3281603" y="2789388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이등변 삼각형 28"/>
            <p:cNvSpPr/>
            <p:nvPr/>
          </p:nvSpPr>
          <p:spPr>
            <a:xfrm rot="-2340000">
              <a:off x="1521718" y="611861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4966253" y="3324207"/>
            <a:ext cx="1944216" cy="3168352"/>
            <a:chOff x="1363303" y="3652949"/>
            <a:chExt cx="1944216" cy="3168352"/>
          </a:xfrm>
        </p:grpSpPr>
        <p:sp>
          <p:nvSpPr>
            <p:cNvPr id="31" name="타원 30"/>
            <p:cNvSpPr/>
            <p:nvPr/>
          </p:nvSpPr>
          <p:spPr>
            <a:xfrm rot="14622833">
              <a:off x="751235" y="4265017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3" name="이등변 삼각형 32"/>
            <p:cNvSpPr/>
            <p:nvPr/>
          </p:nvSpPr>
          <p:spPr>
            <a:xfrm rot="15420000" flipV="1">
              <a:off x="2821739" y="4233184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이등변 삼각형 33"/>
            <p:cNvSpPr/>
            <p:nvPr/>
          </p:nvSpPr>
          <p:spPr>
            <a:xfrm rot="16200000">
              <a:off x="1531277" y="5874089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4783053" y="3324207"/>
            <a:ext cx="2294012" cy="3168352"/>
            <a:chOff x="1163425" y="3530277"/>
            <a:chExt cx="2294012" cy="3168352"/>
          </a:xfrm>
        </p:grpSpPr>
        <p:sp>
          <p:nvSpPr>
            <p:cNvPr id="32" name="타원 31"/>
            <p:cNvSpPr/>
            <p:nvPr/>
          </p:nvSpPr>
          <p:spPr>
            <a:xfrm rot="17777167" flipH="1">
              <a:off x="751235" y="4142345"/>
              <a:ext cx="3168352" cy="1944216"/>
            </a:xfrm>
            <a:prstGeom prst="ellipse">
              <a:avLst/>
            </a:prstGeom>
            <a:noFill/>
            <a:ln w="1905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 w="3175"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35" name="이등변 삼각형 34"/>
            <p:cNvSpPr/>
            <p:nvPr/>
          </p:nvSpPr>
          <p:spPr>
            <a:xfrm rot="17700000">
              <a:off x="3331634" y="4140150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이등변 삼각형 35"/>
            <p:cNvSpPr/>
            <p:nvPr/>
          </p:nvSpPr>
          <p:spPr>
            <a:xfrm rot="13860000">
              <a:off x="1154107" y="5900035"/>
              <a:ext cx="135122" cy="11648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타원 1"/>
          <p:cNvSpPr/>
          <p:nvPr/>
        </p:nvSpPr>
        <p:spPr>
          <a:xfrm>
            <a:off x="5637609" y="999060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061049" y="2722485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1617723" y="5160467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3694442" y="3732722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4013370" y="5198377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2799543" y="3690209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타원 45"/>
          <p:cNvSpPr/>
          <p:nvPr/>
        </p:nvSpPr>
        <p:spPr>
          <a:xfrm>
            <a:off x="1347708" y="4288866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>
            <a:off x="2826206" y="5517305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4929077" y="3454634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6626127" y="6052586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6923206" y="4335818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4753515" y="4617363"/>
            <a:ext cx="318928" cy="318928"/>
          </a:xfrm>
          <a:prstGeom prst="ellipse">
            <a:avLst/>
          </a:prstGeom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7504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4844734" y="733456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5312786" y="1201508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5384794" y="1273516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780838" y="445424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721854" y="2249165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6840229" y="22735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149594" y="1154438"/>
            <a:ext cx="2881064" cy="132419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581015" y="1352091"/>
            <a:ext cx="2036695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>
            <a:spLocks noChangeAspect="1"/>
          </p:cNvSpPr>
          <p:nvPr/>
        </p:nvSpPr>
        <p:spPr>
          <a:xfrm>
            <a:off x="1646151" y="1406143"/>
            <a:ext cx="1887950" cy="828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 rot="2700000">
            <a:off x="3732613" y="147723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 rot="2700000">
            <a:off x="842725" y="153877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1585324" y="3681028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2053376" y="4149080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2125384" y="4221088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521428" y="3392996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295636" y="461713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31538" y="461713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2521428" y="580641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 rot="2700000">
            <a:off x="4826642" y="3684260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 rot="2700000">
            <a:off x="5298933" y="4152312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 rot="2700000">
            <a:off x="5370941" y="4224320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 rot="2700000">
            <a:off x="6632580" y="375476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 rot="2700000">
            <a:off x="4900219" y="3753598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8" name="타원 67"/>
          <p:cNvSpPr/>
          <p:nvPr/>
        </p:nvSpPr>
        <p:spPr>
          <a:xfrm rot="2700000">
            <a:off x="6622662" y="547604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69" name="타원 68"/>
          <p:cNvSpPr/>
          <p:nvPr/>
        </p:nvSpPr>
        <p:spPr>
          <a:xfrm rot="2700000">
            <a:off x="4926037" y="5461313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5400000">
            <a:off x="2531745" y="111159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16200000" flipH="1">
            <a:off x="2531745" y="2435786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5400000">
            <a:off x="5999049" y="364226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14580000" flipH="1">
            <a:off x="4770142" y="491484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16200000" flipH="1">
            <a:off x="6024321" y="6086665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이등변 삼각형 39"/>
          <p:cNvSpPr/>
          <p:nvPr/>
        </p:nvSpPr>
        <p:spPr>
          <a:xfrm rot="7020000" flipH="1" flipV="1">
            <a:off x="7213422" y="491484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이등변 삼각형 41"/>
          <p:cNvSpPr/>
          <p:nvPr/>
        </p:nvSpPr>
        <p:spPr>
          <a:xfrm rot="15600000" flipH="1">
            <a:off x="4932927" y="134504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이등변 삼각형 42"/>
          <p:cNvSpPr/>
          <p:nvPr/>
        </p:nvSpPr>
        <p:spPr>
          <a:xfrm rot="5880000" flipH="1" flipV="1">
            <a:off x="7104920" y="136456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이등변 삼각형 43"/>
          <p:cNvSpPr/>
          <p:nvPr/>
        </p:nvSpPr>
        <p:spPr>
          <a:xfrm rot="16200000" flipH="1">
            <a:off x="6061111" y="3134121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이등변 삼각형 44"/>
          <p:cNvSpPr/>
          <p:nvPr/>
        </p:nvSpPr>
        <p:spPr>
          <a:xfrm rot="16920000" flipH="1">
            <a:off x="1895752" y="3980441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이등변 삼각형 45"/>
          <p:cNvSpPr/>
          <p:nvPr/>
        </p:nvSpPr>
        <p:spPr>
          <a:xfrm rot="5280000" flipH="1" flipV="1">
            <a:off x="3649067" y="402151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이등변 삼각형 46"/>
          <p:cNvSpPr/>
          <p:nvPr/>
        </p:nvSpPr>
        <p:spPr>
          <a:xfrm rot="4320000">
            <a:off x="1925012" y="572877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이등변 삼각형 47"/>
          <p:cNvSpPr/>
          <p:nvPr/>
        </p:nvSpPr>
        <p:spPr>
          <a:xfrm rot="16740000" flipV="1">
            <a:off x="3627122" y="5733275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708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타원 23"/>
          <p:cNvSpPr/>
          <p:nvPr/>
        </p:nvSpPr>
        <p:spPr>
          <a:xfrm>
            <a:off x="1620394" y="677537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088446" y="1145589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160454" y="1217597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556498" y="389505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1382903" y="129028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729278" y="1261112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864581" y="259761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3238438" y="259761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118032" y="651669"/>
            <a:ext cx="2448272" cy="2448272"/>
          </a:xfrm>
          <a:prstGeom prst="ellipse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86084" y="1119721"/>
            <a:ext cx="1512168" cy="151216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658092" y="1191729"/>
            <a:ext cx="1368152" cy="136815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6736076" y="57047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421013" y="570471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4830000" y="15677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7272300" y="1567737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399389" y="260147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6750944" y="2601479"/>
            <a:ext cx="576064" cy="57606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이등변 삼각형 20"/>
          <p:cNvSpPr/>
          <p:nvPr/>
        </p:nvSpPr>
        <p:spPr>
          <a:xfrm rot="17340000" flipH="1">
            <a:off x="2007787" y="90823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이등변 삼각형 21"/>
          <p:cNvSpPr/>
          <p:nvPr/>
        </p:nvSpPr>
        <p:spPr>
          <a:xfrm rot="4560000" flipH="1" flipV="1">
            <a:off x="3502482" y="865877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이등변 삼각형 22"/>
          <p:cNvSpPr/>
          <p:nvPr/>
        </p:nvSpPr>
        <p:spPr>
          <a:xfrm rot="5880000">
            <a:off x="1652216" y="2245516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 rot="15480000" flipV="1">
            <a:off x="3969183" y="225023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이등변 삼각형 31"/>
          <p:cNvSpPr/>
          <p:nvPr/>
        </p:nvSpPr>
        <p:spPr>
          <a:xfrm rot="5520000" flipH="1" flipV="1">
            <a:off x="2794830" y="3082964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이등변 삼각형 32"/>
          <p:cNvSpPr/>
          <p:nvPr/>
        </p:nvSpPr>
        <p:spPr>
          <a:xfrm rot="15900000" flipH="1">
            <a:off x="5215399" y="122195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이등변 삼각형 33"/>
          <p:cNvSpPr/>
          <p:nvPr/>
        </p:nvSpPr>
        <p:spPr>
          <a:xfrm rot="8940000" flipH="1" flipV="1">
            <a:off x="6292443" y="60151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이등변 삼각형 34"/>
          <p:cNvSpPr/>
          <p:nvPr/>
        </p:nvSpPr>
        <p:spPr>
          <a:xfrm rot="5700000">
            <a:off x="5217565" y="2396022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이등변 삼각형 35"/>
          <p:cNvSpPr/>
          <p:nvPr/>
        </p:nvSpPr>
        <p:spPr>
          <a:xfrm rot="15960000" flipV="1">
            <a:off x="7398093" y="2376828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이등변 삼각형 36"/>
          <p:cNvSpPr/>
          <p:nvPr/>
        </p:nvSpPr>
        <p:spPr>
          <a:xfrm rot="5460000" flipH="1" flipV="1">
            <a:off x="6330391" y="3050893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이등변 삼각형 37"/>
          <p:cNvSpPr/>
          <p:nvPr/>
        </p:nvSpPr>
        <p:spPr>
          <a:xfrm rot="5460000" flipH="1" flipV="1">
            <a:off x="7349558" y="1243200"/>
            <a:ext cx="99398" cy="85688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843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대각선 방향의 모서리가 둥근 사각형 3"/>
          <p:cNvSpPr/>
          <p:nvPr/>
        </p:nvSpPr>
        <p:spPr>
          <a:xfrm>
            <a:off x="938213" y="1432967"/>
            <a:ext cx="7272808" cy="2309676"/>
          </a:xfrm>
          <a:prstGeom prst="round2DiagRect">
            <a:avLst>
              <a:gd name="adj1" fmla="val 13227"/>
              <a:gd name="adj2" fmla="val 50000"/>
            </a:avLst>
          </a:prstGeom>
          <a:solidFill>
            <a:schemeClr val="accent1">
              <a:lumMod val="20000"/>
              <a:lumOff val="80000"/>
            </a:schemeClr>
          </a:solidFill>
          <a:ln w="1905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283271" y="1787674"/>
            <a:ext cx="537679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고객만족서비스를 위한</a:t>
            </a:r>
            <a:endParaRPr lang="ko-KR" altLang="en-US" sz="4400" dirty="0">
              <a:solidFill>
                <a:schemeClr val="tx2">
                  <a:lumMod val="75000"/>
                </a:schemeClr>
              </a:solidFill>
              <a:latin typeface="08서울남산체 M" pitchFamily="18" charset="-127"/>
              <a:ea typeface="08서울남산체 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64634" y="2606855"/>
            <a:ext cx="385233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err="1" smtClean="0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차별화전략</a:t>
            </a:r>
            <a:r>
              <a:rPr lang="ko-KR" altLang="en-US" sz="4400" dirty="0" smtClean="0">
                <a:solidFill>
                  <a:schemeClr val="tx2">
                    <a:lumMod val="75000"/>
                  </a:schemeClr>
                </a:solidFill>
                <a:latin typeface="08서울남산체 M" pitchFamily="18" charset="-127"/>
                <a:ea typeface="08서울남산체 M" pitchFamily="18" charset="-127"/>
              </a:rPr>
              <a:t> 수립</a:t>
            </a:r>
            <a:endParaRPr lang="ko-KR" altLang="en-US" sz="4400" dirty="0">
              <a:solidFill>
                <a:schemeClr val="tx2">
                  <a:lumMod val="75000"/>
                </a:schemeClr>
              </a:solidFill>
              <a:latin typeface="08서울남산체 M" pitchFamily="18" charset="-127"/>
              <a:ea typeface="08서울남산체 M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9867" y="5928617"/>
            <a:ext cx="2405842" cy="669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2714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모서리가 둥근 직사각형 20"/>
          <p:cNvSpPr/>
          <p:nvPr/>
        </p:nvSpPr>
        <p:spPr>
          <a:xfrm>
            <a:off x="3333309" y="1546206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508288" y="689948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3"/>
          <p:cNvSpPr/>
          <p:nvPr/>
        </p:nvSpPr>
        <p:spPr>
          <a:xfrm rot="10800000">
            <a:off x="3508288" y="2098276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4289688" y="455777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4289688" y="2591875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모서리가 둥근 직사각형 28"/>
          <p:cNvSpPr/>
          <p:nvPr/>
        </p:nvSpPr>
        <p:spPr>
          <a:xfrm>
            <a:off x="4824028" y="4674364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3"/>
          <p:cNvSpPr/>
          <p:nvPr/>
        </p:nvSpPr>
        <p:spPr>
          <a:xfrm>
            <a:off x="4999007" y="3818106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23"/>
          <p:cNvSpPr/>
          <p:nvPr/>
        </p:nvSpPr>
        <p:spPr>
          <a:xfrm rot="10800000">
            <a:off x="4999007" y="5226434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193362" y="3678188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6316786" y="3651768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193362" y="5604424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316786" y="5578004"/>
            <a:ext cx="576064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842206" y="4705263"/>
            <a:ext cx="2477382" cy="508181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23"/>
          <p:cNvSpPr/>
          <p:nvPr/>
        </p:nvSpPr>
        <p:spPr>
          <a:xfrm>
            <a:off x="2017185" y="3849005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23"/>
          <p:cNvSpPr/>
          <p:nvPr/>
        </p:nvSpPr>
        <p:spPr>
          <a:xfrm rot="10800000">
            <a:off x="2017185" y="5257333"/>
            <a:ext cx="2138865" cy="811273"/>
          </a:xfrm>
          <a:custGeom>
            <a:avLst/>
            <a:gdLst>
              <a:gd name="connsiteX0" fmla="*/ 1212288 w 2424576"/>
              <a:gd name="connsiteY0" fmla="*/ 0 h 919643"/>
              <a:gd name="connsiteX1" fmla="*/ 2424576 w 2424576"/>
              <a:gd name="connsiteY1" fmla="*/ 919643 h 919643"/>
              <a:gd name="connsiteX2" fmla="*/ 1220608 w 2424576"/>
              <a:gd name="connsiteY2" fmla="*/ 908446 h 919643"/>
              <a:gd name="connsiteX3" fmla="*/ 0 w 2424576"/>
              <a:gd name="connsiteY3" fmla="*/ 919643 h 919643"/>
              <a:gd name="connsiteX4" fmla="*/ 1212288 w 2424576"/>
              <a:gd name="connsiteY4" fmla="*/ 0 h 919643"/>
              <a:gd name="connsiteX0" fmla="*/ 1220608 w 2424576"/>
              <a:gd name="connsiteY0" fmla="*/ 908446 h 999886"/>
              <a:gd name="connsiteX1" fmla="*/ 0 w 2424576"/>
              <a:gd name="connsiteY1" fmla="*/ 919643 h 999886"/>
              <a:gd name="connsiteX2" fmla="*/ 1212288 w 2424576"/>
              <a:gd name="connsiteY2" fmla="*/ 0 h 999886"/>
              <a:gd name="connsiteX3" fmla="*/ 2424576 w 2424576"/>
              <a:gd name="connsiteY3" fmla="*/ 919643 h 999886"/>
              <a:gd name="connsiteX4" fmla="*/ 1312048 w 2424576"/>
              <a:gd name="connsiteY4" fmla="*/ 999886 h 999886"/>
              <a:gd name="connsiteX0" fmla="*/ 0 w 2424576"/>
              <a:gd name="connsiteY0" fmla="*/ 919643 h 999886"/>
              <a:gd name="connsiteX1" fmla="*/ 1212288 w 2424576"/>
              <a:gd name="connsiteY1" fmla="*/ 0 h 999886"/>
              <a:gd name="connsiteX2" fmla="*/ 2424576 w 2424576"/>
              <a:gd name="connsiteY2" fmla="*/ 919643 h 999886"/>
              <a:gd name="connsiteX3" fmla="*/ 1312048 w 2424576"/>
              <a:gd name="connsiteY3" fmla="*/ 999886 h 999886"/>
              <a:gd name="connsiteX0" fmla="*/ 0 w 2424576"/>
              <a:gd name="connsiteY0" fmla="*/ 919643 h 919643"/>
              <a:gd name="connsiteX1" fmla="*/ 1212288 w 2424576"/>
              <a:gd name="connsiteY1" fmla="*/ 0 h 919643"/>
              <a:gd name="connsiteX2" fmla="*/ 2424576 w 2424576"/>
              <a:gd name="connsiteY2" fmla="*/ 919643 h 91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24576" h="919643">
                <a:moveTo>
                  <a:pt x="0" y="919643"/>
                </a:moveTo>
                <a:cubicBezTo>
                  <a:pt x="147442" y="388936"/>
                  <a:pt x="634445" y="0"/>
                  <a:pt x="1212288" y="0"/>
                </a:cubicBezTo>
                <a:cubicBezTo>
                  <a:pt x="1790132" y="0"/>
                  <a:pt x="2277135" y="388936"/>
                  <a:pt x="2424576" y="919643"/>
                </a:cubicBezTo>
              </a:path>
            </a:pathLst>
          </a:custGeom>
          <a:solidFill>
            <a:schemeClr val="bg1"/>
          </a:solidFill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2569681" y="3678577"/>
            <a:ext cx="1033872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2569681" y="5657279"/>
            <a:ext cx="1033872" cy="57606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432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원형 3"/>
          <p:cNvSpPr/>
          <p:nvPr/>
        </p:nvSpPr>
        <p:spPr>
          <a:xfrm rot="3960000">
            <a:off x="3907593" y="90950"/>
            <a:ext cx="1221662" cy="2036885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3158729" y="1315087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3158729" y="1694208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3158729" y="2073329"/>
            <a:ext cx="2826541" cy="33535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원형 3"/>
          <p:cNvSpPr/>
          <p:nvPr/>
        </p:nvSpPr>
        <p:spPr>
          <a:xfrm rot="3960000" flipH="1" flipV="1">
            <a:off x="4048282" y="1568990"/>
            <a:ext cx="1221662" cy="2036885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0" name="원형 3"/>
          <p:cNvSpPr/>
          <p:nvPr/>
        </p:nvSpPr>
        <p:spPr>
          <a:xfrm rot="3960000">
            <a:off x="2025769" y="3255623"/>
            <a:ext cx="1190964" cy="198570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black"/>
              </a:solidFill>
            </a:endParaRPr>
          </a:p>
        </p:txBody>
      </p:sp>
      <p:sp>
        <p:nvSpPr>
          <p:cNvPr id="11" name="원형 3"/>
          <p:cNvSpPr/>
          <p:nvPr/>
        </p:nvSpPr>
        <p:spPr>
          <a:xfrm rot="3960000" flipH="1" flipV="1">
            <a:off x="2162923" y="4696523"/>
            <a:ext cx="1190964" cy="198570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black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063498" y="4449000"/>
            <a:ext cx="1074184" cy="107418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3238089" y="4449000"/>
            <a:ext cx="1074184" cy="107418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>
              <a:solidFill>
                <a:prstClr val="white"/>
              </a:solidFill>
            </a:endParaRPr>
          </a:p>
        </p:txBody>
      </p:sp>
      <p:grpSp>
        <p:nvGrpSpPr>
          <p:cNvPr id="19" name="그룹 18"/>
          <p:cNvGrpSpPr/>
          <p:nvPr/>
        </p:nvGrpSpPr>
        <p:grpSpPr>
          <a:xfrm>
            <a:off x="4810602" y="3641777"/>
            <a:ext cx="3333252" cy="2700300"/>
            <a:chOff x="886430" y="4005064"/>
            <a:chExt cx="2888081" cy="2339663"/>
          </a:xfrm>
        </p:grpSpPr>
        <p:sp>
          <p:nvSpPr>
            <p:cNvPr id="15" name="원형 3"/>
            <p:cNvSpPr/>
            <p:nvPr/>
          </p:nvSpPr>
          <p:spPr>
            <a:xfrm rot="3960000">
              <a:off x="1739701" y="3651813"/>
              <a:ext cx="1058738" cy="1765240"/>
            </a:xfrm>
            <a:custGeom>
              <a:avLst/>
              <a:gdLst>
                <a:gd name="connsiteX0" fmla="*/ 468679 w 3672408"/>
                <a:gd name="connsiteY0" fmla="*/ 3061569 h 3672408"/>
                <a:gd name="connsiteX1" fmla="*/ 159651 w 3672408"/>
                <a:gd name="connsiteY1" fmla="*/ 1087330 h 3672408"/>
                <a:gd name="connsiteX2" fmla="*/ 1836205 w 3672408"/>
                <a:gd name="connsiteY2" fmla="*/ 0 h 3672408"/>
                <a:gd name="connsiteX3" fmla="*/ 1836204 w 3672408"/>
                <a:gd name="connsiteY3" fmla="*/ 1836204 h 3672408"/>
                <a:gd name="connsiteX4" fmla="*/ 468679 w 3672408"/>
                <a:gd name="connsiteY4" fmla="*/ 3061569 h 3672408"/>
                <a:gd name="connsiteX0" fmla="*/ 1836236 w 1927676"/>
                <a:gd name="connsiteY0" fmla="*/ 1836204 h 3061569"/>
                <a:gd name="connsiteX1" fmla="*/ 468711 w 1927676"/>
                <a:gd name="connsiteY1" fmla="*/ 3061569 h 3061569"/>
                <a:gd name="connsiteX2" fmla="*/ 159683 w 1927676"/>
                <a:gd name="connsiteY2" fmla="*/ 1087330 h 3061569"/>
                <a:gd name="connsiteX3" fmla="*/ 1836237 w 1927676"/>
                <a:gd name="connsiteY3" fmla="*/ 0 h 3061569"/>
                <a:gd name="connsiteX4" fmla="*/ 1927676 w 1927676"/>
                <a:gd name="connsiteY4" fmla="*/ 1927644 h 3061569"/>
                <a:gd name="connsiteX0" fmla="*/ 468711 w 1927676"/>
                <a:gd name="connsiteY0" fmla="*/ 3061569 h 3061569"/>
                <a:gd name="connsiteX1" fmla="*/ 159683 w 1927676"/>
                <a:gd name="connsiteY1" fmla="*/ 1087330 h 3061569"/>
                <a:gd name="connsiteX2" fmla="*/ 1836237 w 1927676"/>
                <a:gd name="connsiteY2" fmla="*/ 0 h 3061569"/>
                <a:gd name="connsiteX3" fmla="*/ 1927676 w 1927676"/>
                <a:gd name="connsiteY3" fmla="*/ 1927644 h 3061569"/>
                <a:gd name="connsiteX0" fmla="*/ 468711 w 1836237"/>
                <a:gd name="connsiteY0" fmla="*/ 3061569 h 3061569"/>
                <a:gd name="connsiteX1" fmla="*/ 159683 w 1836237"/>
                <a:gd name="connsiteY1" fmla="*/ 1087330 h 3061569"/>
                <a:gd name="connsiteX2" fmla="*/ 1836237 w 1836237"/>
                <a:gd name="connsiteY2" fmla="*/ 0 h 306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6237" h="3061569">
                  <a:moveTo>
                    <a:pt x="468711" y="3061569"/>
                  </a:moveTo>
                  <a:cubicBezTo>
                    <a:pt x="-14713" y="2522061"/>
                    <a:pt x="-135759" y="1748754"/>
                    <a:pt x="159683" y="1087330"/>
                  </a:cubicBezTo>
                  <a:cubicBezTo>
                    <a:pt x="455125" y="425906"/>
                    <a:pt x="1111829" y="0"/>
                    <a:pt x="1836237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원형 3"/>
            <p:cNvSpPr/>
            <p:nvPr/>
          </p:nvSpPr>
          <p:spPr>
            <a:xfrm rot="3960000" flipH="1" flipV="1">
              <a:off x="1861627" y="4932738"/>
              <a:ext cx="1058738" cy="1765240"/>
            </a:xfrm>
            <a:custGeom>
              <a:avLst/>
              <a:gdLst>
                <a:gd name="connsiteX0" fmla="*/ 468679 w 3672408"/>
                <a:gd name="connsiteY0" fmla="*/ 3061569 h 3672408"/>
                <a:gd name="connsiteX1" fmla="*/ 159651 w 3672408"/>
                <a:gd name="connsiteY1" fmla="*/ 1087330 h 3672408"/>
                <a:gd name="connsiteX2" fmla="*/ 1836205 w 3672408"/>
                <a:gd name="connsiteY2" fmla="*/ 0 h 3672408"/>
                <a:gd name="connsiteX3" fmla="*/ 1836204 w 3672408"/>
                <a:gd name="connsiteY3" fmla="*/ 1836204 h 3672408"/>
                <a:gd name="connsiteX4" fmla="*/ 468679 w 3672408"/>
                <a:gd name="connsiteY4" fmla="*/ 3061569 h 3672408"/>
                <a:gd name="connsiteX0" fmla="*/ 1836236 w 1927676"/>
                <a:gd name="connsiteY0" fmla="*/ 1836204 h 3061569"/>
                <a:gd name="connsiteX1" fmla="*/ 468711 w 1927676"/>
                <a:gd name="connsiteY1" fmla="*/ 3061569 h 3061569"/>
                <a:gd name="connsiteX2" fmla="*/ 159683 w 1927676"/>
                <a:gd name="connsiteY2" fmla="*/ 1087330 h 3061569"/>
                <a:gd name="connsiteX3" fmla="*/ 1836237 w 1927676"/>
                <a:gd name="connsiteY3" fmla="*/ 0 h 3061569"/>
                <a:gd name="connsiteX4" fmla="*/ 1927676 w 1927676"/>
                <a:gd name="connsiteY4" fmla="*/ 1927644 h 3061569"/>
                <a:gd name="connsiteX0" fmla="*/ 468711 w 1927676"/>
                <a:gd name="connsiteY0" fmla="*/ 3061569 h 3061569"/>
                <a:gd name="connsiteX1" fmla="*/ 159683 w 1927676"/>
                <a:gd name="connsiteY1" fmla="*/ 1087330 h 3061569"/>
                <a:gd name="connsiteX2" fmla="*/ 1836237 w 1927676"/>
                <a:gd name="connsiteY2" fmla="*/ 0 h 3061569"/>
                <a:gd name="connsiteX3" fmla="*/ 1927676 w 1927676"/>
                <a:gd name="connsiteY3" fmla="*/ 1927644 h 3061569"/>
                <a:gd name="connsiteX0" fmla="*/ 468711 w 1836237"/>
                <a:gd name="connsiteY0" fmla="*/ 3061569 h 3061569"/>
                <a:gd name="connsiteX1" fmla="*/ 159683 w 1836237"/>
                <a:gd name="connsiteY1" fmla="*/ 1087330 h 3061569"/>
                <a:gd name="connsiteX2" fmla="*/ 1836237 w 1836237"/>
                <a:gd name="connsiteY2" fmla="*/ 0 h 306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6237" h="3061569">
                  <a:moveTo>
                    <a:pt x="468711" y="3061569"/>
                  </a:moveTo>
                  <a:cubicBezTo>
                    <a:pt x="-14713" y="2522061"/>
                    <a:pt x="-135759" y="1748754"/>
                    <a:pt x="159683" y="1087330"/>
                  </a:cubicBezTo>
                  <a:cubicBezTo>
                    <a:pt x="455125" y="425906"/>
                    <a:pt x="1111829" y="0"/>
                    <a:pt x="1836237" y="0"/>
                  </a:cubicBezTo>
                </a:path>
              </a:pathLst>
            </a:custGeom>
            <a:noFill/>
            <a:ln w="12700"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886430" y="4705055"/>
              <a:ext cx="954923" cy="95492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2819588" y="4705055"/>
              <a:ext cx="954923" cy="95492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8767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타원 14"/>
          <p:cNvSpPr/>
          <p:nvPr/>
        </p:nvSpPr>
        <p:spPr>
          <a:xfrm>
            <a:off x="2411760" y="1218260"/>
            <a:ext cx="4320480" cy="1368152"/>
          </a:xfrm>
          <a:prstGeom prst="ellipse">
            <a:avLst/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3491880" y="944724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5364088" y="1058632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5391140" y="2143316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3593408" y="2298380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2051720" y="1634696"/>
            <a:ext cx="936104" cy="57606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이등변 삼각형 23"/>
          <p:cNvSpPr/>
          <p:nvPr/>
        </p:nvSpPr>
        <p:spPr>
          <a:xfrm rot="5400000">
            <a:off x="4852831" y="1180876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이등변 삼각형 24"/>
          <p:cNvSpPr/>
          <p:nvPr/>
        </p:nvSpPr>
        <p:spPr>
          <a:xfrm rot="4500000">
            <a:off x="3052631" y="1354257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이등변 삼각형 26"/>
          <p:cNvSpPr/>
          <p:nvPr/>
        </p:nvSpPr>
        <p:spPr>
          <a:xfrm rot="16200000">
            <a:off x="4942510" y="2524713"/>
            <a:ext cx="109199" cy="9413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이등변 삼각형 27"/>
          <p:cNvSpPr/>
          <p:nvPr/>
        </p:nvSpPr>
        <p:spPr>
          <a:xfrm rot="16980000">
            <a:off x="3107438" y="2384279"/>
            <a:ext cx="109199" cy="94137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도넛 36"/>
          <p:cNvSpPr/>
          <p:nvPr/>
        </p:nvSpPr>
        <p:spPr>
          <a:xfrm rot="18000000">
            <a:off x="1788601" y="3648650"/>
            <a:ext cx="2626923" cy="2490766"/>
          </a:xfrm>
          <a:custGeom>
            <a:avLst/>
            <a:gdLst/>
            <a:ahLst/>
            <a:cxnLst/>
            <a:rect l="l" t="t" r="r" b="b"/>
            <a:pathLst>
              <a:path w="2626923" h="2490766">
                <a:moveTo>
                  <a:pt x="2368188" y="659483"/>
                </a:moveTo>
                <a:cubicBezTo>
                  <a:pt x="2465184" y="838036"/>
                  <a:pt x="2520280" y="1042654"/>
                  <a:pt x="2520280" y="1260140"/>
                </a:cubicBezTo>
                <a:cubicBezTo>
                  <a:pt x="2520280" y="1328874"/>
                  <a:pt x="2514777" y="1396323"/>
                  <a:pt x="2502474" y="1461768"/>
                </a:cubicBezTo>
                <a:lnTo>
                  <a:pt x="2626923" y="1488221"/>
                </a:lnTo>
                <a:lnTo>
                  <a:pt x="2141227" y="1817014"/>
                </a:lnTo>
                <a:lnTo>
                  <a:pt x="1831252" y="1319096"/>
                </a:lnTo>
                <a:lnTo>
                  <a:pt x="1980078" y="1350730"/>
                </a:lnTo>
                <a:cubicBezTo>
                  <a:pt x="1985834" y="1321251"/>
                  <a:pt x="1987744" y="1290919"/>
                  <a:pt x="1987745" y="1260140"/>
                </a:cubicBezTo>
                <a:cubicBezTo>
                  <a:pt x="1987745" y="858295"/>
                  <a:pt x="1661985" y="532535"/>
                  <a:pt x="1260140" y="532535"/>
                </a:cubicBezTo>
                <a:cubicBezTo>
                  <a:pt x="858295" y="532535"/>
                  <a:pt x="532535" y="858295"/>
                  <a:pt x="532535" y="1260140"/>
                </a:cubicBezTo>
                <a:cubicBezTo>
                  <a:pt x="532535" y="1607611"/>
                  <a:pt x="776102" y="1898195"/>
                  <a:pt x="1102052" y="1969409"/>
                </a:cubicBezTo>
                <a:lnTo>
                  <a:pt x="990962" y="2490766"/>
                </a:lnTo>
                <a:cubicBezTo>
                  <a:pt x="424267" y="2368086"/>
                  <a:pt x="0" y="1863659"/>
                  <a:pt x="0" y="1260140"/>
                </a:cubicBezTo>
                <a:cubicBezTo>
                  <a:pt x="0" y="564184"/>
                  <a:pt x="564184" y="0"/>
                  <a:pt x="1260140" y="0"/>
                </a:cubicBezTo>
                <a:cubicBezTo>
                  <a:pt x="1738609" y="0"/>
                  <a:pt x="2154796" y="266665"/>
                  <a:pt x="2368188" y="659483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559286" y="4413035"/>
            <a:ext cx="1080120" cy="108012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이등변 삼각형 15"/>
          <p:cNvSpPr/>
          <p:nvPr/>
        </p:nvSpPr>
        <p:spPr>
          <a:xfrm rot="2820000">
            <a:off x="6680035" y="1802148"/>
            <a:ext cx="104410" cy="90009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4824028" y="4109057"/>
            <a:ext cx="3161981" cy="1440160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47"/>
          <p:cNvSpPr/>
          <p:nvPr/>
        </p:nvSpPr>
        <p:spPr>
          <a:xfrm>
            <a:off x="5203831" y="3966183"/>
            <a:ext cx="2326219" cy="204226"/>
          </a:xfrm>
          <a:custGeom>
            <a:avLst/>
            <a:gdLst>
              <a:gd name="connsiteX0" fmla="*/ 1204374 w 2326219"/>
              <a:gd name="connsiteY0" fmla="*/ 0 h 819547"/>
              <a:gd name="connsiteX1" fmla="*/ 2326219 w 2326219"/>
              <a:gd name="connsiteY1" fmla="*/ 172973 h 819547"/>
              <a:gd name="connsiteX2" fmla="*/ 1387283 w 2326219"/>
              <a:gd name="connsiteY2" fmla="*/ 743346 h 819547"/>
              <a:gd name="connsiteX3" fmla="*/ 1263459 w 2326219"/>
              <a:gd name="connsiteY3" fmla="*/ 819547 h 819547"/>
              <a:gd name="connsiteX4" fmla="*/ 0 w 2326219"/>
              <a:gd name="connsiteY4" fmla="*/ 204226 h 819547"/>
              <a:gd name="connsiteX5" fmla="*/ 1204374 w 2326219"/>
              <a:gd name="connsiteY5" fmla="*/ 0 h 819547"/>
              <a:gd name="connsiteX0" fmla="*/ 1387283 w 2326219"/>
              <a:gd name="connsiteY0" fmla="*/ 743346 h 834786"/>
              <a:gd name="connsiteX1" fmla="*/ 1263459 w 2326219"/>
              <a:gd name="connsiteY1" fmla="*/ 819547 h 834786"/>
              <a:gd name="connsiteX2" fmla="*/ 0 w 2326219"/>
              <a:gd name="connsiteY2" fmla="*/ 204226 h 834786"/>
              <a:gd name="connsiteX3" fmla="*/ 1204374 w 2326219"/>
              <a:gd name="connsiteY3" fmla="*/ 0 h 834786"/>
              <a:gd name="connsiteX4" fmla="*/ 2326219 w 2326219"/>
              <a:gd name="connsiteY4" fmla="*/ 172973 h 834786"/>
              <a:gd name="connsiteX5" fmla="*/ 1478723 w 2326219"/>
              <a:gd name="connsiteY5" fmla="*/ 834786 h 834786"/>
              <a:gd name="connsiteX0" fmla="*/ 1387283 w 2326219"/>
              <a:gd name="connsiteY0" fmla="*/ 743346 h 819547"/>
              <a:gd name="connsiteX1" fmla="*/ 1263459 w 2326219"/>
              <a:gd name="connsiteY1" fmla="*/ 819547 h 819547"/>
              <a:gd name="connsiteX2" fmla="*/ 0 w 2326219"/>
              <a:gd name="connsiteY2" fmla="*/ 204226 h 819547"/>
              <a:gd name="connsiteX3" fmla="*/ 1204374 w 2326219"/>
              <a:gd name="connsiteY3" fmla="*/ 0 h 819547"/>
              <a:gd name="connsiteX4" fmla="*/ 2326219 w 2326219"/>
              <a:gd name="connsiteY4" fmla="*/ 172973 h 819547"/>
              <a:gd name="connsiteX0" fmla="*/ 1263459 w 2326219"/>
              <a:gd name="connsiteY0" fmla="*/ 819547 h 819547"/>
              <a:gd name="connsiteX1" fmla="*/ 0 w 2326219"/>
              <a:gd name="connsiteY1" fmla="*/ 204226 h 819547"/>
              <a:gd name="connsiteX2" fmla="*/ 1204374 w 2326219"/>
              <a:gd name="connsiteY2" fmla="*/ 0 h 819547"/>
              <a:gd name="connsiteX3" fmla="*/ 2326219 w 2326219"/>
              <a:gd name="connsiteY3" fmla="*/ 172973 h 819547"/>
              <a:gd name="connsiteX0" fmla="*/ 0 w 2326219"/>
              <a:gd name="connsiteY0" fmla="*/ 204226 h 204226"/>
              <a:gd name="connsiteX1" fmla="*/ 1204374 w 2326219"/>
              <a:gd name="connsiteY1" fmla="*/ 0 h 204226"/>
              <a:gd name="connsiteX2" fmla="*/ 2326219 w 2326219"/>
              <a:gd name="connsiteY2" fmla="*/ 172973 h 20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6219" h="204226">
                <a:moveTo>
                  <a:pt x="0" y="204226"/>
                </a:moveTo>
                <a:cubicBezTo>
                  <a:pt x="311069" y="77649"/>
                  <a:pt x="735959" y="0"/>
                  <a:pt x="1204374" y="0"/>
                </a:cubicBezTo>
                <a:cubicBezTo>
                  <a:pt x="1632630" y="0"/>
                  <a:pt x="2024504" y="64905"/>
                  <a:pt x="2326219" y="172973"/>
                </a:cubicBezTo>
              </a:path>
            </a:pathLst>
          </a:custGeom>
          <a:noFill/>
          <a:ln w="12700"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5706136" y="3840322"/>
            <a:ext cx="1355369" cy="669542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5706136" y="5135722"/>
            <a:ext cx="1355369" cy="669542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47"/>
          <p:cNvSpPr/>
          <p:nvPr/>
        </p:nvSpPr>
        <p:spPr>
          <a:xfrm rot="10800000">
            <a:off x="5267149" y="5497248"/>
            <a:ext cx="2326219" cy="204226"/>
          </a:xfrm>
          <a:custGeom>
            <a:avLst/>
            <a:gdLst>
              <a:gd name="connsiteX0" fmla="*/ 1204374 w 2326219"/>
              <a:gd name="connsiteY0" fmla="*/ 0 h 819547"/>
              <a:gd name="connsiteX1" fmla="*/ 2326219 w 2326219"/>
              <a:gd name="connsiteY1" fmla="*/ 172973 h 819547"/>
              <a:gd name="connsiteX2" fmla="*/ 1387283 w 2326219"/>
              <a:gd name="connsiteY2" fmla="*/ 743346 h 819547"/>
              <a:gd name="connsiteX3" fmla="*/ 1263459 w 2326219"/>
              <a:gd name="connsiteY3" fmla="*/ 819547 h 819547"/>
              <a:gd name="connsiteX4" fmla="*/ 0 w 2326219"/>
              <a:gd name="connsiteY4" fmla="*/ 204226 h 819547"/>
              <a:gd name="connsiteX5" fmla="*/ 1204374 w 2326219"/>
              <a:gd name="connsiteY5" fmla="*/ 0 h 819547"/>
              <a:gd name="connsiteX0" fmla="*/ 1387283 w 2326219"/>
              <a:gd name="connsiteY0" fmla="*/ 743346 h 834786"/>
              <a:gd name="connsiteX1" fmla="*/ 1263459 w 2326219"/>
              <a:gd name="connsiteY1" fmla="*/ 819547 h 834786"/>
              <a:gd name="connsiteX2" fmla="*/ 0 w 2326219"/>
              <a:gd name="connsiteY2" fmla="*/ 204226 h 834786"/>
              <a:gd name="connsiteX3" fmla="*/ 1204374 w 2326219"/>
              <a:gd name="connsiteY3" fmla="*/ 0 h 834786"/>
              <a:gd name="connsiteX4" fmla="*/ 2326219 w 2326219"/>
              <a:gd name="connsiteY4" fmla="*/ 172973 h 834786"/>
              <a:gd name="connsiteX5" fmla="*/ 1478723 w 2326219"/>
              <a:gd name="connsiteY5" fmla="*/ 834786 h 834786"/>
              <a:gd name="connsiteX0" fmla="*/ 1387283 w 2326219"/>
              <a:gd name="connsiteY0" fmla="*/ 743346 h 819547"/>
              <a:gd name="connsiteX1" fmla="*/ 1263459 w 2326219"/>
              <a:gd name="connsiteY1" fmla="*/ 819547 h 819547"/>
              <a:gd name="connsiteX2" fmla="*/ 0 w 2326219"/>
              <a:gd name="connsiteY2" fmla="*/ 204226 h 819547"/>
              <a:gd name="connsiteX3" fmla="*/ 1204374 w 2326219"/>
              <a:gd name="connsiteY3" fmla="*/ 0 h 819547"/>
              <a:gd name="connsiteX4" fmla="*/ 2326219 w 2326219"/>
              <a:gd name="connsiteY4" fmla="*/ 172973 h 819547"/>
              <a:gd name="connsiteX0" fmla="*/ 1263459 w 2326219"/>
              <a:gd name="connsiteY0" fmla="*/ 819547 h 819547"/>
              <a:gd name="connsiteX1" fmla="*/ 0 w 2326219"/>
              <a:gd name="connsiteY1" fmla="*/ 204226 h 819547"/>
              <a:gd name="connsiteX2" fmla="*/ 1204374 w 2326219"/>
              <a:gd name="connsiteY2" fmla="*/ 0 h 819547"/>
              <a:gd name="connsiteX3" fmla="*/ 2326219 w 2326219"/>
              <a:gd name="connsiteY3" fmla="*/ 172973 h 819547"/>
              <a:gd name="connsiteX0" fmla="*/ 0 w 2326219"/>
              <a:gd name="connsiteY0" fmla="*/ 204226 h 204226"/>
              <a:gd name="connsiteX1" fmla="*/ 1204374 w 2326219"/>
              <a:gd name="connsiteY1" fmla="*/ 0 h 204226"/>
              <a:gd name="connsiteX2" fmla="*/ 2326219 w 2326219"/>
              <a:gd name="connsiteY2" fmla="*/ 172973 h 20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26219" h="204226">
                <a:moveTo>
                  <a:pt x="0" y="204226"/>
                </a:moveTo>
                <a:cubicBezTo>
                  <a:pt x="311069" y="77649"/>
                  <a:pt x="735959" y="0"/>
                  <a:pt x="1204374" y="0"/>
                </a:cubicBezTo>
                <a:cubicBezTo>
                  <a:pt x="1632630" y="0"/>
                  <a:pt x="2024504" y="64905"/>
                  <a:pt x="2326219" y="172973"/>
                </a:cubicBezTo>
              </a:path>
            </a:pathLst>
          </a:custGeom>
          <a:noFill/>
          <a:ln w="12700">
            <a:prstDash val="dash"/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637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U자형 화살표 12"/>
          <p:cNvSpPr/>
          <p:nvPr/>
        </p:nvSpPr>
        <p:spPr>
          <a:xfrm>
            <a:off x="2426076" y="3682203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5" name="U자형 화살표 14"/>
          <p:cNvSpPr/>
          <p:nvPr/>
        </p:nvSpPr>
        <p:spPr>
          <a:xfrm rot="10800000">
            <a:off x="2316976" y="4978347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6" name="U자형 화살표 15"/>
          <p:cNvSpPr/>
          <p:nvPr/>
        </p:nvSpPr>
        <p:spPr>
          <a:xfrm rot="5400000">
            <a:off x="6085176" y="4325229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7" name="U자형 화살표 16"/>
          <p:cNvSpPr/>
          <p:nvPr/>
        </p:nvSpPr>
        <p:spPr>
          <a:xfrm rot="16200000">
            <a:off x="4751940" y="4208745"/>
            <a:ext cx="1378934" cy="1224136"/>
          </a:xfrm>
          <a:prstGeom prst="uturnArrow">
            <a:avLst>
              <a:gd name="adj1" fmla="val 31245"/>
              <a:gd name="adj2" fmla="val 25000"/>
              <a:gd name="adj3" fmla="val 25520"/>
              <a:gd name="adj4" fmla="val 43750"/>
              <a:gd name="adj5" fmla="val 1000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1849101" y="908921"/>
            <a:ext cx="2448926" cy="2258751"/>
            <a:chOff x="395536" y="2779208"/>
            <a:chExt cx="3366057" cy="3104660"/>
          </a:xfrm>
        </p:grpSpPr>
        <p:sp>
          <p:nvSpPr>
            <p:cNvPr id="7" name="자유형 6"/>
            <p:cNvSpPr/>
            <p:nvPr/>
          </p:nvSpPr>
          <p:spPr>
            <a:xfrm>
              <a:off x="395536" y="2779208"/>
              <a:ext cx="3366057" cy="3104660"/>
            </a:xfrm>
            <a:custGeom>
              <a:avLst/>
              <a:gdLst/>
              <a:ahLst/>
              <a:cxnLst/>
              <a:rect l="l" t="t" r="r" b="b"/>
              <a:pathLst>
                <a:path w="3366057" h="3104660">
                  <a:moveTo>
                    <a:pt x="1676165" y="0"/>
                  </a:moveTo>
                  <a:cubicBezTo>
                    <a:pt x="1942040" y="0"/>
                    <a:pt x="2170878" y="158575"/>
                    <a:pt x="2272118" y="386819"/>
                  </a:cubicBezTo>
                  <a:lnTo>
                    <a:pt x="3275525" y="2116270"/>
                  </a:lnTo>
                  <a:lnTo>
                    <a:pt x="3273495" y="2119839"/>
                  </a:lnTo>
                  <a:cubicBezTo>
                    <a:pt x="3333149" y="2215780"/>
                    <a:pt x="3366057" y="2329213"/>
                    <a:pt x="3366057" y="2450331"/>
                  </a:cubicBezTo>
                  <a:cubicBezTo>
                    <a:pt x="3366057" y="2811707"/>
                    <a:pt x="3073104" y="3104660"/>
                    <a:pt x="2711728" y="3104660"/>
                  </a:cubicBezTo>
                  <a:lnTo>
                    <a:pt x="2649660" y="3098403"/>
                  </a:lnTo>
                  <a:lnTo>
                    <a:pt x="716397" y="3098403"/>
                  </a:lnTo>
                  <a:cubicBezTo>
                    <a:pt x="696179" y="3103667"/>
                    <a:pt x="675370" y="3104660"/>
                    <a:pt x="654329" y="3104660"/>
                  </a:cubicBezTo>
                  <a:cubicBezTo>
                    <a:pt x="292953" y="3104660"/>
                    <a:pt x="0" y="2811707"/>
                    <a:pt x="0" y="2450331"/>
                  </a:cubicBezTo>
                  <a:cubicBezTo>
                    <a:pt x="0" y="2303340"/>
                    <a:pt x="48469" y="2167669"/>
                    <a:pt x="132123" y="2059797"/>
                  </a:cubicBezTo>
                  <a:lnTo>
                    <a:pt x="1123862" y="306402"/>
                  </a:lnTo>
                  <a:cubicBezTo>
                    <a:pt x="1238352" y="121938"/>
                    <a:pt x="1443018" y="0"/>
                    <a:pt x="167616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1501838" y="2852960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2529185" y="4647893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485838" y="4647893"/>
              <a:ext cx="1153452" cy="115345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도넛 41"/>
          <p:cNvSpPr/>
          <p:nvPr/>
        </p:nvSpPr>
        <p:spPr>
          <a:xfrm>
            <a:off x="4824028" y="635479"/>
            <a:ext cx="2480536" cy="2541493"/>
          </a:xfrm>
          <a:custGeom>
            <a:avLst/>
            <a:gdLst/>
            <a:ahLst/>
            <a:cxnLst/>
            <a:rect l="l" t="t" r="r" b="b"/>
            <a:pathLst>
              <a:path w="2480536" h="2541493">
                <a:moveTo>
                  <a:pt x="1215612" y="0"/>
                </a:moveTo>
                <a:lnTo>
                  <a:pt x="1583148" y="324000"/>
                </a:lnTo>
                <a:lnTo>
                  <a:pt x="1215612" y="648000"/>
                </a:lnTo>
                <a:lnTo>
                  <a:pt x="1215612" y="560319"/>
                </a:lnTo>
                <a:cubicBezTo>
                  <a:pt x="817132" y="572497"/>
                  <a:pt x="498116" y="899606"/>
                  <a:pt x="498116" y="1301225"/>
                </a:cubicBezTo>
                <a:cubicBezTo>
                  <a:pt x="498116" y="1711104"/>
                  <a:pt x="830388" y="2043376"/>
                  <a:pt x="1240267" y="2043376"/>
                </a:cubicBezTo>
                <a:cubicBezTo>
                  <a:pt x="1650146" y="2043376"/>
                  <a:pt x="1982418" y="1711104"/>
                  <a:pt x="1982418" y="1301225"/>
                </a:cubicBezTo>
                <a:cubicBezTo>
                  <a:pt x="1982418" y="935607"/>
                  <a:pt x="1718033" y="631740"/>
                  <a:pt x="1369886" y="571107"/>
                </a:cubicBezTo>
                <a:lnTo>
                  <a:pt x="1650198" y="323999"/>
                </a:lnTo>
                <a:lnTo>
                  <a:pt x="1358589" y="66932"/>
                </a:lnTo>
                <a:cubicBezTo>
                  <a:pt x="1988089" y="126123"/>
                  <a:pt x="2480536" y="656166"/>
                  <a:pt x="2480536" y="1301225"/>
                </a:cubicBezTo>
                <a:cubicBezTo>
                  <a:pt x="2480536" y="1986206"/>
                  <a:pt x="1925249" y="2541493"/>
                  <a:pt x="1240268" y="2541493"/>
                </a:cubicBezTo>
                <a:cubicBezTo>
                  <a:pt x="555287" y="2541493"/>
                  <a:pt x="0" y="1986206"/>
                  <a:pt x="0" y="1301225"/>
                </a:cubicBezTo>
                <a:cubicBezTo>
                  <a:pt x="0" y="624488"/>
                  <a:pt x="542001" y="74342"/>
                  <a:pt x="1215612" y="62202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4934952" y="882963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6485127" y="882963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4904910" y="2277810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6474795" y="2277811"/>
            <a:ext cx="721357" cy="72135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7026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6341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27542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8742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도넛 16"/>
          <p:cNvSpPr/>
          <p:nvPr/>
        </p:nvSpPr>
        <p:spPr>
          <a:xfrm>
            <a:off x="4824413" y="709980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도넛 25"/>
          <p:cNvSpPr/>
          <p:nvPr/>
        </p:nvSpPr>
        <p:spPr>
          <a:xfrm>
            <a:off x="3323922" y="3688512"/>
            <a:ext cx="2440467" cy="2439746"/>
          </a:xfrm>
          <a:custGeom>
            <a:avLst/>
            <a:gdLst/>
            <a:ahLst/>
            <a:cxnLst/>
            <a:rect l="l" t="t" r="r" b="b"/>
            <a:pathLst>
              <a:path w="2440467" h="2439746">
                <a:moveTo>
                  <a:pt x="2440467" y="1306919"/>
                </a:moveTo>
                <a:cubicBezTo>
                  <a:pt x="2400867" y="1888750"/>
                  <a:pt x="1953658" y="2358372"/>
                  <a:pt x="1381918" y="2432355"/>
                </a:cubicBezTo>
                <a:lnTo>
                  <a:pt x="1220717" y="2123087"/>
                </a:lnTo>
                <a:lnTo>
                  <a:pt x="1385387" y="1807165"/>
                </a:lnTo>
                <a:cubicBezTo>
                  <a:pt x="1613243" y="1745899"/>
                  <a:pt x="1786761" y="1554353"/>
                  <a:pt x="1822991" y="1317203"/>
                </a:cubicBezTo>
                <a:lnTo>
                  <a:pt x="2121864" y="1472986"/>
                </a:lnTo>
                <a:close/>
                <a:moveTo>
                  <a:pt x="343461" y="1220048"/>
                </a:moveTo>
                <a:lnTo>
                  <a:pt x="629217" y="1368995"/>
                </a:lnTo>
                <a:cubicBezTo>
                  <a:pt x="686113" y="1604780"/>
                  <a:pt x="881432" y="1785710"/>
                  <a:pt x="1124499" y="1822417"/>
                </a:cubicBezTo>
                <a:lnTo>
                  <a:pt x="967779" y="2123087"/>
                </a:lnTo>
                <a:lnTo>
                  <a:pt x="1132833" y="2439746"/>
                </a:lnTo>
                <a:cubicBezTo>
                  <a:pt x="555724" y="2399973"/>
                  <a:pt x="89221" y="1959177"/>
                  <a:pt x="10233" y="1393739"/>
                </a:cubicBezTo>
                <a:close/>
                <a:moveTo>
                  <a:pt x="1053270" y="8686"/>
                </a:moveTo>
                <a:lnTo>
                  <a:pt x="1216872" y="322559"/>
                </a:lnTo>
                <a:lnTo>
                  <a:pt x="1054719" y="633653"/>
                </a:lnTo>
                <a:cubicBezTo>
                  <a:pt x="831336" y="694254"/>
                  <a:pt x="660100" y="879781"/>
                  <a:pt x="618925" y="1110692"/>
                </a:cubicBezTo>
                <a:lnTo>
                  <a:pt x="343461" y="967110"/>
                </a:lnTo>
                <a:lnTo>
                  <a:pt x="0" y="1146134"/>
                </a:lnTo>
                <a:cubicBezTo>
                  <a:pt x="33691" y="560471"/>
                  <a:pt x="480271" y="85796"/>
                  <a:pt x="1053270" y="8686"/>
                </a:cubicBezTo>
                <a:close/>
                <a:moveTo>
                  <a:pt x="1301681" y="0"/>
                </a:moveTo>
                <a:cubicBezTo>
                  <a:pt x="1885926" y="36864"/>
                  <a:pt x="2358281" y="484697"/>
                  <a:pt x="2432889" y="1057931"/>
                </a:cubicBezTo>
                <a:lnTo>
                  <a:pt x="2121864" y="1220048"/>
                </a:lnTo>
                <a:lnTo>
                  <a:pt x="1808143" y="1056526"/>
                </a:lnTo>
                <a:cubicBezTo>
                  <a:pt x="1747050" y="827525"/>
                  <a:pt x="1554432" y="653188"/>
                  <a:pt x="1316030" y="617589"/>
                </a:cubicBezTo>
                <a:lnTo>
                  <a:pt x="1469810" y="3225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0" name="도넛 16"/>
          <p:cNvSpPr/>
          <p:nvPr/>
        </p:nvSpPr>
        <p:spPr>
          <a:xfrm>
            <a:off x="359532" y="3684249"/>
            <a:ext cx="2448272" cy="2448272"/>
          </a:xfrm>
          <a:custGeom>
            <a:avLst/>
            <a:gdLst/>
            <a:ahLst/>
            <a:cxnLst/>
            <a:rect l="l" t="t" r="r" b="b"/>
            <a:pathLst>
              <a:path w="2448272" h="2448272">
                <a:moveTo>
                  <a:pt x="1789549" y="1457727"/>
                </a:moveTo>
                <a:lnTo>
                  <a:pt x="2029012" y="1662465"/>
                </a:lnTo>
                <a:lnTo>
                  <a:pt x="2398772" y="1566631"/>
                </a:lnTo>
                <a:cubicBezTo>
                  <a:pt x="2251408" y="2076134"/>
                  <a:pt x="1781231" y="2448272"/>
                  <a:pt x="1224136" y="2448272"/>
                </a:cubicBezTo>
                <a:cubicBezTo>
                  <a:pt x="972035" y="2448272"/>
                  <a:pt x="737733" y="2372065"/>
                  <a:pt x="543114" y="2241277"/>
                </a:cubicBezTo>
                <a:lnTo>
                  <a:pt x="629386" y="1881091"/>
                </a:lnTo>
                <a:lnTo>
                  <a:pt x="935439" y="1760720"/>
                </a:lnTo>
                <a:cubicBezTo>
                  <a:pt x="1020404" y="1809789"/>
                  <a:pt x="1119185" y="1836204"/>
                  <a:pt x="1224136" y="1836204"/>
                </a:cubicBezTo>
                <a:cubicBezTo>
                  <a:pt x="1479382" y="1836204"/>
                  <a:pt x="1698135" y="1679964"/>
                  <a:pt x="1789549" y="1457727"/>
                </a:cubicBezTo>
                <a:close/>
                <a:moveTo>
                  <a:pt x="754500" y="93691"/>
                </a:moveTo>
                <a:lnTo>
                  <a:pt x="979975" y="376846"/>
                </a:lnTo>
                <a:lnTo>
                  <a:pt x="878239" y="719639"/>
                </a:lnTo>
                <a:cubicBezTo>
                  <a:pt x="717391" y="829602"/>
                  <a:pt x="612068" y="1014569"/>
                  <a:pt x="612068" y="1224136"/>
                </a:cubicBezTo>
                <a:cubicBezTo>
                  <a:pt x="612068" y="1364745"/>
                  <a:pt x="659481" y="1494279"/>
                  <a:pt x="741155" y="1596110"/>
                </a:cubicBezTo>
                <a:lnTo>
                  <a:pt x="438491" y="1715149"/>
                </a:lnTo>
                <a:lnTo>
                  <a:pt x="350809" y="2081223"/>
                </a:lnTo>
                <a:cubicBezTo>
                  <a:pt x="133687" y="1860719"/>
                  <a:pt x="0" y="1558040"/>
                  <a:pt x="0" y="1224136"/>
                </a:cubicBezTo>
                <a:cubicBezTo>
                  <a:pt x="0" y="714500"/>
                  <a:pt x="311434" y="277603"/>
                  <a:pt x="754500" y="93691"/>
                </a:cubicBezTo>
                <a:close/>
                <a:moveTo>
                  <a:pt x="1224136" y="0"/>
                </a:moveTo>
                <a:cubicBezTo>
                  <a:pt x="1900208" y="0"/>
                  <a:pt x="2448272" y="548064"/>
                  <a:pt x="2448272" y="1224136"/>
                </a:cubicBezTo>
                <a:lnTo>
                  <a:pt x="2443260" y="1323393"/>
                </a:lnTo>
                <a:lnTo>
                  <a:pt x="2085910" y="1416010"/>
                </a:lnTo>
                <a:lnTo>
                  <a:pt x="1833819" y="1200474"/>
                </a:lnTo>
                <a:cubicBezTo>
                  <a:pt x="1823282" y="873365"/>
                  <a:pt x="1554224" y="612068"/>
                  <a:pt x="1224136" y="612068"/>
                </a:cubicBezTo>
                <a:lnTo>
                  <a:pt x="1141664" y="620382"/>
                </a:lnTo>
                <a:lnTo>
                  <a:pt x="1228266" y="328583"/>
                </a:lnTo>
                <a:lnTo>
                  <a:pt x="985447" y="23647"/>
                </a:lnTo>
                <a:cubicBezTo>
                  <a:pt x="1062597" y="8005"/>
                  <a:pt x="1142432" y="0"/>
                  <a:pt x="122413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079612" y="4404329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4033432" y="439798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도넛 3"/>
          <p:cNvSpPr/>
          <p:nvPr/>
        </p:nvSpPr>
        <p:spPr>
          <a:xfrm>
            <a:off x="1850326" y="739757"/>
            <a:ext cx="1211558" cy="2430471"/>
          </a:xfrm>
          <a:custGeom>
            <a:avLst/>
            <a:gdLst/>
            <a:ahLst/>
            <a:cxnLst/>
            <a:rect l="l" t="t" r="r" b="b"/>
            <a:pathLst>
              <a:path w="1211558" h="2430471">
                <a:moveTo>
                  <a:pt x="1052451" y="0"/>
                </a:moveTo>
                <a:lnTo>
                  <a:pt x="1211558" y="305249"/>
                </a:lnTo>
                <a:lnTo>
                  <a:pt x="1042759" y="629094"/>
                </a:lnTo>
                <a:cubicBezTo>
                  <a:pt x="792849" y="703818"/>
                  <a:pt x="612068" y="936155"/>
                  <a:pt x="612068" y="1210715"/>
                </a:cubicBezTo>
                <a:cubicBezTo>
                  <a:pt x="612068" y="1521691"/>
                  <a:pt x="843984" y="1778501"/>
                  <a:pt x="1144667" y="1814772"/>
                </a:cubicBezTo>
                <a:lnTo>
                  <a:pt x="980565" y="2129604"/>
                </a:lnTo>
                <a:lnTo>
                  <a:pt x="1137388" y="2430471"/>
                </a:lnTo>
                <a:cubicBezTo>
                  <a:pt x="501747" y="2387274"/>
                  <a:pt x="0" y="1857589"/>
                  <a:pt x="0" y="1210715"/>
                </a:cubicBezTo>
                <a:cubicBezTo>
                  <a:pt x="0" y="592982"/>
                  <a:pt x="457559" y="82119"/>
                  <a:pt x="105245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4" name="도넛 3"/>
          <p:cNvSpPr/>
          <p:nvPr/>
        </p:nvSpPr>
        <p:spPr>
          <a:xfrm>
            <a:off x="3084159" y="725808"/>
            <a:ext cx="1214769" cy="2432444"/>
          </a:xfrm>
          <a:custGeom>
            <a:avLst/>
            <a:gdLst/>
            <a:ahLst/>
            <a:cxnLst/>
            <a:rect l="l" t="t" r="r" b="b"/>
            <a:pathLst>
              <a:path w="1214769" h="2432444">
                <a:moveTo>
                  <a:pt x="66898" y="0"/>
                </a:moveTo>
                <a:cubicBezTo>
                  <a:pt x="707494" y="37911"/>
                  <a:pt x="1214769" y="569858"/>
                  <a:pt x="1214769" y="1220285"/>
                </a:cubicBezTo>
                <a:cubicBezTo>
                  <a:pt x="1214769" y="1841299"/>
                  <a:pt x="752338" y="2354305"/>
                  <a:pt x="152863" y="2432444"/>
                </a:cubicBezTo>
                <a:lnTo>
                  <a:pt x="0" y="2139174"/>
                </a:lnTo>
                <a:lnTo>
                  <a:pt x="176527" y="1800504"/>
                </a:lnTo>
                <a:cubicBezTo>
                  <a:pt x="424111" y="1724358"/>
                  <a:pt x="602701" y="1493177"/>
                  <a:pt x="602701" y="1220285"/>
                </a:cubicBezTo>
                <a:cubicBezTo>
                  <a:pt x="602701" y="910552"/>
                  <a:pt x="372636" y="654553"/>
                  <a:pt x="73699" y="616591"/>
                </a:cubicBezTo>
                <a:lnTo>
                  <a:pt x="230993" y="31481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2572788" y="1441673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5542759" y="1434358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도넛 3"/>
          <p:cNvSpPr/>
          <p:nvPr/>
        </p:nvSpPr>
        <p:spPr>
          <a:xfrm>
            <a:off x="6336196" y="3688512"/>
            <a:ext cx="2441743" cy="2448272"/>
          </a:xfrm>
          <a:custGeom>
            <a:avLst/>
            <a:gdLst/>
            <a:ahLst/>
            <a:cxnLst/>
            <a:rect l="l" t="t" r="r" b="b"/>
            <a:pathLst>
              <a:path w="2441743" h="2448272">
                <a:moveTo>
                  <a:pt x="1621806" y="1680529"/>
                </a:moveTo>
                <a:lnTo>
                  <a:pt x="1732136" y="1997106"/>
                </a:lnTo>
                <a:lnTo>
                  <a:pt x="2077972" y="2094484"/>
                </a:lnTo>
                <a:cubicBezTo>
                  <a:pt x="1857077" y="2313307"/>
                  <a:pt x="1553104" y="2448272"/>
                  <a:pt x="1217607" y="2448272"/>
                </a:cubicBezTo>
                <a:cubicBezTo>
                  <a:pt x="1107369" y="2448272"/>
                  <a:pt x="1000534" y="2433700"/>
                  <a:pt x="899296" y="2404991"/>
                </a:cubicBezTo>
                <a:lnTo>
                  <a:pt x="869533" y="2059362"/>
                </a:lnTo>
                <a:lnTo>
                  <a:pt x="1145497" y="1828935"/>
                </a:lnTo>
                <a:cubicBezTo>
                  <a:pt x="1168906" y="1834762"/>
                  <a:pt x="1193088" y="1836204"/>
                  <a:pt x="1217607" y="1836204"/>
                </a:cubicBezTo>
                <a:cubicBezTo>
                  <a:pt x="1373292" y="1836204"/>
                  <a:pt x="1515400" y="1778079"/>
                  <a:pt x="1621806" y="1680529"/>
                </a:cubicBezTo>
                <a:close/>
                <a:moveTo>
                  <a:pt x="355221" y="1178507"/>
                </a:moveTo>
                <a:lnTo>
                  <a:pt x="621323" y="1357584"/>
                </a:lnTo>
                <a:cubicBezTo>
                  <a:pt x="656646" y="1521186"/>
                  <a:pt x="758555" y="1659697"/>
                  <a:pt x="897595" y="1743723"/>
                </a:cubicBezTo>
                <a:lnTo>
                  <a:pt x="636032" y="1962125"/>
                </a:lnTo>
                <a:lnTo>
                  <a:pt x="666518" y="2316137"/>
                </a:lnTo>
                <a:cubicBezTo>
                  <a:pt x="292842" y="2128466"/>
                  <a:pt x="29377" y="1754378"/>
                  <a:pt x="0" y="1315726"/>
                </a:cubicBezTo>
                <a:close/>
                <a:moveTo>
                  <a:pt x="2290495" y="634876"/>
                </a:moveTo>
                <a:cubicBezTo>
                  <a:pt x="2386996" y="809569"/>
                  <a:pt x="2441743" y="1010459"/>
                  <a:pt x="2441743" y="1224136"/>
                </a:cubicBezTo>
                <a:cubicBezTo>
                  <a:pt x="2441743" y="1476398"/>
                  <a:pt x="2365439" y="1710838"/>
                  <a:pt x="2234514" y="1905543"/>
                </a:cubicBezTo>
                <a:lnTo>
                  <a:pt x="1905464" y="1812891"/>
                </a:lnTo>
                <a:lnTo>
                  <a:pt x="1782392" y="1459752"/>
                </a:lnTo>
                <a:cubicBezTo>
                  <a:pt x="1812939" y="1387304"/>
                  <a:pt x="1829675" y="1307674"/>
                  <a:pt x="1829675" y="1224136"/>
                </a:cubicBezTo>
                <a:cubicBezTo>
                  <a:pt x="1829675" y="1137245"/>
                  <a:pt x="1811569" y="1054582"/>
                  <a:pt x="1778358" y="979962"/>
                </a:cubicBezTo>
                <a:lnTo>
                  <a:pt x="2084277" y="964441"/>
                </a:lnTo>
                <a:close/>
                <a:moveTo>
                  <a:pt x="759745" y="89381"/>
                </a:moveTo>
                <a:lnTo>
                  <a:pt x="988689" y="371747"/>
                </a:lnTo>
                <a:lnTo>
                  <a:pt x="892273" y="707438"/>
                </a:lnTo>
                <a:cubicBezTo>
                  <a:pt x="756860" y="791434"/>
                  <a:pt x="657451" y="927373"/>
                  <a:pt x="621878" y="1087600"/>
                </a:cubicBezTo>
                <a:lnTo>
                  <a:pt x="383455" y="927150"/>
                </a:lnTo>
                <a:lnTo>
                  <a:pt x="5039" y="1073329"/>
                </a:lnTo>
                <a:cubicBezTo>
                  <a:pt x="57853" y="625045"/>
                  <a:pt x="355074" y="252026"/>
                  <a:pt x="759745" y="89381"/>
                </a:cubicBezTo>
                <a:close/>
                <a:moveTo>
                  <a:pt x="1217607" y="0"/>
                </a:moveTo>
                <a:cubicBezTo>
                  <a:pt x="1592271" y="0"/>
                  <a:pt x="1927622" y="168318"/>
                  <a:pt x="2151675" y="433880"/>
                </a:cubicBezTo>
                <a:lnTo>
                  <a:pt x="1956150" y="746356"/>
                </a:lnTo>
                <a:lnTo>
                  <a:pt x="1616755" y="763575"/>
                </a:lnTo>
                <a:cubicBezTo>
                  <a:pt x="1511084" y="668443"/>
                  <a:pt x="1370929" y="612068"/>
                  <a:pt x="1217607" y="612068"/>
                </a:cubicBezTo>
                <a:lnTo>
                  <a:pt x="1151105" y="618772"/>
                </a:lnTo>
                <a:lnTo>
                  <a:pt x="1236545" y="321297"/>
                </a:lnTo>
                <a:lnTo>
                  <a:pt x="993415" y="21434"/>
                </a:lnTo>
                <a:cubicBezTo>
                  <a:pt x="1065979" y="7042"/>
                  <a:pt x="1140971" y="0"/>
                  <a:pt x="1217607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7054610" y="4412610"/>
            <a:ext cx="1008112" cy="1008112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66808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원형 3"/>
          <p:cNvSpPr/>
          <p:nvPr/>
        </p:nvSpPr>
        <p:spPr>
          <a:xfrm rot="3960000">
            <a:off x="1898268" y="-37583"/>
            <a:ext cx="1268106" cy="2114320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원형 3"/>
          <p:cNvSpPr/>
          <p:nvPr/>
        </p:nvSpPr>
        <p:spPr>
          <a:xfrm rot="3960000" flipH="1" flipV="1">
            <a:off x="2014753" y="1510108"/>
            <a:ext cx="1268106" cy="2114320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846708" y="1237401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162152" y="1237401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990469" y="522895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1990469" y="1886535"/>
            <a:ext cx="1143761" cy="114376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1" name="직선 화살표 연결선 10"/>
          <p:cNvCxnSpPr>
            <a:stCxn id="9" idx="4"/>
            <a:endCxn id="10" idx="0"/>
          </p:cNvCxnSpPr>
          <p:nvPr/>
        </p:nvCxnSpPr>
        <p:spPr>
          <a:xfrm>
            <a:off x="2562350" y="1666655"/>
            <a:ext cx="0" cy="219879"/>
          </a:xfrm>
          <a:prstGeom prst="straightConnector1">
            <a:avLst/>
          </a:prstGeom>
          <a:ln w="127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5402789" y="535683"/>
            <a:ext cx="2425242" cy="2425243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원형 3"/>
          <p:cNvSpPr/>
          <p:nvPr/>
        </p:nvSpPr>
        <p:spPr>
          <a:xfrm rot="3960000">
            <a:off x="5887182" y="-143873"/>
            <a:ext cx="1319866" cy="220062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5" name="원형 3"/>
          <p:cNvSpPr/>
          <p:nvPr/>
        </p:nvSpPr>
        <p:spPr>
          <a:xfrm rot="3960000" flipH="1" flipV="1">
            <a:off x="6046493" y="1436920"/>
            <a:ext cx="1319866" cy="2200621"/>
          </a:xfrm>
          <a:custGeom>
            <a:avLst/>
            <a:gdLst>
              <a:gd name="connsiteX0" fmla="*/ 468679 w 3672408"/>
              <a:gd name="connsiteY0" fmla="*/ 3061569 h 3672408"/>
              <a:gd name="connsiteX1" fmla="*/ 159651 w 3672408"/>
              <a:gd name="connsiteY1" fmla="*/ 1087330 h 3672408"/>
              <a:gd name="connsiteX2" fmla="*/ 1836205 w 3672408"/>
              <a:gd name="connsiteY2" fmla="*/ 0 h 3672408"/>
              <a:gd name="connsiteX3" fmla="*/ 1836204 w 3672408"/>
              <a:gd name="connsiteY3" fmla="*/ 1836204 h 3672408"/>
              <a:gd name="connsiteX4" fmla="*/ 468679 w 3672408"/>
              <a:gd name="connsiteY4" fmla="*/ 3061569 h 3672408"/>
              <a:gd name="connsiteX0" fmla="*/ 1836236 w 1927676"/>
              <a:gd name="connsiteY0" fmla="*/ 1836204 h 3061569"/>
              <a:gd name="connsiteX1" fmla="*/ 468711 w 1927676"/>
              <a:gd name="connsiteY1" fmla="*/ 3061569 h 3061569"/>
              <a:gd name="connsiteX2" fmla="*/ 159683 w 1927676"/>
              <a:gd name="connsiteY2" fmla="*/ 1087330 h 3061569"/>
              <a:gd name="connsiteX3" fmla="*/ 1836237 w 1927676"/>
              <a:gd name="connsiteY3" fmla="*/ 0 h 3061569"/>
              <a:gd name="connsiteX4" fmla="*/ 1927676 w 1927676"/>
              <a:gd name="connsiteY4" fmla="*/ 1927644 h 3061569"/>
              <a:gd name="connsiteX0" fmla="*/ 468711 w 1927676"/>
              <a:gd name="connsiteY0" fmla="*/ 3061569 h 3061569"/>
              <a:gd name="connsiteX1" fmla="*/ 159683 w 1927676"/>
              <a:gd name="connsiteY1" fmla="*/ 1087330 h 3061569"/>
              <a:gd name="connsiteX2" fmla="*/ 1836237 w 1927676"/>
              <a:gd name="connsiteY2" fmla="*/ 0 h 3061569"/>
              <a:gd name="connsiteX3" fmla="*/ 1927676 w 1927676"/>
              <a:gd name="connsiteY3" fmla="*/ 1927644 h 3061569"/>
              <a:gd name="connsiteX0" fmla="*/ 468711 w 1836237"/>
              <a:gd name="connsiteY0" fmla="*/ 3061569 h 3061569"/>
              <a:gd name="connsiteX1" fmla="*/ 159683 w 1836237"/>
              <a:gd name="connsiteY1" fmla="*/ 1087330 h 3061569"/>
              <a:gd name="connsiteX2" fmla="*/ 1836237 w 1836237"/>
              <a:gd name="connsiteY2" fmla="*/ 0 h 306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6237" h="3061569">
                <a:moveTo>
                  <a:pt x="468711" y="3061569"/>
                </a:moveTo>
                <a:cubicBezTo>
                  <a:pt x="-14713" y="2522061"/>
                  <a:pt x="-135759" y="1748754"/>
                  <a:pt x="159683" y="1087330"/>
                </a:cubicBezTo>
                <a:cubicBezTo>
                  <a:pt x="455125" y="425906"/>
                  <a:pt x="1111829" y="0"/>
                  <a:pt x="1836237" y="0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4830772" y="115308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7240726" y="115308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6021218" y="409411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6021218" y="1879917"/>
            <a:ext cx="1190446" cy="119044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화살표 연결선 19"/>
          <p:cNvCxnSpPr>
            <a:stCxn id="18" idx="4"/>
            <a:endCxn id="19" idx="0"/>
          </p:cNvCxnSpPr>
          <p:nvPr/>
        </p:nvCxnSpPr>
        <p:spPr>
          <a:xfrm>
            <a:off x="6616441" y="1599857"/>
            <a:ext cx="0" cy="280060"/>
          </a:xfrm>
          <a:prstGeom prst="straightConnector1">
            <a:avLst/>
          </a:prstGeom>
          <a:ln w="127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1649819" y="3690299"/>
            <a:ext cx="2656005" cy="2653658"/>
            <a:chOff x="1099973" y="4005064"/>
            <a:chExt cx="2304256" cy="2302220"/>
          </a:xfrm>
        </p:grpSpPr>
        <p:sp>
          <p:nvSpPr>
            <p:cNvPr id="22" name="도넛 3"/>
            <p:cNvSpPr/>
            <p:nvPr/>
          </p:nvSpPr>
          <p:spPr>
            <a:xfrm>
              <a:off x="1099973" y="4005064"/>
              <a:ext cx="2304256" cy="2302220"/>
            </a:xfrm>
            <a:custGeom>
              <a:avLst/>
              <a:gdLst/>
              <a:ahLst/>
              <a:cxnLst/>
              <a:rect l="l" t="t" r="r" b="b"/>
              <a:pathLst>
                <a:path w="3744416" h="3741107">
                  <a:moveTo>
                    <a:pt x="1801875" y="1540"/>
                  </a:moveTo>
                  <a:lnTo>
                    <a:pt x="1948330" y="146429"/>
                  </a:lnTo>
                  <a:lnTo>
                    <a:pt x="1781290" y="315275"/>
                  </a:lnTo>
                  <a:cubicBezTo>
                    <a:pt x="962249" y="360432"/>
                    <a:pt x="312696" y="1039458"/>
                    <a:pt x="312696" y="1870196"/>
                  </a:cubicBezTo>
                  <a:cubicBezTo>
                    <a:pt x="312696" y="2705921"/>
                    <a:pt x="970071" y="3388107"/>
                    <a:pt x="1796040" y="3425862"/>
                  </a:cubicBezTo>
                  <a:lnTo>
                    <a:pt x="1948329" y="3576524"/>
                  </a:lnTo>
                  <a:lnTo>
                    <a:pt x="1788408" y="3738173"/>
                  </a:lnTo>
                  <a:cubicBezTo>
                    <a:pt x="793249" y="3696672"/>
                    <a:pt x="0" y="2876071"/>
                    <a:pt x="0" y="1870196"/>
                  </a:cubicBezTo>
                  <a:cubicBezTo>
                    <a:pt x="0" y="859781"/>
                    <a:pt x="800427" y="36315"/>
                    <a:pt x="1801875" y="1540"/>
                  </a:cubicBezTo>
                  <a:close/>
                  <a:moveTo>
                    <a:pt x="1912057" y="0"/>
                  </a:moveTo>
                  <a:cubicBezTo>
                    <a:pt x="2927668" y="19628"/>
                    <a:pt x="3744416" y="849531"/>
                    <a:pt x="3744416" y="1870196"/>
                  </a:cubicBezTo>
                  <a:cubicBezTo>
                    <a:pt x="3744416" y="2895609"/>
                    <a:pt x="2920052" y="3728481"/>
                    <a:pt x="1897890" y="3741107"/>
                  </a:cubicBezTo>
                  <a:lnTo>
                    <a:pt x="2060394" y="3576847"/>
                  </a:lnTo>
                  <a:lnTo>
                    <a:pt x="1909749" y="3427813"/>
                  </a:lnTo>
                  <a:cubicBezTo>
                    <a:pt x="2753719" y="3409309"/>
                    <a:pt x="3431720" y="2718931"/>
                    <a:pt x="3431720" y="1870196"/>
                  </a:cubicBezTo>
                  <a:cubicBezTo>
                    <a:pt x="3431720" y="1017179"/>
                    <a:pt x="2746859" y="324120"/>
                    <a:pt x="1896979" y="311935"/>
                  </a:cubicBezTo>
                  <a:lnTo>
                    <a:pt x="2060395" y="14675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1446319" y="4362944"/>
              <a:ext cx="1595254" cy="159525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4830772" y="3684797"/>
            <a:ext cx="2587508" cy="2529805"/>
            <a:chOff x="951143" y="3779515"/>
            <a:chExt cx="2756761" cy="2695284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25" name="아래쪽 화살표 설명선 24"/>
            <p:cNvSpPr/>
            <p:nvPr/>
          </p:nvSpPr>
          <p:spPr>
            <a:xfrm rot="10800000">
              <a:off x="951143" y="4799725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아래쪽 화살표 설명선 25"/>
            <p:cNvSpPr/>
            <p:nvPr/>
          </p:nvSpPr>
          <p:spPr>
            <a:xfrm rot="5400000">
              <a:off x="2219616" y="4989190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아래쪽 화살표 설명선 26"/>
            <p:cNvSpPr/>
            <p:nvPr/>
          </p:nvSpPr>
          <p:spPr>
            <a:xfrm>
              <a:off x="2411760" y="3779515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아래쪽 화살표 설명선 27"/>
            <p:cNvSpPr/>
            <p:nvPr/>
          </p:nvSpPr>
          <p:spPr>
            <a:xfrm rot="16200000">
              <a:off x="1140609" y="3591973"/>
              <a:ext cx="1296144" cy="1675074"/>
            </a:xfrm>
            <a:prstGeom prst="downArrowCallout">
              <a:avLst>
                <a:gd name="adj1" fmla="val 71297"/>
                <a:gd name="adj2" fmla="val 50000"/>
                <a:gd name="adj3" fmla="val 25826"/>
                <a:gd name="adj4" fmla="val 76056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아래쪽 화살표 설명선 44"/>
            <p:cNvSpPr/>
            <p:nvPr/>
          </p:nvSpPr>
          <p:spPr>
            <a:xfrm rot="10800000">
              <a:off x="951144" y="4799726"/>
              <a:ext cx="1296144" cy="401080"/>
            </a:xfrm>
            <a:custGeom>
              <a:avLst/>
              <a:gdLst>
                <a:gd name="connsiteX0" fmla="*/ 0 w 1296144"/>
                <a:gd name="connsiteY0" fmla="*/ 0 h 1675074"/>
                <a:gd name="connsiteX1" fmla="*/ 1296144 w 1296144"/>
                <a:gd name="connsiteY1" fmla="*/ 0 h 1675074"/>
                <a:gd name="connsiteX2" fmla="*/ 1296144 w 1296144"/>
                <a:gd name="connsiteY2" fmla="*/ 1273994 h 1675074"/>
                <a:gd name="connsiteX3" fmla="*/ 1110128 w 1296144"/>
                <a:gd name="connsiteY3" fmla="*/ 1273994 h 1675074"/>
                <a:gd name="connsiteX4" fmla="*/ 1110128 w 1296144"/>
                <a:gd name="connsiteY4" fmla="*/ 1340332 h 1675074"/>
                <a:gd name="connsiteX5" fmla="*/ 1296144 w 1296144"/>
                <a:gd name="connsiteY5" fmla="*/ 1340332 h 1675074"/>
                <a:gd name="connsiteX6" fmla="*/ 648072 w 1296144"/>
                <a:gd name="connsiteY6" fmla="*/ 1675074 h 1675074"/>
                <a:gd name="connsiteX7" fmla="*/ 0 w 1296144"/>
                <a:gd name="connsiteY7" fmla="*/ 1340332 h 1675074"/>
                <a:gd name="connsiteX8" fmla="*/ 186016 w 1296144"/>
                <a:gd name="connsiteY8" fmla="*/ 1340332 h 1675074"/>
                <a:gd name="connsiteX9" fmla="*/ 186016 w 1296144"/>
                <a:gd name="connsiteY9" fmla="*/ 1273994 h 1675074"/>
                <a:gd name="connsiteX10" fmla="*/ 0 w 1296144"/>
                <a:gd name="connsiteY10" fmla="*/ 1273994 h 1675074"/>
                <a:gd name="connsiteX11" fmla="*/ 0 w 1296144"/>
                <a:gd name="connsiteY11" fmla="*/ 0 h 1675074"/>
                <a:gd name="connsiteX0" fmla="*/ 1296144 w 1387584"/>
                <a:gd name="connsiteY0" fmla="*/ 0 h 1675074"/>
                <a:gd name="connsiteX1" fmla="*/ 1296144 w 1387584"/>
                <a:gd name="connsiteY1" fmla="*/ 1273994 h 1675074"/>
                <a:gd name="connsiteX2" fmla="*/ 1110128 w 1387584"/>
                <a:gd name="connsiteY2" fmla="*/ 1273994 h 1675074"/>
                <a:gd name="connsiteX3" fmla="*/ 1110128 w 1387584"/>
                <a:gd name="connsiteY3" fmla="*/ 1340332 h 1675074"/>
                <a:gd name="connsiteX4" fmla="*/ 1296144 w 1387584"/>
                <a:gd name="connsiteY4" fmla="*/ 1340332 h 1675074"/>
                <a:gd name="connsiteX5" fmla="*/ 648072 w 1387584"/>
                <a:gd name="connsiteY5" fmla="*/ 1675074 h 1675074"/>
                <a:gd name="connsiteX6" fmla="*/ 0 w 1387584"/>
                <a:gd name="connsiteY6" fmla="*/ 1340332 h 1675074"/>
                <a:gd name="connsiteX7" fmla="*/ 186016 w 1387584"/>
                <a:gd name="connsiteY7" fmla="*/ 1340332 h 1675074"/>
                <a:gd name="connsiteX8" fmla="*/ 186016 w 1387584"/>
                <a:gd name="connsiteY8" fmla="*/ 1273994 h 1675074"/>
                <a:gd name="connsiteX9" fmla="*/ 0 w 1387584"/>
                <a:gd name="connsiteY9" fmla="*/ 1273994 h 1675074"/>
                <a:gd name="connsiteX10" fmla="*/ 0 w 1387584"/>
                <a:gd name="connsiteY10" fmla="*/ 0 h 1675074"/>
                <a:gd name="connsiteX11" fmla="*/ 1387584 w 1387584"/>
                <a:gd name="connsiteY11" fmla="*/ 91440 h 1675074"/>
                <a:gd name="connsiteX0" fmla="*/ 1296144 w 1296144"/>
                <a:gd name="connsiteY0" fmla="*/ 0 h 1675074"/>
                <a:gd name="connsiteX1" fmla="*/ 1296144 w 1296144"/>
                <a:gd name="connsiteY1" fmla="*/ 1273994 h 1675074"/>
                <a:gd name="connsiteX2" fmla="*/ 1110128 w 1296144"/>
                <a:gd name="connsiteY2" fmla="*/ 1273994 h 1675074"/>
                <a:gd name="connsiteX3" fmla="*/ 1110128 w 1296144"/>
                <a:gd name="connsiteY3" fmla="*/ 1340332 h 1675074"/>
                <a:gd name="connsiteX4" fmla="*/ 1296144 w 1296144"/>
                <a:gd name="connsiteY4" fmla="*/ 1340332 h 1675074"/>
                <a:gd name="connsiteX5" fmla="*/ 648072 w 1296144"/>
                <a:gd name="connsiteY5" fmla="*/ 1675074 h 1675074"/>
                <a:gd name="connsiteX6" fmla="*/ 0 w 1296144"/>
                <a:gd name="connsiteY6" fmla="*/ 1340332 h 1675074"/>
                <a:gd name="connsiteX7" fmla="*/ 186016 w 1296144"/>
                <a:gd name="connsiteY7" fmla="*/ 1340332 h 1675074"/>
                <a:gd name="connsiteX8" fmla="*/ 186016 w 1296144"/>
                <a:gd name="connsiteY8" fmla="*/ 1273994 h 1675074"/>
                <a:gd name="connsiteX9" fmla="*/ 0 w 1296144"/>
                <a:gd name="connsiteY9" fmla="*/ 1273994 h 1675074"/>
                <a:gd name="connsiteX10" fmla="*/ 0 w 1296144"/>
                <a:gd name="connsiteY10" fmla="*/ 0 h 1675074"/>
                <a:gd name="connsiteX0" fmla="*/ 1296144 w 1296144"/>
                <a:gd name="connsiteY0" fmla="*/ 1273994 h 1675074"/>
                <a:gd name="connsiteX1" fmla="*/ 1110128 w 1296144"/>
                <a:gd name="connsiteY1" fmla="*/ 1273994 h 1675074"/>
                <a:gd name="connsiteX2" fmla="*/ 1110128 w 1296144"/>
                <a:gd name="connsiteY2" fmla="*/ 1340332 h 1675074"/>
                <a:gd name="connsiteX3" fmla="*/ 1296144 w 1296144"/>
                <a:gd name="connsiteY3" fmla="*/ 1340332 h 1675074"/>
                <a:gd name="connsiteX4" fmla="*/ 648072 w 1296144"/>
                <a:gd name="connsiteY4" fmla="*/ 1675074 h 1675074"/>
                <a:gd name="connsiteX5" fmla="*/ 0 w 1296144"/>
                <a:gd name="connsiteY5" fmla="*/ 1340332 h 1675074"/>
                <a:gd name="connsiteX6" fmla="*/ 186016 w 1296144"/>
                <a:gd name="connsiteY6" fmla="*/ 1340332 h 1675074"/>
                <a:gd name="connsiteX7" fmla="*/ 186016 w 1296144"/>
                <a:gd name="connsiteY7" fmla="*/ 1273994 h 1675074"/>
                <a:gd name="connsiteX8" fmla="*/ 0 w 1296144"/>
                <a:gd name="connsiteY8" fmla="*/ 1273994 h 1675074"/>
                <a:gd name="connsiteX9" fmla="*/ 0 w 1296144"/>
                <a:gd name="connsiteY9" fmla="*/ 0 h 1675074"/>
                <a:gd name="connsiteX0" fmla="*/ 1296144 w 1296144"/>
                <a:gd name="connsiteY0" fmla="*/ 0 h 401080"/>
                <a:gd name="connsiteX1" fmla="*/ 1110128 w 1296144"/>
                <a:gd name="connsiteY1" fmla="*/ 0 h 401080"/>
                <a:gd name="connsiteX2" fmla="*/ 1110128 w 1296144"/>
                <a:gd name="connsiteY2" fmla="*/ 66338 h 401080"/>
                <a:gd name="connsiteX3" fmla="*/ 1296144 w 1296144"/>
                <a:gd name="connsiteY3" fmla="*/ 66338 h 401080"/>
                <a:gd name="connsiteX4" fmla="*/ 648072 w 1296144"/>
                <a:gd name="connsiteY4" fmla="*/ 401080 h 401080"/>
                <a:gd name="connsiteX5" fmla="*/ 0 w 1296144"/>
                <a:gd name="connsiteY5" fmla="*/ 66338 h 401080"/>
                <a:gd name="connsiteX6" fmla="*/ 186016 w 1296144"/>
                <a:gd name="connsiteY6" fmla="*/ 66338 h 401080"/>
                <a:gd name="connsiteX7" fmla="*/ 186016 w 1296144"/>
                <a:gd name="connsiteY7" fmla="*/ 0 h 401080"/>
                <a:gd name="connsiteX8" fmla="*/ 0 w 1296144"/>
                <a:gd name="connsiteY8" fmla="*/ 0 h 40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6144" h="401080">
                  <a:moveTo>
                    <a:pt x="1296144" y="0"/>
                  </a:moveTo>
                  <a:lnTo>
                    <a:pt x="1110128" y="0"/>
                  </a:lnTo>
                  <a:lnTo>
                    <a:pt x="1110128" y="66338"/>
                  </a:lnTo>
                  <a:lnTo>
                    <a:pt x="1296144" y="66338"/>
                  </a:lnTo>
                  <a:lnTo>
                    <a:pt x="648072" y="401080"/>
                  </a:lnTo>
                  <a:lnTo>
                    <a:pt x="0" y="66338"/>
                  </a:lnTo>
                  <a:lnTo>
                    <a:pt x="186016" y="66338"/>
                  </a:lnTo>
                  <a:lnTo>
                    <a:pt x="186016" y="0"/>
                  </a:lnTo>
                  <a:lnTo>
                    <a:pt x="0" y="0"/>
                  </a:lnTo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5534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671801" y="1754082"/>
            <a:ext cx="3404158" cy="3349836"/>
            <a:chOff x="1902353" y="795700"/>
            <a:chExt cx="5341561" cy="5256322"/>
          </a:xfrm>
        </p:grpSpPr>
        <p:sp>
          <p:nvSpPr>
            <p:cNvPr id="5" name="도넛 3"/>
            <p:cNvSpPr/>
            <p:nvPr/>
          </p:nvSpPr>
          <p:spPr>
            <a:xfrm>
              <a:off x="2602681" y="1458369"/>
              <a:ext cx="3939964" cy="3939108"/>
            </a:xfrm>
            <a:custGeom>
              <a:avLst/>
              <a:gdLst/>
              <a:ahLst/>
              <a:cxnLst/>
              <a:rect l="l" t="t" r="r" b="b"/>
              <a:pathLst>
                <a:path w="3939964" h="3939108">
                  <a:moveTo>
                    <a:pt x="500713" y="3019442"/>
                  </a:moveTo>
                  <a:cubicBezTo>
                    <a:pt x="616408" y="3182179"/>
                    <a:pt x="758515" y="3324738"/>
                    <a:pt x="921757" y="3439597"/>
                  </a:cubicBezTo>
                  <a:cubicBezTo>
                    <a:pt x="900053" y="3522348"/>
                    <a:pt x="889198" y="3609187"/>
                    <a:pt x="889198" y="3698561"/>
                  </a:cubicBezTo>
                  <a:cubicBezTo>
                    <a:pt x="889198" y="3781285"/>
                    <a:pt x="898498" y="3861836"/>
                    <a:pt x="917000" y="3939025"/>
                  </a:cubicBezTo>
                  <a:cubicBezTo>
                    <a:pt x="527788" y="3731127"/>
                    <a:pt x="207876" y="3410746"/>
                    <a:pt x="105" y="3021396"/>
                  </a:cubicBezTo>
                  <a:cubicBezTo>
                    <a:pt x="79111" y="3040958"/>
                    <a:pt x="161716" y="3050751"/>
                    <a:pt x="246609" y="3050751"/>
                  </a:cubicBezTo>
                  <a:cubicBezTo>
                    <a:pt x="334234" y="3050751"/>
                    <a:pt x="419422" y="3040317"/>
                    <a:pt x="500713" y="3019442"/>
                  </a:cubicBezTo>
                  <a:close/>
                  <a:moveTo>
                    <a:pt x="3939910" y="3019050"/>
                  </a:moveTo>
                  <a:cubicBezTo>
                    <a:pt x="3732255" y="3409508"/>
                    <a:pt x="3411587" y="3730578"/>
                    <a:pt x="3021615" y="3939108"/>
                  </a:cubicBezTo>
                  <a:cubicBezTo>
                    <a:pt x="3040132" y="3861895"/>
                    <a:pt x="3049438" y="3781315"/>
                    <a:pt x="3049438" y="3698561"/>
                  </a:cubicBezTo>
                  <a:cubicBezTo>
                    <a:pt x="3049438" y="3609361"/>
                    <a:pt x="3038626" y="3522686"/>
                    <a:pt x="3017003" y="3440080"/>
                  </a:cubicBezTo>
                  <a:cubicBezTo>
                    <a:pt x="3179258" y="3324904"/>
                    <a:pt x="3321493" y="3183489"/>
                    <a:pt x="3436167" y="3020982"/>
                  </a:cubicBezTo>
                  <a:cubicBezTo>
                    <a:pt x="3515657" y="3040824"/>
                    <a:pt x="3598809" y="3050751"/>
                    <a:pt x="3684280" y="3050751"/>
                  </a:cubicBezTo>
                  <a:cubicBezTo>
                    <a:pt x="3772454" y="3050751"/>
                    <a:pt x="3858160" y="3040186"/>
                    <a:pt x="3939910" y="3019050"/>
                  </a:cubicBezTo>
                  <a:close/>
                  <a:moveTo>
                    <a:pt x="921493" y="1"/>
                  </a:moveTo>
                  <a:cubicBezTo>
                    <a:pt x="899963" y="82444"/>
                    <a:pt x="889198" y="168933"/>
                    <a:pt x="889198" y="257937"/>
                  </a:cubicBezTo>
                  <a:cubicBezTo>
                    <a:pt x="889198" y="342542"/>
                    <a:pt x="898926" y="424875"/>
                    <a:pt x="918347" y="503641"/>
                  </a:cubicBezTo>
                  <a:cubicBezTo>
                    <a:pt x="756906" y="618753"/>
                    <a:pt x="615396" y="759890"/>
                    <a:pt x="501305" y="921973"/>
                  </a:cubicBezTo>
                  <a:cubicBezTo>
                    <a:pt x="419836" y="900996"/>
                    <a:pt x="334447" y="890511"/>
                    <a:pt x="246609" y="890511"/>
                  </a:cubicBezTo>
                  <a:cubicBezTo>
                    <a:pt x="161679" y="890511"/>
                    <a:pt x="79038" y="900313"/>
                    <a:pt x="0" y="919893"/>
                  </a:cubicBezTo>
                  <a:cubicBezTo>
                    <a:pt x="208465" y="529048"/>
                    <a:pt x="530273" y="207951"/>
                    <a:pt x="921493" y="1"/>
                  </a:cubicBezTo>
                  <a:close/>
                  <a:moveTo>
                    <a:pt x="3017144" y="0"/>
                  </a:moveTo>
                  <a:cubicBezTo>
                    <a:pt x="3409154" y="208369"/>
                    <a:pt x="3731472" y="530344"/>
                    <a:pt x="3939964" y="922227"/>
                  </a:cubicBezTo>
                  <a:cubicBezTo>
                    <a:pt x="3858198" y="901081"/>
                    <a:pt x="3772474" y="890511"/>
                    <a:pt x="3684280" y="890511"/>
                  </a:cubicBezTo>
                  <a:cubicBezTo>
                    <a:pt x="3598765" y="890511"/>
                    <a:pt x="3515572" y="900449"/>
                    <a:pt x="3436045" y="920311"/>
                  </a:cubicBezTo>
                  <a:cubicBezTo>
                    <a:pt x="3322241" y="758891"/>
                    <a:pt x="3181160" y="618345"/>
                    <a:pt x="3020289" y="503639"/>
                  </a:cubicBezTo>
                  <a:cubicBezTo>
                    <a:pt x="3039711" y="424875"/>
                    <a:pt x="3049438" y="342542"/>
                    <a:pt x="3049438" y="257937"/>
                  </a:cubicBezTo>
                  <a:cubicBezTo>
                    <a:pt x="3049438" y="168933"/>
                    <a:pt x="3038673" y="82443"/>
                    <a:pt x="3017144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669159" y="795700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3669159" y="4251822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 rot="5400000">
              <a:off x="5443714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 rot="5400000">
              <a:off x="1902353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 rot="18900000">
            <a:off x="4900333" y="1767194"/>
            <a:ext cx="3382770" cy="3328789"/>
            <a:chOff x="1902353" y="795700"/>
            <a:chExt cx="5341561" cy="5256322"/>
          </a:xfrm>
        </p:grpSpPr>
        <p:sp>
          <p:nvSpPr>
            <p:cNvPr id="11" name="도넛 3"/>
            <p:cNvSpPr/>
            <p:nvPr/>
          </p:nvSpPr>
          <p:spPr>
            <a:xfrm>
              <a:off x="2602681" y="1458369"/>
              <a:ext cx="3939964" cy="3939108"/>
            </a:xfrm>
            <a:custGeom>
              <a:avLst/>
              <a:gdLst/>
              <a:ahLst/>
              <a:cxnLst/>
              <a:rect l="l" t="t" r="r" b="b"/>
              <a:pathLst>
                <a:path w="3939964" h="3939108">
                  <a:moveTo>
                    <a:pt x="500713" y="3019442"/>
                  </a:moveTo>
                  <a:cubicBezTo>
                    <a:pt x="616408" y="3182179"/>
                    <a:pt x="758515" y="3324738"/>
                    <a:pt x="921757" y="3439597"/>
                  </a:cubicBezTo>
                  <a:cubicBezTo>
                    <a:pt x="900053" y="3522348"/>
                    <a:pt x="889198" y="3609187"/>
                    <a:pt x="889198" y="3698561"/>
                  </a:cubicBezTo>
                  <a:cubicBezTo>
                    <a:pt x="889198" y="3781285"/>
                    <a:pt x="898498" y="3861836"/>
                    <a:pt x="917000" y="3939025"/>
                  </a:cubicBezTo>
                  <a:cubicBezTo>
                    <a:pt x="527788" y="3731127"/>
                    <a:pt x="207876" y="3410746"/>
                    <a:pt x="105" y="3021396"/>
                  </a:cubicBezTo>
                  <a:cubicBezTo>
                    <a:pt x="79111" y="3040958"/>
                    <a:pt x="161716" y="3050751"/>
                    <a:pt x="246609" y="3050751"/>
                  </a:cubicBezTo>
                  <a:cubicBezTo>
                    <a:pt x="334234" y="3050751"/>
                    <a:pt x="419422" y="3040317"/>
                    <a:pt x="500713" y="3019442"/>
                  </a:cubicBezTo>
                  <a:close/>
                  <a:moveTo>
                    <a:pt x="3939910" y="3019050"/>
                  </a:moveTo>
                  <a:cubicBezTo>
                    <a:pt x="3732255" y="3409508"/>
                    <a:pt x="3411587" y="3730578"/>
                    <a:pt x="3021615" y="3939108"/>
                  </a:cubicBezTo>
                  <a:cubicBezTo>
                    <a:pt x="3040132" y="3861895"/>
                    <a:pt x="3049438" y="3781315"/>
                    <a:pt x="3049438" y="3698561"/>
                  </a:cubicBezTo>
                  <a:cubicBezTo>
                    <a:pt x="3049438" y="3609361"/>
                    <a:pt x="3038626" y="3522686"/>
                    <a:pt x="3017003" y="3440080"/>
                  </a:cubicBezTo>
                  <a:cubicBezTo>
                    <a:pt x="3179258" y="3324904"/>
                    <a:pt x="3321493" y="3183489"/>
                    <a:pt x="3436167" y="3020982"/>
                  </a:cubicBezTo>
                  <a:cubicBezTo>
                    <a:pt x="3515657" y="3040824"/>
                    <a:pt x="3598809" y="3050751"/>
                    <a:pt x="3684280" y="3050751"/>
                  </a:cubicBezTo>
                  <a:cubicBezTo>
                    <a:pt x="3772454" y="3050751"/>
                    <a:pt x="3858160" y="3040186"/>
                    <a:pt x="3939910" y="3019050"/>
                  </a:cubicBezTo>
                  <a:close/>
                  <a:moveTo>
                    <a:pt x="921493" y="1"/>
                  </a:moveTo>
                  <a:cubicBezTo>
                    <a:pt x="899963" y="82444"/>
                    <a:pt x="889198" y="168933"/>
                    <a:pt x="889198" y="257937"/>
                  </a:cubicBezTo>
                  <a:cubicBezTo>
                    <a:pt x="889198" y="342542"/>
                    <a:pt x="898926" y="424875"/>
                    <a:pt x="918347" y="503641"/>
                  </a:cubicBezTo>
                  <a:cubicBezTo>
                    <a:pt x="756906" y="618753"/>
                    <a:pt x="615396" y="759890"/>
                    <a:pt x="501305" y="921973"/>
                  </a:cubicBezTo>
                  <a:cubicBezTo>
                    <a:pt x="419836" y="900996"/>
                    <a:pt x="334447" y="890511"/>
                    <a:pt x="246609" y="890511"/>
                  </a:cubicBezTo>
                  <a:cubicBezTo>
                    <a:pt x="161679" y="890511"/>
                    <a:pt x="79038" y="900313"/>
                    <a:pt x="0" y="919893"/>
                  </a:cubicBezTo>
                  <a:cubicBezTo>
                    <a:pt x="208465" y="529048"/>
                    <a:pt x="530273" y="207951"/>
                    <a:pt x="921493" y="1"/>
                  </a:cubicBezTo>
                  <a:close/>
                  <a:moveTo>
                    <a:pt x="3017144" y="0"/>
                  </a:moveTo>
                  <a:cubicBezTo>
                    <a:pt x="3409154" y="208369"/>
                    <a:pt x="3731472" y="530344"/>
                    <a:pt x="3939964" y="922227"/>
                  </a:cubicBezTo>
                  <a:cubicBezTo>
                    <a:pt x="3858198" y="901081"/>
                    <a:pt x="3772474" y="890511"/>
                    <a:pt x="3684280" y="890511"/>
                  </a:cubicBezTo>
                  <a:cubicBezTo>
                    <a:pt x="3598765" y="890511"/>
                    <a:pt x="3515572" y="900449"/>
                    <a:pt x="3436045" y="920311"/>
                  </a:cubicBezTo>
                  <a:cubicBezTo>
                    <a:pt x="3322241" y="758891"/>
                    <a:pt x="3181160" y="618345"/>
                    <a:pt x="3020289" y="503639"/>
                  </a:cubicBezTo>
                  <a:cubicBezTo>
                    <a:pt x="3039711" y="424875"/>
                    <a:pt x="3049438" y="342542"/>
                    <a:pt x="3049438" y="257937"/>
                  </a:cubicBezTo>
                  <a:cubicBezTo>
                    <a:pt x="3049438" y="168933"/>
                    <a:pt x="3038673" y="82443"/>
                    <a:pt x="3017144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3669159" y="795700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3669159" y="4251822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 rot="5400000">
              <a:off x="5443714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 rot="5400000">
              <a:off x="1902353" y="2523761"/>
              <a:ext cx="1800200" cy="180020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352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>
            <a:off x="1397174" y="1706141"/>
            <a:ext cx="4104456" cy="936104"/>
          </a:xfrm>
          <a:prstGeom prst="parallelogram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>
            <a:off x="1460798" y="2174193"/>
            <a:ext cx="6480720" cy="1296144"/>
          </a:xfrm>
          <a:prstGeom prst="parallelogram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962744" y="2491777"/>
            <a:ext cx="541686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dirty="0" smtClean="0">
                <a:solidFill>
                  <a:schemeClr val="accent5">
                    <a:lumMod val="20000"/>
                    <a:lumOff val="8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성공과 나눔을 실천하는 습관</a:t>
            </a:r>
            <a:endParaRPr lang="ko-KR" altLang="en-US" sz="3600" dirty="0">
              <a:solidFill>
                <a:schemeClr val="accent5">
                  <a:lumMod val="20000"/>
                  <a:lumOff val="8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11157" y="1718280"/>
            <a:ext cx="29530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dirty="0" smtClean="0">
                <a:latin typeface="KoPub돋움체 Bold" pitchFamily="18" charset="-127"/>
                <a:ea typeface="KoPub돋움체 Bold" pitchFamily="18" charset="-127"/>
              </a:rPr>
              <a:t>지금 이순간 할 수 있는</a:t>
            </a:r>
            <a:endParaRPr lang="ko-KR" altLang="en-US" sz="24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6103" y="5506093"/>
            <a:ext cx="1875527" cy="10915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7594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539552" y="1673627"/>
            <a:ext cx="3646617" cy="3500729"/>
            <a:chOff x="2749635" y="1678635"/>
            <a:chExt cx="3646617" cy="3500729"/>
          </a:xfrm>
        </p:grpSpPr>
        <p:grpSp>
          <p:nvGrpSpPr>
            <p:cNvPr id="8" name="그룹 7"/>
            <p:cNvGrpSpPr/>
            <p:nvPr/>
          </p:nvGrpSpPr>
          <p:grpSpPr>
            <a:xfrm>
              <a:off x="2821635" y="1678635"/>
              <a:ext cx="3500729" cy="3500729"/>
              <a:chOff x="2821635" y="1678635"/>
              <a:chExt cx="3500729" cy="3500729"/>
            </a:xfrm>
          </p:grpSpPr>
          <p:sp>
            <p:nvSpPr>
              <p:cNvPr id="6" name="타원 5"/>
              <p:cNvSpPr/>
              <p:nvPr/>
            </p:nvSpPr>
            <p:spPr>
              <a:xfrm>
                <a:off x="2821635" y="1678635"/>
                <a:ext cx="3500729" cy="3500729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7" name="그룹 6"/>
              <p:cNvGrpSpPr/>
              <p:nvPr/>
            </p:nvGrpSpPr>
            <p:grpSpPr>
              <a:xfrm>
                <a:off x="3822532" y="2674524"/>
                <a:ext cx="1498936" cy="1498936"/>
                <a:chOff x="4081176" y="2578136"/>
                <a:chExt cx="1498936" cy="1498936"/>
              </a:xfrm>
            </p:grpSpPr>
            <p:sp>
              <p:nvSpPr>
                <p:cNvPr id="5" name="타원 4"/>
                <p:cNvSpPr/>
                <p:nvPr/>
              </p:nvSpPr>
              <p:spPr>
                <a:xfrm>
                  <a:off x="4081176" y="2578136"/>
                  <a:ext cx="1498936" cy="1498936"/>
                </a:xfrm>
                <a:prstGeom prst="ellipse">
                  <a:avLst/>
                </a:prstGeom>
                <a:noFill/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" name="타원 3"/>
                <p:cNvSpPr/>
                <p:nvPr/>
              </p:nvSpPr>
              <p:spPr>
                <a:xfrm>
                  <a:off x="4146568" y="2643528"/>
                  <a:ext cx="1368152" cy="1368152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cxnSp>
          <p:nvCxnSpPr>
            <p:cNvPr id="10" name="직선 연결선 9"/>
            <p:cNvCxnSpPr/>
            <p:nvPr/>
          </p:nvCxnSpPr>
          <p:spPr>
            <a:xfrm>
              <a:off x="4571999" y="1772816"/>
              <a:ext cx="0" cy="792088"/>
            </a:xfrm>
            <a:prstGeom prst="line">
              <a:avLst/>
            </a:prstGeom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4571999" y="4291291"/>
              <a:ext cx="0" cy="792088"/>
            </a:xfrm>
            <a:prstGeom prst="line">
              <a:avLst/>
            </a:prstGeom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타원 11"/>
            <p:cNvSpPr/>
            <p:nvPr/>
          </p:nvSpPr>
          <p:spPr>
            <a:xfrm>
              <a:off x="2749635" y="3351992"/>
              <a:ext cx="144000" cy="144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6252252" y="3351992"/>
              <a:ext cx="144000" cy="144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5106061" y="1673627"/>
            <a:ext cx="3500729" cy="3500729"/>
            <a:chOff x="2821635" y="1678635"/>
            <a:chExt cx="3500729" cy="3500729"/>
          </a:xfrm>
        </p:grpSpPr>
        <p:sp>
          <p:nvSpPr>
            <p:cNvPr id="21" name="타원 20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2" name="그룹 21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23" name="타원 22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7" name="직선 연결선 16"/>
          <p:cNvCxnSpPr/>
          <p:nvPr/>
        </p:nvCxnSpPr>
        <p:spPr>
          <a:xfrm>
            <a:off x="685642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7200000">
            <a:off x="7965838" y="3637275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타원 18"/>
          <p:cNvSpPr/>
          <p:nvPr/>
        </p:nvSpPr>
        <p:spPr>
          <a:xfrm>
            <a:off x="6784426" y="5102356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5333491" y="237756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8" name="직선 연결선 27"/>
          <p:cNvCxnSpPr/>
          <p:nvPr/>
        </p:nvCxnSpPr>
        <p:spPr>
          <a:xfrm rot="14400000" flipH="1">
            <a:off x="5763974" y="3637275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타원 28"/>
          <p:cNvSpPr/>
          <p:nvPr/>
        </p:nvSpPr>
        <p:spPr>
          <a:xfrm>
            <a:off x="8247172" y="237756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9506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11552" y="1673627"/>
            <a:ext cx="3500729" cy="3500729"/>
            <a:chOff x="2821635" y="1678635"/>
            <a:chExt cx="3500729" cy="3500729"/>
          </a:xfrm>
        </p:grpSpPr>
        <p:sp>
          <p:nvSpPr>
            <p:cNvPr id="6" name="타원 5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" name="그룹 6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5" name="타원 4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0" name="직선 연결선 9"/>
          <p:cNvCxnSpPr/>
          <p:nvPr/>
        </p:nvCxnSpPr>
        <p:spPr>
          <a:xfrm>
            <a:off x="2361916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361916" y="4286283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3558888" y="214835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5106061" y="1673627"/>
            <a:ext cx="3500729" cy="3500729"/>
            <a:chOff x="2821635" y="1678635"/>
            <a:chExt cx="3500729" cy="3500729"/>
          </a:xfrm>
        </p:grpSpPr>
        <p:sp>
          <p:nvSpPr>
            <p:cNvPr id="21" name="타원 20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2" name="그룹 21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23" name="타원 22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7" name="직선 연결선 16"/>
          <p:cNvCxnSpPr/>
          <p:nvPr/>
        </p:nvCxnSpPr>
        <p:spPr>
          <a:xfrm>
            <a:off x="685642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타원 18"/>
          <p:cNvSpPr/>
          <p:nvPr/>
        </p:nvSpPr>
        <p:spPr>
          <a:xfrm>
            <a:off x="6784426" y="5102356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8451623" y="3882405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7815436" y="1947828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8" name="직선 연결선 37"/>
          <p:cNvCxnSpPr/>
          <p:nvPr/>
        </p:nvCxnSpPr>
        <p:spPr>
          <a:xfrm rot="16200000">
            <a:off x="3599892" y="3034794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rot="16200000">
            <a:off x="1135661" y="3034794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타원 39"/>
          <p:cNvSpPr/>
          <p:nvPr/>
        </p:nvSpPr>
        <p:spPr>
          <a:xfrm>
            <a:off x="1032664" y="214835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558888" y="4566090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1032664" y="4566090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" name="직선 연결선 42"/>
          <p:cNvCxnSpPr/>
          <p:nvPr/>
        </p:nvCxnSpPr>
        <p:spPr>
          <a:xfrm rot="4320000">
            <a:off x="8061005" y="26606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직선 연결선 43"/>
          <p:cNvCxnSpPr/>
          <p:nvPr/>
        </p:nvCxnSpPr>
        <p:spPr>
          <a:xfrm rot="8640000">
            <a:off x="7574898" y="40480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 rot="17280000" flipH="1">
            <a:off x="5672719" y="26606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 rot="12960000" flipH="1">
            <a:off x="6131990" y="4048049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타원 47"/>
          <p:cNvSpPr/>
          <p:nvPr/>
        </p:nvSpPr>
        <p:spPr>
          <a:xfrm>
            <a:off x="5730914" y="1947828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5119488" y="3882405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그룹 2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384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11552" y="1673627"/>
            <a:ext cx="3500729" cy="3500729"/>
            <a:chOff x="2821635" y="1678635"/>
            <a:chExt cx="3500729" cy="3500729"/>
          </a:xfrm>
        </p:grpSpPr>
        <p:sp>
          <p:nvSpPr>
            <p:cNvPr id="6" name="타원 5"/>
            <p:cNvSpPr/>
            <p:nvPr/>
          </p:nvSpPr>
          <p:spPr>
            <a:xfrm>
              <a:off x="2821635" y="1678635"/>
              <a:ext cx="3500729" cy="3500729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7" name="그룹 6"/>
            <p:cNvGrpSpPr/>
            <p:nvPr/>
          </p:nvGrpSpPr>
          <p:grpSpPr>
            <a:xfrm>
              <a:off x="3822532" y="2674524"/>
              <a:ext cx="1498936" cy="1498936"/>
              <a:chOff x="4081176" y="2578136"/>
              <a:chExt cx="1498936" cy="1498936"/>
            </a:xfrm>
          </p:grpSpPr>
          <p:sp>
            <p:nvSpPr>
              <p:cNvPr id="5" name="타원 4"/>
              <p:cNvSpPr/>
              <p:nvPr/>
            </p:nvSpPr>
            <p:spPr>
              <a:xfrm>
                <a:off x="4081176" y="2578136"/>
                <a:ext cx="1498936" cy="1498936"/>
              </a:xfrm>
              <a:prstGeom prst="ellipse">
                <a:avLst/>
              </a:prstGeom>
              <a:noFill/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4146568" y="2643528"/>
                <a:ext cx="1368152" cy="1368152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cxnSp>
        <p:nvCxnSpPr>
          <p:cNvPr id="10" name="직선 연결선 9"/>
          <p:cNvCxnSpPr/>
          <p:nvPr/>
        </p:nvCxnSpPr>
        <p:spPr>
          <a:xfrm>
            <a:off x="2369665" y="17678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369665" y="4286283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타원 12"/>
          <p:cNvSpPr/>
          <p:nvPr/>
        </p:nvSpPr>
        <p:spPr>
          <a:xfrm>
            <a:off x="3196099" y="185667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>
            <a:off x="4040281" y="334698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타원 40"/>
          <p:cNvSpPr/>
          <p:nvPr/>
        </p:nvSpPr>
        <p:spPr>
          <a:xfrm>
            <a:off x="3184885" y="4852449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" name="직선 연결선 29"/>
          <p:cNvCxnSpPr/>
          <p:nvPr/>
        </p:nvCxnSpPr>
        <p:spPr>
          <a:xfrm rot="3600000">
            <a:off x="3454054" y="2428452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직선 연결선 31"/>
          <p:cNvCxnSpPr/>
          <p:nvPr/>
        </p:nvCxnSpPr>
        <p:spPr>
          <a:xfrm rot="7200000">
            <a:off x="3446306" y="36536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직선 연결선 32"/>
          <p:cNvCxnSpPr/>
          <p:nvPr/>
        </p:nvCxnSpPr>
        <p:spPr>
          <a:xfrm rot="18000000" flipH="1">
            <a:off x="1276554" y="2428452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직선 연결선 33"/>
          <p:cNvCxnSpPr/>
          <p:nvPr/>
        </p:nvCxnSpPr>
        <p:spPr>
          <a:xfrm rot="14400000" flipH="1">
            <a:off x="1284304" y="3653608"/>
            <a:ext cx="0" cy="792088"/>
          </a:xfrm>
          <a:prstGeom prst="lin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타원 34"/>
          <p:cNvSpPr/>
          <p:nvPr/>
        </p:nvSpPr>
        <p:spPr>
          <a:xfrm flipH="1">
            <a:off x="1381167" y="1856677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 flipH="1">
            <a:off x="539552" y="3346984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/>
          <p:cNvSpPr/>
          <p:nvPr/>
        </p:nvSpPr>
        <p:spPr>
          <a:xfrm flipH="1">
            <a:off x="1383408" y="4852449"/>
            <a:ext cx="144000" cy="144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" name="그룹 18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0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9046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그룹 10"/>
          <p:cNvGrpSpPr/>
          <p:nvPr/>
        </p:nvGrpSpPr>
        <p:grpSpPr>
          <a:xfrm>
            <a:off x="539552" y="2845735"/>
            <a:ext cx="3600538" cy="1166530"/>
            <a:chOff x="395536" y="2852936"/>
            <a:chExt cx="4000598" cy="1296144"/>
          </a:xfrm>
        </p:grpSpPr>
        <p:sp>
          <p:nvSpPr>
            <p:cNvPr id="4" name="타원 3"/>
            <p:cNvSpPr/>
            <p:nvPr/>
          </p:nvSpPr>
          <p:spPr>
            <a:xfrm>
              <a:off x="395536" y="2852936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3099990" y="2852936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1858943" y="35010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타원 7"/>
            <p:cNvSpPr/>
            <p:nvPr/>
          </p:nvSpPr>
          <p:spPr>
            <a:xfrm>
              <a:off x="1781696" y="344700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2905323" y="344700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4964766" y="1736517"/>
            <a:ext cx="3600538" cy="3273029"/>
            <a:chOff x="4067944" y="1736517"/>
            <a:chExt cx="4000598" cy="3636699"/>
          </a:xfrm>
        </p:grpSpPr>
        <p:grpSp>
          <p:nvGrpSpPr>
            <p:cNvPr id="18" name="그룹 17"/>
            <p:cNvGrpSpPr/>
            <p:nvPr/>
          </p:nvGrpSpPr>
          <p:grpSpPr>
            <a:xfrm>
              <a:off x="4067944" y="4077072"/>
              <a:ext cx="4000598" cy="1296144"/>
              <a:chOff x="395536" y="2852936"/>
              <a:chExt cx="4000598" cy="1296144"/>
            </a:xfrm>
          </p:grpSpPr>
          <p:sp>
            <p:nvSpPr>
              <p:cNvPr id="19" name="타원 18"/>
              <p:cNvSpPr/>
              <p:nvPr/>
            </p:nvSpPr>
            <p:spPr>
              <a:xfrm>
                <a:off x="395536" y="2852936"/>
                <a:ext cx="1296144" cy="129614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3099990" y="2852936"/>
                <a:ext cx="1296144" cy="129614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21" name="직선 연결선 20"/>
              <p:cNvCxnSpPr/>
              <p:nvPr/>
            </p:nvCxnSpPr>
            <p:spPr>
              <a:xfrm>
                <a:off x="1858943" y="3501008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" name="타원 21"/>
              <p:cNvSpPr/>
              <p:nvPr/>
            </p:nvSpPr>
            <p:spPr>
              <a:xfrm>
                <a:off x="1781696" y="3447008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" name="타원 22"/>
              <p:cNvSpPr/>
              <p:nvPr/>
            </p:nvSpPr>
            <p:spPr>
              <a:xfrm>
                <a:off x="2905323" y="3447008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5" name="타원 24"/>
            <p:cNvSpPr/>
            <p:nvPr/>
          </p:nvSpPr>
          <p:spPr>
            <a:xfrm rot="7200000">
              <a:off x="5448583" y="173651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0" name="그룹 29"/>
            <p:cNvGrpSpPr/>
            <p:nvPr/>
          </p:nvGrpSpPr>
          <p:grpSpPr>
            <a:xfrm>
              <a:off x="5059366" y="3016557"/>
              <a:ext cx="669814" cy="1081899"/>
              <a:chOff x="5830391" y="1720413"/>
              <a:chExt cx="669814" cy="1081899"/>
            </a:xfrm>
          </p:grpSpPr>
          <p:cxnSp>
            <p:nvCxnSpPr>
              <p:cNvPr id="27" name="직선 연결선 26"/>
              <p:cNvCxnSpPr/>
              <p:nvPr/>
            </p:nvCxnSpPr>
            <p:spPr>
              <a:xfrm rot="7200000">
                <a:off x="5624491" y="2262252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" name="타원 27"/>
              <p:cNvSpPr/>
              <p:nvPr/>
            </p:nvSpPr>
            <p:spPr>
              <a:xfrm rot="7200000">
                <a:off x="6392205" y="172041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타원 28"/>
              <p:cNvSpPr/>
              <p:nvPr/>
            </p:nvSpPr>
            <p:spPr>
              <a:xfrm rot="7200000">
                <a:off x="5830391" y="269350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 flipH="1">
              <a:off x="6459027" y="3016557"/>
              <a:ext cx="669814" cy="1081899"/>
              <a:chOff x="5830391" y="1720413"/>
              <a:chExt cx="669814" cy="1081899"/>
            </a:xfrm>
          </p:grpSpPr>
          <p:cxnSp>
            <p:nvCxnSpPr>
              <p:cNvPr id="32" name="직선 연결선 31"/>
              <p:cNvCxnSpPr/>
              <p:nvPr/>
            </p:nvCxnSpPr>
            <p:spPr>
              <a:xfrm rot="7200000">
                <a:off x="5624491" y="2262252"/>
                <a:ext cx="1080120" cy="0"/>
              </a:xfrm>
              <a:prstGeom prst="line">
                <a:avLst/>
              </a:pr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" name="타원 32"/>
              <p:cNvSpPr/>
              <p:nvPr/>
            </p:nvSpPr>
            <p:spPr>
              <a:xfrm rot="7200000">
                <a:off x="6392205" y="172041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 rot="7200000">
                <a:off x="5830391" y="2693503"/>
                <a:ext cx="108000" cy="1080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985312"/>
      </p:ext>
    </p:extLst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539414" y="1628731"/>
            <a:ext cx="3600538" cy="3600538"/>
            <a:chOff x="323528" y="1412777"/>
            <a:chExt cx="4000598" cy="4000598"/>
          </a:xfrm>
        </p:grpSpPr>
        <p:sp>
          <p:nvSpPr>
            <p:cNvPr id="4" name="타원 3"/>
            <p:cNvSpPr/>
            <p:nvPr/>
          </p:nvSpPr>
          <p:spPr>
            <a:xfrm>
              <a:off x="323528" y="411723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3027982" y="411723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1786935" y="4765303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타원 7"/>
            <p:cNvSpPr/>
            <p:nvPr/>
          </p:nvSpPr>
          <p:spPr>
            <a:xfrm>
              <a:off x="1709688" y="47113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2833315" y="47113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 rot="16200000">
              <a:off x="323528" y="141277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" name="직선 연결선 35"/>
            <p:cNvCxnSpPr/>
            <p:nvPr/>
          </p:nvCxnSpPr>
          <p:spPr>
            <a:xfrm rot="16200000">
              <a:off x="431540" y="34099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타원 36"/>
            <p:cNvSpPr/>
            <p:nvPr/>
          </p:nvSpPr>
          <p:spPr>
            <a:xfrm rot="16200000">
              <a:off x="917600" y="391921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 rot="16200000">
              <a:off x="917600" y="2795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 rot="16200000">
              <a:off x="3027982" y="1412777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2" name="직선 연결선 41"/>
            <p:cNvCxnSpPr/>
            <p:nvPr/>
          </p:nvCxnSpPr>
          <p:spPr>
            <a:xfrm rot="16200000">
              <a:off x="3135994" y="3409908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타원 42"/>
            <p:cNvSpPr/>
            <p:nvPr/>
          </p:nvSpPr>
          <p:spPr>
            <a:xfrm rot="16200000">
              <a:off x="3622054" y="391921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타원 43"/>
            <p:cNvSpPr/>
            <p:nvPr/>
          </p:nvSpPr>
          <p:spPr>
            <a:xfrm rot="16200000">
              <a:off x="3622054" y="2795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786935" y="2022103"/>
              <a:ext cx="1080120" cy="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타원 45"/>
            <p:cNvSpPr/>
            <p:nvPr/>
          </p:nvSpPr>
          <p:spPr>
            <a:xfrm>
              <a:off x="1709688" y="19681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타원 46"/>
            <p:cNvSpPr/>
            <p:nvPr/>
          </p:nvSpPr>
          <p:spPr>
            <a:xfrm>
              <a:off x="2833315" y="1968103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0" name="그룹 49"/>
          <p:cNvGrpSpPr/>
          <p:nvPr/>
        </p:nvGrpSpPr>
        <p:grpSpPr>
          <a:xfrm>
            <a:off x="4377881" y="1277021"/>
            <a:ext cx="4451396" cy="4303958"/>
            <a:chOff x="2095346" y="1174854"/>
            <a:chExt cx="4945996" cy="4782175"/>
          </a:xfrm>
        </p:grpSpPr>
        <p:sp>
          <p:nvSpPr>
            <p:cNvPr id="51" name="자유형 50"/>
            <p:cNvSpPr/>
            <p:nvPr/>
          </p:nvSpPr>
          <p:spPr>
            <a:xfrm>
              <a:off x="3360079" y="2270987"/>
              <a:ext cx="597772" cy="425811"/>
            </a:xfrm>
            <a:custGeom>
              <a:avLst/>
              <a:gdLst>
                <a:gd name="connsiteX0" fmla="*/ 0 w 597772"/>
                <a:gd name="connsiteY0" fmla="*/ 425811 h 425811"/>
                <a:gd name="connsiteX1" fmla="*/ 597772 w 597772"/>
                <a:gd name="connsiteY1" fmla="*/ 0 h 4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7772" h="425811">
                  <a:moveTo>
                    <a:pt x="0" y="425811"/>
                  </a:moveTo>
                  <a:lnTo>
                    <a:pt x="597772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자유형 51"/>
            <p:cNvSpPr/>
            <p:nvPr/>
          </p:nvSpPr>
          <p:spPr>
            <a:xfrm>
              <a:off x="5199797" y="2265528"/>
              <a:ext cx="584124" cy="433999"/>
            </a:xfrm>
            <a:custGeom>
              <a:avLst/>
              <a:gdLst>
                <a:gd name="connsiteX0" fmla="*/ 0 w 584124"/>
                <a:gd name="connsiteY0" fmla="*/ 0 h 433999"/>
                <a:gd name="connsiteX1" fmla="*/ 584124 w 584124"/>
                <a:gd name="connsiteY1" fmla="*/ 433999 h 43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4124" h="433999">
                  <a:moveTo>
                    <a:pt x="0" y="0"/>
                  </a:moveTo>
                  <a:lnTo>
                    <a:pt x="584124" y="433999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자유형 52"/>
            <p:cNvSpPr/>
            <p:nvPr/>
          </p:nvSpPr>
          <p:spPr>
            <a:xfrm>
              <a:off x="2980671" y="3892341"/>
              <a:ext cx="234742" cy="704225"/>
            </a:xfrm>
            <a:custGeom>
              <a:avLst/>
              <a:gdLst>
                <a:gd name="connsiteX0" fmla="*/ 0 w 234742"/>
                <a:gd name="connsiteY0" fmla="*/ 0 h 704225"/>
                <a:gd name="connsiteX1" fmla="*/ 234742 w 234742"/>
                <a:gd name="connsiteY1" fmla="*/ 704225 h 70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742" h="704225">
                  <a:moveTo>
                    <a:pt x="0" y="0"/>
                  </a:moveTo>
                  <a:lnTo>
                    <a:pt x="234742" y="704225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자유형 53"/>
            <p:cNvSpPr/>
            <p:nvPr/>
          </p:nvSpPr>
          <p:spPr>
            <a:xfrm>
              <a:off x="4225347" y="5311709"/>
              <a:ext cx="704224" cy="0"/>
            </a:xfrm>
            <a:custGeom>
              <a:avLst/>
              <a:gdLst>
                <a:gd name="connsiteX0" fmla="*/ 0 w 704224"/>
                <a:gd name="connsiteY0" fmla="*/ 0 h 0"/>
                <a:gd name="connsiteX1" fmla="*/ 704224 w 704224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224">
                  <a:moveTo>
                    <a:pt x="0" y="0"/>
                  </a:moveTo>
                  <a:lnTo>
                    <a:pt x="704224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자유형 54"/>
            <p:cNvSpPr/>
            <p:nvPr/>
          </p:nvSpPr>
          <p:spPr>
            <a:xfrm>
              <a:off x="5936776" y="3881423"/>
              <a:ext cx="240201" cy="706954"/>
            </a:xfrm>
            <a:custGeom>
              <a:avLst/>
              <a:gdLst>
                <a:gd name="connsiteX0" fmla="*/ 0 w 240201"/>
                <a:gd name="connsiteY0" fmla="*/ 706954 h 706954"/>
                <a:gd name="connsiteX1" fmla="*/ 240201 w 240201"/>
                <a:gd name="connsiteY1" fmla="*/ 0 h 70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0201" h="706954">
                  <a:moveTo>
                    <a:pt x="0" y="706954"/>
                  </a:moveTo>
                  <a:lnTo>
                    <a:pt x="240201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55"/>
            <p:cNvSpPr/>
            <p:nvPr/>
          </p:nvSpPr>
          <p:spPr>
            <a:xfrm>
              <a:off x="2095346" y="251172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타원 56"/>
            <p:cNvSpPr/>
            <p:nvPr/>
          </p:nvSpPr>
          <p:spPr>
            <a:xfrm>
              <a:off x="5745198" y="2511721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>
              <a:off x="2812812" y="4660885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타원 58"/>
            <p:cNvSpPr/>
            <p:nvPr/>
          </p:nvSpPr>
          <p:spPr>
            <a:xfrm>
              <a:off x="5035044" y="4660885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타원 59"/>
            <p:cNvSpPr/>
            <p:nvPr/>
          </p:nvSpPr>
          <p:spPr>
            <a:xfrm>
              <a:off x="3924056" y="1174854"/>
              <a:ext cx="1296144" cy="1296144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타원 60"/>
            <p:cNvSpPr/>
            <p:nvPr/>
          </p:nvSpPr>
          <p:spPr>
            <a:xfrm rot="7200000">
              <a:off x="3901588" y="2216746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타원 61"/>
            <p:cNvSpPr/>
            <p:nvPr/>
          </p:nvSpPr>
          <p:spPr>
            <a:xfrm rot="7200000">
              <a:off x="5147064" y="2216747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3" name="타원 62"/>
            <p:cNvSpPr/>
            <p:nvPr/>
          </p:nvSpPr>
          <p:spPr>
            <a:xfrm rot="7200000">
              <a:off x="3307872" y="264421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63"/>
            <p:cNvSpPr/>
            <p:nvPr/>
          </p:nvSpPr>
          <p:spPr>
            <a:xfrm rot="7200000">
              <a:off x="5727878" y="264421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타원 64"/>
            <p:cNvSpPr/>
            <p:nvPr/>
          </p:nvSpPr>
          <p:spPr>
            <a:xfrm rot="7200000">
              <a:off x="4169610" y="5259491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타원 65"/>
            <p:cNvSpPr/>
            <p:nvPr/>
          </p:nvSpPr>
          <p:spPr>
            <a:xfrm rot="7200000">
              <a:off x="4871175" y="5259491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타원 66"/>
            <p:cNvSpPr/>
            <p:nvPr/>
          </p:nvSpPr>
          <p:spPr>
            <a:xfrm rot="7200000">
              <a:off x="6119700" y="383602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타원 67"/>
            <p:cNvSpPr/>
            <p:nvPr/>
          </p:nvSpPr>
          <p:spPr>
            <a:xfrm rot="7200000">
              <a:off x="5883209" y="4537588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타원 68"/>
            <p:cNvSpPr/>
            <p:nvPr/>
          </p:nvSpPr>
          <p:spPr>
            <a:xfrm rot="7200000">
              <a:off x="3163657" y="4537589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 rot="7200000">
              <a:off x="2927183" y="3836025"/>
              <a:ext cx="108000" cy="1080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556673"/>
      </p:ext>
    </p:extLst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>
            <a:off x="539552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>
            <a:off x="579956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0" name="이등변 삼각형 79"/>
          <p:cNvSpPr/>
          <p:nvPr/>
        </p:nvSpPr>
        <p:spPr>
          <a:xfrm rot="720000">
            <a:off x="1036027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2738832">
            <a:off x="1038431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4941070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4981474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720000">
            <a:off x="5437545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2738832">
            <a:off x="543994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flipH="1">
            <a:off x="7707517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flipH="1">
            <a:off x="7747920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20880000" flipH="1">
            <a:off x="7970133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8861168" flipH="1">
            <a:off x="796772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6952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" name="타원 71"/>
          <p:cNvSpPr/>
          <p:nvPr/>
        </p:nvSpPr>
        <p:spPr>
          <a:xfrm rot="19756642">
            <a:off x="727537" y="3658435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9756642">
            <a:off x="767941" y="3698839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20476642">
            <a:off x="941146" y="35414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895474">
            <a:off x="1455375" y="440198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3" name="타원 82"/>
          <p:cNvSpPr/>
          <p:nvPr/>
        </p:nvSpPr>
        <p:spPr>
          <a:xfrm>
            <a:off x="4941070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4981474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720000">
            <a:off x="5437545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2738832">
            <a:off x="543994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flipH="1">
            <a:off x="7707517" y="296592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flipH="1">
            <a:off x="7747920" y="300632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20880000" flipH="1">
            <a:off x="7970133" y="283543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8861168" flipH="1">
            <a:off x="7967729" y="38379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 rot="5400000">
            <a:off x="6317382" y="158883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 rot="5400000">
            <a:off x="6357785" y="162923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이등변 삼각형 36"/>
          <p:cNvSpPr/>
          <p:nvPr/>
        </p:nvSpPr>
        <p:spPr>
          <a:xfrm rot="6120000">
            <a:off x="7218485" y="209682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이등변 삼각형 37"/>
          <p:cNvSpPr/>
          <p:nvPr/>
        </p:nvSpPr>
        <p:spPr>
          <a:xfrm rot="8138832">
            <a:off x="6215979" y="209923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6215979" y="4333943"/>
            <a:ext cx="1158044" cy="926150"/>
            <a:chOff x="6215979" y="4333943"/>
            <a:chExt cx="1158044" cy="926150"/>
          </a:xfrm>
        </p:grpSpPr>
        <p:sp>
          <p:nvSpPr>
            <p:cNvPr id="47" name="타원 46"/>
            <p:cNvSpPr/>
            <p:nvPr/>
          </p:nvSpPr>
          <p:spPr>
            <a:xfrm rot="16200000" flipV="1">
              <a:off x="6317381" y="4333943"/>
              <a:ext cx="926150" cy="92615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47"/>
            <p:cNvSpPr/>
            <p:nvPr/>
          </p:nvSpPr>
          <p:spPr>
            <a:xfrm rot="16200000" flipV="1">
              <a:off x="6357784" y="4374346"/>
              <a:ext cx="845342" cy="845342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이등변 삼각형 44"/>
            <p:cNvSpPr/>
            <p:nvPr/>
          </p:nvSpPr>
          <p:spPr>
            <a:xfrm rot="15480000" flipV="1">
              <a:off x="7218485" y="4608080"/>
              <a:ext cx="167059" cy="144016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46" name="이등변 삼각형 45"/>
            <p:cNvSpPr/>
            <p:nvPr/>
          </p:nvSpPr>
          <p:spPr>
            <a:xfrm rot="13461168" flipV="1">
              <a:off x="6215979" y="4605676"/>
              <a:ext cx="167059" cy="144016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58" name="타원 57"/>
          <p:cNvSpPr/>
          <p:nvPr/>
        </p:nvSpPr>
        <p:spPr>
          <a:xfrm rot="5400000">
            <a:off x="1913325" y="159197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 rot="5400000">
            <a:off x="1953728" y="163237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rot="6120000">
            <a:off x="2814428" y="20999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8138832">
            <a:off x="1811922" y="21023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타원 65"/>
          <p:cNvSpPr/>
          <p:nvPr/>
        </p:nvSpPr>
        <p:spPr>
          <a:xfrm rot="12571997">
            <a:off x="3114603" y="3648821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타원 70"/>
          <p:cNvSpPr/>
          <p:nvPr/>
        </p:nvSpPr>
        <p:spPr>
          <a:xfrm rot="12571997">
            <a:off x="3155007" y="368922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 rot="13291997">
            <a:off x="3135321" y="443604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이등변 삼각형 64"/>
          <p:cNvSpPr/>
          <p:nvPr/>
        </p:nvSpPr>
        <p:spPr>
          <a:xfrm rot="15310829">
            <a:off x="3627394" y="35626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1" name="그룹 4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0711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타원 66"/>
          <p:cNvSpPr/>
          <p:nvPr/>
        </p:nvSpPr>
        <p:spPr>
          <a:xfrm>
            <a:off x="1002627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5404145" y="2051906"/>
            <a:ext cx="2754187" cy="2754187"/>
          </a:xfrm>
          <a:prstGeom prst="ellipse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타원 132"/>
          <p:cNvSpPr/>
          <p:nvPr/>
        </p:nvSpPr>
        <p:spPr>
          <a:xfrm rot="19711714">
            <a:off x="5140353" y="3679450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타원 133"/>
          <p:cNvSpPr/>
          <p:nvPr/>
        </p:nvSpPr>
        <p:spPr>
          <a:xfrm rot="19711714">
            <a:off x="5180757" y="371985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이등변 삼각형 130"/>
          <p:cNvSpPr/>
          <p:nvPr/>
        </p:nvSpPr>
        <p:spPr>
          <a:xfrm rot="20431714">
            <a:off x="5347336" y="356463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32" name="이등변 삼각형 131"/>
          <p:cNvSpPr/>
          <p:nvPr/>
        </p:nvSpPr>
        <p:spPr>
          <a:xfrm rot="850546">
            <a:off x="5872769" y="4418416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 rot="1939333" flipH="1">
            <a:off x="7502030" y="368708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타원 141"/>
          <p:cNvSpPr/>
          <p:nvPr/>
        </p:nvSpPr>
        <p:spPr>
          <a:xfrm rot="1939333" flipH="1">
            <a:off x="7542433" y="372748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이등변 삼각형 138"/>
          <p:cNvSpPr/>
          <p:nvPr/>
        </p:nvSpPr>
        <p:spPr>
          <a:xfrm rot="1219333" flipH="1">
            <a:off x="8061631" y="357488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40" name="이등변 삼각형 139"/>
          <p:cNvSpPr/>
          <p:nvPr/>
        </p:nvSpPr>
        <p:spPr>
          <a:xfrm rot="20800501" flipH="1">
            <a:off x="7523579" y="4420773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 rot="1859122">
            <a:off x="5144402" y="2255736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1859122">
            <a:off x="5184806" y="2296140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이등변 삼각형 90"/>
          <p:cNvSpPr/>
          <p:nvPr/>
        </p:nvSpPr>
        <p:spPr>
          <a:xfrm rot="2579122">
            <a:off x="5892699" y="22598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2" name="이등변 삼각형 91"/>
          <p:cNvSpPr/>
          <p:nvPr/>
        </p:nvSpPr>
        <p:spPr>
          <a:xfrm rot="4597954">
            <a:off x="5378651" y="312055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타원 97"/>
          <p:cNvSpPr/>
          <p:nvPr/>
        </p:nvSpPr>
        <p:spPr>
          <a:xfrm rot="19710126" flipH="1">
            <a:off x="7498179" y="2248017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타원 98"/>
          <p:cNvSpPr/>
          <p:nvPr/>
        </p:nvSpPr>
        <p:spPr>
          <a:xfrm rot="19710126" flipH="1">
            <a:off x="7538583" y="2288421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이등변 삼각형 95"/>
          <p:cNvSpPr/>
          <p:nvPr/>
        </p:nvSpPr>
        <p:spPr>
          <a:xfrm rot="18990126" flipH="1">
            <a:off x="7505526" y="225546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이등변 삼각형 96"/>
          <p:cNvSpPr/>
          <p:nvPr/>
        </p:nvSpPr>
        <p:spPr>
          <a:xfrm rot="16971294" flipH="1">
            <a:off x="8027253" y="311151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9" name="타원 118"/>
          <p:cNvSpPr/>
          <p:nvPr/>
        </p:nvSpPr>
        <p:spPr>
          <a:xfrm rot="1098676">
            <a:off x="616276" y="2529169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타원 119"/>
          <p:cNvSpPr/>
          <p:nvPr/>
        </p:nvSpPr>
        <p:spPr>
          <a:xfrm rot="1098676">
            <a:off x="656680" y="2569573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7" name="이등변 삼각형 116"/>
          <p:cNvSpPr/>
          <p:nvPr/>
        </p:nvSpPr>
        <p:spPr>
          <a:xfrm rot="1818676">
            <a:off x="1270693" y="246182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8" name="이등변 삼각형 117"/>
          <p:cNvSpPr/>
          <p:nvPr/>
        </p:nvSpPr>
        <p:spPr>
          <a:xfrm rot="3837508">
            <a:off x="958009" y="341432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8375478">
            <a:off x="1098788" y="407992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8375478">
            <a:off x="1139192" y="412032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이등변 삼각형 79"/>
          <p:cNvSpPr/>
          <p:nvPr/>
        </p:nvSpPr>
        <p:spPr>
          <a:xfrm rot="19095478">
            <a:off x="1126924" y="4068241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이등변 삼각형 80"/>
          <p:cNvSpPr/>
          <p:nvPr/>
        </p:nvSpPr>
        <p:spPr>
          <a:xfrm rot="21114310">
            <a:off x="1936728" y="4659207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타원 65"/>
          <p:cNvSpPr/>
          <p:nvPr/>
        </p:nvSpPr>
        <p:spPr>
          <a:xfrm rot="13976193">
            <a:off x="2735928" y="4079036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타원 70"/>
          <p:cNvSpPr/>
          <p:nvPr/>
        </p:nvSpPr>
        <p:spPr>
          <a:xfrm rot="13976193">
            <a:off x="2776332" y="4119439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이등변 삼각형 63"/>
          <p:cNvSpPr/>
          <p:nvPr/>
        </p:nvSpPr>
        <p:spPr>
          <a:xfrm rot="14696193">
            <a:off x="2628813" y="4691139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이등변 삼각형 64"/>
          <p:cNvSpPr/>
          <p:nvPr/>
        </p:nvSpPr>
        <p:spPr>
          <a:xfrm rot="16715025">
            <a:off x="3427333" y="4085011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1" name="타원 110"/>
          <p:cNvSpPr/>
          <p:nvPr/>
        </p:nvSpPr>
        <p:spPr>
          <a:xfrm rot="9702615">
            <a:off x="3217922" y="2528333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타원 111"/>
          <p:cNvSpPr/>
          <p:nvPr/>
        </p:nvSpPr>
        <p:spPr>
          <a:xfrm rot="9702615">
            <a:off x="3258325" y="2568737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이등변 삼각형 108"/>
          <p:cNvSpPr/>
          <p:nvPr/>
        </p:nvSpPr>
        <p:spPr>
          <a:xfrm rot="10422615">
            <a:off x="3657870" y="3451305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이등변 삼각형 109"/>
          <p:cNvSpPr/>
          <p:nvPr/>
        </p:nvSpPr>
        <p:spPr>
          <a:xfrm rot="12441447">
            <a:off x="3333230" y="250019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68" name="그룹 67"/>
          <p:cNvGrpSpPr/>
          <p:nvPr/>
        </p:nvGrpSpPr>
        <p:grpSpPr>
          <a:xfrm>
            <a:off x="1790080" y="2839358"/>
            <a:ext cx="1179283" cy="1179283"/>
            <a:chOff x="4081176" y="2578136"/>
            <a:chExt cx="1498936" cy="1498936"/>
          </a:xfrm>
        </p:grpSpPr>
        <p:sp>
          <p:nvSpPr>
            <p:cNvPr id="69" name="타원 6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191598" y="2839358"/>
            <a:ext cx="1179283" cy="1179283"/>
            <a:chOff x="4081176" y="2578136"/>
            <a:chExt cx="1498936" cy="1498936"/>
          </a:xfrm>
        </p:grpSpPr>
        <p:sp>
          <p:nvSpPr>
            <p:cNvPr id="89" name="타원 88"/>
            <p:cNvSpPr/>
            <p:nvPr/>
          </p:nvSpPr>
          <p:spPr>
            <a:xfrm>
              <a:off x="4081176" y="2578136"/>
              <a:ext cx="1498936" cy="1498936"/>
            </a:xfrm>
            <a:prstGeom prst="ellipse">
              <a:avLst/>
            </a:prstGeom>
            <a:noFill/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>
              <a:off x="4146568" y="2643528"/>
              <a:ext cx="1368152" cy="1368152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" name="타원 38"/>
          <p:cNvSpPr/>
          <p:nvPr/>
        </p:nvSpPr>
        <p:spPr>
          <a:xfrm rot="5400000">
            <a:off x="6317382" y="1588832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타원 39"/>
          <p:cNvSpPr/>
          <p:nvPr/>
        </p:nvSpPr>
        <p:spPr>
          <a:xfrm rot="5400000">
            <a:off x="6357785" y="1629236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이등변 삼각형 36"/>
          <p:cNvSpPr/>
          <p:nvPr/>
        </p:nvSpPr>
        <p:spPr>
          <a:xfrm rot="6120000">
            <a:off x="7218485" y="209682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이등변 삼각형 37"/>
          <p:cNvSpPr/>
          <p:nvPr/>
        </p:nvSpPr>
        <p:spPr>
          <a:xfrm rot="8138832">
            <a:off x="6215979" y="2099232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 rot="16200000" flipV="1">
            <a:off x="6317381" y="4349441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 rot="16200000" flipV="1">
            <a:off x="6357784" y="4389844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이등변 삼각형 44"/>
          <p:cNvSpPr/>
          <p:nvPr/>
        </p:nvSpPr>
        <p:spPr>
          <a:xfrm rot="15480000" flipV="1">
            <a:off x="7218485" y="4623578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이등변 삼각형 45"/>
          <p:cNvSpPr/>
          <p:nvPr/>
        </p:nvSpPr>
        <p:spPr>
          <a:xfrm rot="13461168" flipV="1">
            <a:off x="6215979" y="46211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타원 57"/>
          <p:cNvSpPr/>
          <p:nvPr/>
        </p:nvSpPr>
        <p:spPr>
          <a:xfrm rot="5400000">
            <a:off x="1913325" y="1591974"/>
            <a:ext cx="926150" cy="926150"/>
          </a:xfrm>
          <a:prstGeom prst="ellipse">
            <a:avLst/>
          </a:prstGeom>
          <a:solidFill>
            <a:schemeClr val="bg1"/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타원 58"/>
          <p:cNvSpPr/>
          <p:nvPr/>
        </p:nvSpPr>
        <p:spPr>
          <a:xfrm rot="5400000">
            <a:off x="1953728" y="1632378"/>
            <a:ext cx="845342" cy="845342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이등변 삼각형 55"/>
          <p:cNvSpPr/>
          <p:nvPr/>
        </p:nvSpPr>
        <p:spPr>
          <a:xfrm rot="6120000">
            <a:off x="2814428" y="2099970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이등변 삼각형 56"/>
          <p:cNvSpPr/>
          <p:nvPr/>
        </p:nvSpPr>
        <p:spPr>
          <a:xfrm rot="8138832">
            <a:off x="1811922" y="2102374"/>
            <a:ext cx="167059" cy="144016"/>
          </a:xfrm>
          <a:prstGeom prst="triangl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4" name="그룹 5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9003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타원 21"/>
          <p:cNvSpPr/>
          <p:nvPr/>
        </p:nvSpPr>
        <p:spPr>
          <a:xfrm>
            <a:off x="5225527" y="2562394"/>
            <a:ext cx="2118307" cy="2118307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5713003" y="19831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5821015" y="20911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4788024" y="357301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4896036" y="368102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/>
          <p:nvPr/>
        </p:nvSpPr>
        <p:spPr>
          <a:xfrm>
            <a:off x="6616826" y="357301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6724838" y="368102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1868771" y="3331903"/>
            <a:ext cx="1265080" cy="166838"/>
          </a:xfrm>
          <a:custGeom>
            <a:avLst/>
            <a:gdLst>
              <a:gd name="connsiteX0" fmla="*/ 1040987 w 1265080"/>
              <a:gd name="connsiteY0" fmla="*/ 279626 h 371066"/>
              <a:gd name="connsiteX1" fmla="*/ 180831 w 1265080"/>
              <a:gd name="connsiteY1" fmla="*/ 256379 h 371066"/>
              <a:gd name="connsiteX2" fmla="*/ 0 w 1265080"/>
              <a:gd name="connsiteY2" fmla="*/ 163924 h 371066"/>
              <a:gd name="connsiteX3" fmla="*/ 630142 w 1265080"/>
              <a:gd name="connsiteY3" fmla="*/ 0 h 371066"/>
              <a:gd name="connsiteX4" fmla="*/ 1265080 w 1265080"/>
              <a:gd name="connsiteY4" fmla="*/ 166838 h 371066"/>
              <a:gd name="connsiteX5" fmla="*/ 1132427 w 1265080"/>
              <a:gd name="connsiteY5" fmla="*/ 371066 h 37106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040987 w 1265080"/>
              <a:gd name="connsiteY0" fmla="*/ 279626 h 279626"/>
              <a:gd name="connsiteX1" fmla="*/ 180831 w 1265080"/>
              <a:gd name="connsiteY1" fmla="*/ 256379 h 279626"/>
              <a:gd name="connsiteX2" fmla="*/ 0 w 1265080"/>
              <a:gd name="connsiteY2" fmla="*/ 163924 h 279626"/>
              <a:gd name="connsiteX3" fmla="*/ 630142 w 1265080"/>
              <a:gd name="connsiteY3" fmla="*/ 0 h 279626"/>
              <a:gd name="connsiteX4" fmla="*/ 1265080 w 1265080"/>
              <a:gd name="connsiteY4" fmla="*/ 166838 h 279626"/>
              <a:gd name="connsiteX0" fmla="*/ 180831 w 1265080"/>
              <a:gd name="connsiteY0" fmla="*/ 256379 h 256379"/>
              <a:gd name="connsiteX1" fmla="*/ 0 w 1265080"/>
              <a:gd name="connsiteY1" fmla="*/ 163924 h 256379"/>
              <a:gd name="connsiteX2" fmla="*/ 630142 w 1265080"/>
              <a:gd name="connsiteY2" fmla="*/ 0 h 256379"/>
              <a:gd name="connsiteX3" fmla="*/ 1265080 w 1265080"/>
              <a:gd name="connsiteY3" fmla="*/ 166838 h 256379"/>
              <a:gd name="connsiteX0" fmla="*/ 0 w 1265080"/>
              <a:gd name="connsiteY0" fmla="*/ 163924 h 166838"/>
              <a:gd name="connsiteX1" fmla="*/ 630142 w 1265080"/>
              <a:gd name="connsiteY1" fmla="*/ 0 h 166838"/>
              <a:gd name="connsiteX2" fmla="*/ 1265080 w 1265080"/>
              <a:gd name="connsiteY2" fmla="*/ 166838 h 1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65080" h="166838">
                <a:moveTo>
                  <a:pt x="0" y="163924"/>
                </a:moveTo>
                <a:cubicBezTo>
                  <a:pt x="186308" y="59306"/>
                  <a:pt x="401299" y="0"/>
                  <a:pt x="630142" y="0"/>
                </a:cubicBezTo>
                <a:cubicBezTo>
                  <a:pt x="860988" y="0"/>
                  <a:pt x="1077739" y="60349"/>
                  <a:pt x="1265080" y="16683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857875" y="285293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965887" y="296094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2987824" y="2852936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095836" y="2960948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1979250" y="337500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2909148" y="337500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5660229" y="267541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5179276" y="351442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타원 43"/>
          <p:cNvSpPr/>
          <p:nvPr/>
        </p:nvSpPr>
        <p:spPr>
          <a:xfrm>
            <a:off x="6799355" y="267541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타원 44"/>
          <p:cNvSpPr/>
          <p:nvPr/>
        </p:nvSpPr>
        <p:spPr>
          <a:xfrm>
            <a:off x="7279297" y="351442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타원 45"/>
          <p:cNvSpPr/>
          <p:nvPr/>
        </p:nvSpPr>
        <p:spPr>
          <a:xfrm>
            <a:off x="5740330" y="450138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7" name="타원 46"/>
          <p:cNvSpPr/>
          <p:nvPr/>
        </p:nvSpPr>
        <p:spPr>
          <a:xfrm>
            <a:off x="6708974" y="450138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9046061"/>
      </p:ext>
    </p:extLst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타원 21"/>
          <p:cNvSpPr/>
          <p:nvPr/>
        </p:nvSpPr>
        <p:spPr>
          <a:xfrm>
            <a:off x="1221617" y="2364378"/>
            <a:ext cx="2118307" cy="2118307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2447600" y="2107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2555612" y="2215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971600" y="3583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1079612" y="3691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타원 37"/>
          <p:cNvSpPr/>
          <p:nvPr/>
        </p:nvSpPr>
        <p:spPr>
          <a:xfrm>
            <a:off x="2447600" y="3583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타원 38"/>
          <p:cNvSpPr/>
          <p:nvPr/>
        </p:nvSpPr>
        <p:spPr>
          <a:xfrm>
            <a:off x="2555612" y="3691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971600" y="2107342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079612" y="2215354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2007967" y="233080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3" name="타원 42"/>
          <p:cNvSpPr/>
          <p:nvPr/>
        </p:nvSpPr>
        <p:spPr>
          <a:xfrm>
            <a:off x="1203370" y="315099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8" name="타원 47"/>
          <p:cNvSpPr/>
          <p:nvPr/>
        </p:nvSpPr>
        <p:spPr>
          <a:xfrm>
            <a:off x="2465167" y="233080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9" name="타원 48"/>
          <p:cNvSpPr/>
          <p:nvPr/>
        </p:nvSpPr>
        <p:spPr>
          <a:xfrm>
            <a:off x="2007967" y="439983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2465167" y="4399831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1203370" y="358494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3264645" y="315099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3" name="타원 52"/>
          <p:cNvSpPr/>
          <p:nvPr/>
        </p:nvSpPr>
        <p:spPr>
          <a:xfrm>
            <a:off x="3264645" y="358494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4" name="타원 53"/>
          <p:cNvSpPr/>
          <p:nvPr/>
        </p:nvSpPr>
        <p:spPr>
          <a:xfrm>
            <a:off x="5148064" y="1967912"/>
            <a:ext cx="2922176" cy="2922176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>
            <a:off x="5165949" y="4029161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5273961" y="4137173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>
            <a:off x="4637111" y="2393353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>
            <a:off x="4745123" y="2501365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>
            <a:off x="6896030" y="4029161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3" name="타원 62"/>
          <p:cNvSpPr/>
          <p:nvPr/>
        </p:nvSpPr>
        <p:spPr>
          <a:xfrm>
            <a:off x="7004042" y="4137173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7411308" y="2393353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7519320" y="2501365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>
            <a:off x="6029355" y="1404564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6137367" y="1512576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5975355" y="203784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타원 80"/>
          <p:cNvSpPr/>
          <p:nvPr/>
        </p:nvSpPr>
        <p:spPr>
          <a:xfrm>
            <a:off x="7129979" y="2037844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타원 81"/>
          <p:cNvSpPr/>
          <p:nvPr/>
        </p:nvSpPr>
        <p:spPr>
          <a:xfrm>
            <a:off x="5467092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>
            <a:off x="7636855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5109562" y="350673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>
            <a:off x="8007745" y="3506736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5287789" y="41111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>
            <a:off x="7806263" y="41111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>
            <a:off x="6233312" y="479654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>
            <a:off x="6884241" y="4796543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40" name="그룹 3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4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1480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259632" y="1138705"/>
            <a:ext cx="6624736" cy="2160240"/>
          </a:xfrm>
          <a:custGeom>
            <a:avLst/>
            <a:gdLst/>
            <a:ahLst/>
            <a:cxnLst/>
            <a:rect l="l" t="t" r="r" b="b"/>
            <a:pathLst>
              <a:path w="6624736" h="2160240">
                <a:moveTo>
                  <a:pt x="6318939" y="1801692"/>
                </a:moveTo>
                <a:cubicBezTo>
                  <a:pt x="6279170" y="1801692"/>
                  <a:pt x="6246931" y="1833931"/>
                  <a:pt x="6246931" y="1873700"/>
                </a:cubicBezTo>
                <a:cubicBezTo>
                  <a:pt x="6246931" y="1913469"/>
                  <a:pt x="6279170" y="1945708"/>
                  <a:pt x="6318939" y="1945708"/>
                </a:cubicBezTo>
                <a:cubicBezTo>
                  <a:pt x="6358708" y="1945708"/>
                  <a:pt x="6390947" y="1913469"/>
                  <a:pt x="6390947" y="1873700"/>
                </a:cubicBezTo>
                <a:cubicBezTo>
                  <a:pt x="6390947" y="1833931"/>
                  <a:pt x="6358708" y="1801692"/>
                  <a:pt x="6318939" y="1801692"/>
                </a:cubicBezTo>
                <a:close/>
                <a:moveTo>
                  <a:pt x="272534" y="184411"/>
                </a:moveTo>
                <a:cubicBezTo>
                  <a:pt x="232765" y="184411"/>
                  <a:pt x="200526" y="216650"/>
                  <a:pt x="200526" y="256419"/>
                </a:cubicBezTo>
                <a:cubicBezTo>
                  <a:pt x="200526" y="296188"/>
                  <a:pt x="232765" y="328427"/>
                  <a:pt x="272534" y="328427"/>
                </a:cubicBezTo>
                <a:cubicBezTo>
                  <a:pt x="312303" y="328427"/>
                  <a:pt x="344542" y="296188"/>
                  <a:pt x="344542" y="256419"/>
                </a:cubicBezTo>
                <a:cubicBezTo>
                  <a:pt x="344542" y="216650"/>
                  <a:pt x="312303" y="184411"/>
                  <a:pt x="272534" y="184411"/>
                </a:cubicBezTo>
                <a:close/>
                <a:moveTo>
                  <a:pt x="220561" y="0"/>
                </a:moveTo>
                <a:lnTo>
                  <a:pt x="6404175" y="0"/>
                </a:lnTo>
                <a:cubicBezTo>
                  <a:pt x="6525987" y="0"/>
                  <a:pt x="6624736" y="98749"/>
                  <a:pt x="6624736" y="220561"/>
                </a:cubicBezTo>
                <a:lnTo>
                  <a:pt x="6624736" y="1939679"/>
                </a:lnTo>
                <a:cubicBezTo>
                  <a:pt x="6624736" y="2061491"/>
                  <a:pt x="6525987" y="2160240"/>
                  <a:pt x="6404175" y="2160240"/>
                </a:cubicBezTo>
                <a:lnTo>
                  <a:pt x="220561" y="2160240"/>
                </a:lnTo>
                <a:cubicBezTo>
                  <a:pt x="98749" y="2160240"/>
                  <a:pt x="0" y="2061491"/>
                  <a:pt x="0" y="1939679"/>
                </a:cubicBezTo>
                <a:lnTo>
                  <a:pt x="0" y="220561"/>
                </a:lnTo>
                <a:cubicBezTo>
                  <a:pt x="0" y="98749"/>
                  <a:pt x="98749" y="0"/>
                  <a:pt x="2205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661673" y="2007757"/>
            <a:ext cx="581922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solidFill>
                  <a:schemeClr val="bg1"/>
                </a:solidFill>
                <a:latin typeface="옥션고딕 B" pitchFamily="2" charset="-127"/>
                <a:ea typeface="옥션고딕 B" pitchFamily="2" charset="-127"/>
              </a:rPr>
              <a:t>사람을 좋아하는 기술</a:t>
            </a:r>
            <a:endParaRPr lang="ko-KR" altLang="en-US" sz="4800" dirty="0">
              <a:solidFill>
                <a:schemeClr val="bg1"/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82738" y="1667000"/>
            <a:ext cx="21755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err="1" smtClean="0">
                <a:solidFill>
                  <a:schemeClr val="bg1"/>
                </a:solidFill>
              </a:rPr>
              <a:t>존경받는</a:t>
            </a:r>
            <a:r>
              <a:rPr lang="ko-KR" altLang="en-US" sz="1600" dirty="0" smtClean="0">
                <a:solidFill>
                  <a:schemeClr val="bg1"/>
                </a:solidFill>
              </a:rPr>
              <a:t> 기업의 조건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cxnSp>
        <p:nvCxnSpPr>
          <p:cNvPr id="9" name="직선 연결선 8"/>
          <p:cNvCxnSpPr/>
          <p:nvPr/>
        </p:nvCxnSpPr>
        <p:spPr>
          <a:xfrm>
            <a:off x="4027427" y="1851666"/>
            <a:ext cx="32142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889" y="5803065"/>
            <a:ext cx="2232248" cy="755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4189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2948555" y="1811654"/>
            <a:ext cx="3234785" cy="323478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타원 81"/>
          <p:cNvSpPr/>
          <p:nvPr/>
        </p:nvSpPr>
        <p:spPr>
          <a:xfrm>
            <a:off x="3427621" y="240229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>
            <a:off x="2600737" y="3658628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>
            <a:off x="2708749" y="3766640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타원 109"/>
          <p:cNvSpPr/>
          <p:nvPr/>
        </p:nvSpPr>
        <p:spPr>
          <a:xfrm>
            <a:off x="2600737" y="204680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1" name="타원 110"/>
          <p:cNvSpPr/>
          <p:nvPr/>
        </p:nvSpPr>
        <p:spPr>
          <a:xfrm>
            <a:off x="2708749" y="215481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0" name="타원 99"/>
          <p:cNvSpPr/>
          <p:nvPr/>
        </p:nvSpPr>
        <p:spPr>
          <a:xfrm>
            <a:off x="5390432" y="3658628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1" name="타원 100"/>
          <p:cNvSpPr/>
          <p:nvPr/>
        </p:nvSpPr>
        <p:spPr>
          <a:xfrm>
            <a:off x="5498444" y="3766640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5" name="타원 94"/>
          <p:cNvSpPr/>
          <p:nvPr/>
        </p:nvSpPr>
        <p:spPr>
          <a:xfrm>
            <a:off x="3989884" y="447037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4097896" y="457838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5390432" y="2046805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5498444" y="2154817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>
            <a:off x="3991189" y="1235590"/>
            <a:ext cx="1152128" cy="115212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타원 77"/>
          <p:cNvSpPr/>
          <p:nvPr/>
        </p:nvSpPr>
        <p:spPr>
          <a:xfrm>
            <a:off x="4099201" y="1343602"/>
            <a:ext cx="936104" cy="936104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3937189" y="186858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4" name="타원 113"/>
          <p:cNvSpPr/>
          <p:nvPr/>
        </p:nvSpPr>
        <p:spPr>
          <a:xfrm>
            <a:off x="3491880" y="21185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5" name="타원 114"/>
          <p:cNvSpPr/>
          <p:nvPr/>
        </p:nvSpPr>
        <p:spPr>
          <a:xfrm>
            <a:off x="5087333" y="186858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6" name="타원 115"/>
          <p:cNvSpPr/>
          <p:nvPr/>
        </p:nvSpPr>
        <p:spPr>
          <a:xfrm>
            <a:off x="5530230" y="2118570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타원 82"/>
          <p:cNvSpPr/>
          <p:nvPr/>
        </p:nvSpPr>
        <p:spPr>
          <a:xfrm>
            <a:off x="6109383" y="312102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타원 80"/>
          <p:cNvSpPr/>
          <p:nvPr/>
        </p:nvSpPr>
        <p:spPr>
          <a:xfrm>
            <a:off x="6110243" y="362835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3503050" y="4639318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7" name="타원 116"/>
          <p:cNvSpPr/>
          <p:nvPr/>
        </p:nvSpPr>
        <p:spPr>
          <a:xfrm>
            <a:off x="2908983" y="3121029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8" name="타원 117"/>
          <p:cNvSpPr/>
          <p:nvPr/>
        </p:nvSpPr>
        <p:spPr>
          <a:xfrm>
            <a:off x="2909843" y="362835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>
            <a:off x="3927665" y="488582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9" name="타원 118"/>
          <p:cNvSpPr/>
          <p:nvPr/>
        </p:nvSpPr>
        <p:spPr>
          <a:xfrm>
            <a:off x="5529493" y="4639318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0" name="타원 119"/>
          <p:cNvSpPr/>
          <p:nvPr/>
        </p:nvSpPr>
        <p:spPr>
          <a:xfrm>
            <a:off x="5101222" y="4885827"/>
            <a:ext cx="108000" cy="108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3237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타원 1"/>
          <p:cNvSpPr/>
          <p:nvPr/>
        </p:nvSpPr>
        <p:spPr>
          <a:xfrm>
            <a:off x="1870096" y="141277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2553707" y="120094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rot="18000000" flipH="1">
            <a:off x="3293546" y="238488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rot="3600000">
            <a:off x="1889390" y="238488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타원 40"/>
          <p:cNvSpPr/>
          <p:nvPr/>
        </p:nvSpPr>
        <p:spPr>
          <a:xfrm>
            <a:off x="5667148" y="141277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2" name="직선 연결선 41"/>
          <p:cNvCxnSpPr/>
          <p:nvPr/>
        </p:nvCxnSpPr>
        <p:spPr>
          <a:xfrm>
            <a:off x="6350759" y="120094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타원 44"/>
          <p:cNvSpPr/>
          <p:nvPr/>
        </p:nvSpPr>
        <p:spPr>
          <a:xfrm>
            <a:off x="1923376" y="4540932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6" name="직선 연결선 45"/>
          <p:cNvCxnSpPr/>
          <p:nvPr/>
        </p:nvCxnSpPr>
        <p:spPr>
          <a:xfrm>
            <a:off x="2606987" y="4329100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타원 48"/>
          <p:cNvSpPr/>
          <p:nvPr/>
        </p:nvSpPr>
        <p:spPr>
          <a:xfrm>
            <a:off x="5667148" y="4594126"/>
            <a:ext cx="1404156" cy="1404156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0" name="직선 연결선 49"/>
          <p:cNvCxnSpPr/>
          <p:nvPr/>
        </p:nvCxnSpPr>
        <p:spPr>
          <a:xfrm>
            <a:off x="6359945" y="4391819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rot="18000000" flipH="1">
            <a:off x="7090598" y="556623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 rot="3600000">
            <a:off x="5686442" y="5566233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 rot="10800000">
            <a:off x="6359945" y="5923128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 rot="7200000" flipH="1">
            <a:off x="5667731" y="472966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rot="14400000">
            <a:off x="7033787" y="4729664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6350759" y="2772569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그룹 12"/>
          <p:cNvGrpSpPr/>
          <p:nvPr/>
        </p:nvGrpSpPr>
        <p:grpSpPr>
          <a:xfrm rot="16200000">
            <a:off x="6365925" y="1176548"/>
            <a:ext cx="0" cy="1859657"/>
            <a:chOff x="8430632" y="1200944"/>
            <a:chExt cx="0" cy="1859657"/>
          </a:xfrm>
        </p:grpSpPr>
        <p:cxnSp>
          <p:nvCxnSpPr>
            <p:cNvPr id="58" name="직선 연결선 57"/>
            <p:cNvCxnSpPr/>
            <p:nvPr/>
          </p:nvCxnSpPr>
          <p:spPr>
            <a:xfrm>
              <a:off x="8430632" y="1200944"/>
              <a:ext cx="0" cy="288032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8430632" y="2772569"/>
              <a:ext cx="0" cy="288032"/>
            </a:xfrm>
            <a:prstGeom prst="line">
              <a:avLst/>
            </a:prstGeom>
            <a:ln w="28575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1" name="직선 연결선 60"/>
          <p:cNvCxnSpPr/>
          <p:nvPr/>
        </p:nvCxnSpPr>
        <p:spPr>
          <a:xfrm rot="4320000">
            <a:off x="3380396" y="479266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직선 연결선 61"/>
          <p:cNvCxnSpPr/>
          <p:nvPr/>
        </p:nvCxnSpPr>
        <p:spPr>
          <a:xfrm rot="17280000" flipH="1">
            <a:off x="1864652" y="479266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rot="8640000">
            <a:off x="3128933" y="573544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rot="12960000" flipH="1">
            <a:off x="2100234" y="5735442"/>
            <a:ext cx="0" cy="288032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22254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31640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발산형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089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그룹 15"/>
          <p:cNvGrpSpPr/>
          <p:nvPr/>
        </p:nvGrpSpPr>
        <p:grpSpPr>
          <a:xfrm>
            <a:off x="1776389" y="1452312"/>
            <a:ext cx="5575723" cy="3992387"/>
            <a:chOff x="603460" y="620688"/>
            <a:chExt cx="7921368" cy="5671940"/>
          </a:xfrm>
        </p:grpSpPr>
        <p:sp>
          <p:nvSpPr>
            <p:cNvPr id="17" name="타원 16"/>
            <p:cNvSpPr/>
            <p:nvPr/>
          </p:nvSpPr>
          <p:spPr>
            <a:xfrm>
              <a:off x="3670191" y="2561460"/>
              <a:ext cx="1800200" cy="1800200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3455044" y="3390791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5596460" y="3390791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4533600" y="2350254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4533600" y="4499485"/>
              <a:ext cx="73382" cy="73381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18"/>
            <p:cNvSpPr/>
            <p:nvPr/>
          </p:nvSpPr>
          <p:spPr>
            <a:xfrm>
              <a:off x="603460" y="2656043"/>
              <a:ext cx="2715628" cy="1554267"/>
            </a:xfrm>
            <a:custGeom>
              <a:avLst/>
              <a:gdLst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7" fmla="*/ 2684249 w 2715628"/>
                <a:gd name="connsiteY7" fmla="*/ 862578 h 1554267"/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0" fmla="*/ 2715628 w 2715628"/>
                <a:gd name="connsiteY0" fmla="*/ 842048 h 1554267"/>
                <a:gd name="connsiteX1" fmla="*/ 2715628 w 2715628"/>
                <a:gd name="connsiteY1" fmla="*/ 1554267 h 1554267"/>
                <a:gd name="connsiteX2" fmla="*/ 0 w 2715628"/>
                <a:gd name="connsiteY2" fmla="*/ 1554267 h 1554267"/>
                <a:gd name="connsiteX3" fmla="*/ 0 w 2715628"/>
                <a:gd name="connsiteY3" fmla="*/ 0 h 1554267"/>
                <a:gd name="connsiteX4" fmla="*/ 2715628 w 2715628"/>
                <a:gd name="connsiteY4" fmla="*/ 0 h 1554267"/>
                <a:gd name="connsiteX5" fmla="*/ 2715628 w 2715628"/>
                <a:gd name="connsiteY5" fmla="*/ 700553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2715628" y="842048"/>
                  </a:move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2715628" y="0"/>
                  </a:lnTo>
                  <a:lnTo>
                    <a:pt x="2715628" y="700553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이등변 삼각형 27"/>
            <p:cNvSpPr/>
            <p:nvPr/>
          </p:nvSpPr>
          <p:spPr>
            <a:xfrm rot="1800000">
              <a:off x="3269928" y="3349635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직사각형 18"/>
            <p:cNvSpPr/>
            <p:nvPr/>
          </p:nvSpPr>
          <p:spPr>
            <a:xfrm flipH="1">
              <a:off x="5809200" y="2656043"/>
              <a:ext cx="2715628" cy="1554267"/>
            </a:xfrm>
            <a:custGeom>
              <a:avLst/>
              <a:gdLst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7" fmla="*/ 2684249 w 2715628"/>
                <a:gd name="connsiteY7" fmla="*/ 862578 h 1554267"/>
                <a:gd name="connsiteX0" fmla="*/ 2592809 w 2715628"/>
                <a:gd name="connsiteY0" fmla="*/ 771138 h 1554267"/>
                <a:gd name="connsiteX1" fmla="*/ 2715628 w 2715628"/>
                <a:gd name="connsiteY1" fmla="*/ 842048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2715628 w 2715628"/>
                <a:gd name="connsiteY5" fmla="*/ 0 h 1554267"/>
                <a:gd name="connsiteX6" fmla="*/ 2715628 w 2715628"/>
                <a:gd name="connsiteY6" fmla="*/ 700553 h 1554267"/>
                <a:gd name="connsiteX0" fmla="*/ 2715628 w 2715628"/>
                <a:gd name="connsiteY0" fmla="*/ 842048 h 1554267"/>
                <a:gd name="connsiteX1" fmla="*/ 2715628 w 2715628"/>
                <a:gd name="connsiteY1" fmla="*/ 1554267 h 1554267"/>
                <a:gd name="connsiteX2" fmla="*/ 0 w 2715628"/>
                <a:gd name="connsiteY2" fmla="*/ 1554267 h 1554267"/>
                <a:gd name="connsiteX3" fmla="*/ 0 w 2715628"/>
                <a:gd name="connsiteY3" fmla="*/ 0 h 1554267"/>
                <a:gd name="connsiteX4" fmla="*/ 2715628 w 2715628"/>
                <a:gd name="connsiteY4" fmla="*/ 0 h 1554267"/>
                <a:gd name="connsiteX5" fmla="*/ 2715628 w 2715628"/>
                <a:gd name="connsiteY5" fmla="*/ 700553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2715628" y="842048"/>
                  </a:move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2715628" y="0"/>
                  </a:lnTo>
                  <a:lnTo>
                    <a:pt x="2715628" y="700553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이등변 삼각형 32"/>
            <p:cNvSpPr/>
            <p:nvPr/>
          </p:nvSpPr>
          <p:spPr>
            <a:xfrm rot="19800000" flipH="1">
              <a:off x="5717908" y="3349635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직사각형 17"/>
            <p:cNvSpPr/>
            <p:nvPr/>
          </p:nvSpPr>
          <p:spPr>
            <a:xfrm>
              <a:off x="3206782" y="4738361"/>
              <a:ext cx="2715628" cy="1554267"/>
            </a:xfrm>
            <a:custGeom>
              <a:avLst/>
              <a:gdLst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7" fmla="*/ 1454646 w 2715628"/>
                <a:gd name="connsiteY7" fmla="*/ 196708 h 1554267"/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0" fmla="*/ 1423982 w 2715628"/>
                <a:gd name="connsiteY0" fmla="*/ 0 h 1554267"/>
                <a:gd name="connsiteX1" fmla="*/ 2715628 w 2715628"/>
                <a:gd name="connsiteY1" fmla="*/ 0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1302708 w 2715628"/>
                <a:gd name="connsiteY5" fmla="*/ 0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1423982" y="0"/>
                  </a:moveTo>
                  <a:lnTo>
                    <a:pt x="2715628" y="0"/>
                  </a:ln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1302708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이등변 삼각형 34"/>
            <p:cNvSpPr/>
            <p:nvPr/>
          </p:nvSpPr>
          <p:spPr>
            <a:xfrm rot="3600000" flipH="1">
              <a:off x="4519078" y="4643623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직사각형 17"/>
            <p:cNvSpPr/>
            <p:nvPr/>
          </p:nvSpPr>
          <p:spPr>
            <a:xfrm flipV="1">
              <a:off x="3203370" y="620688"/>
              <a:ext cx="2715628" cy="1554267"/>
            </a:xfrm>
            <a:custGeom>
              <a:avLst/>
              <a:gdLst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7" fmla="*/ 1454646 w 2715628"/>
                <a:gd name="connsiteY7" fmla="*/ 196708 h 1554267"/>
                <a:gd name="connsiteX0" fmla="*/ 1363206 w 2715628"/>
                <a:gd name="connsiteY0" fmla="*/ 105268 h 1554267"/>
                <a:gd name="connsiteX1" fmla="*/ 1423982 w 2715628"/>
                <a:gd name="connsiteY1" fmla="*/ 0 h 1554267"/>
                <a:gd name="connsiteX2" fmla="*/ 2715628 w 2715628"/>
                <a:gd name="connsiteY2" fmla="*/ 0 h 1554267"/>
                <a:gd name="connsiteX3" fmla="*/ 2715628 w 2715628"/>
                <a:gd name="connsiteY3" fmla="*/ 1554267 h 1554267"/>
                <a:gd name="connsiteX4" fmla="*/ 0 w 2715628"/>
                <a:gd name="connsiteY4" fmla="*/ 1554267 h 1554267"/>
                <a:gd name="connsiteX5" fmla="*/ 0 w 2715628"/>
                <a:gd name="connsiteY5" fmla="*/ 0 h 1554267"/>
                <a:gd name="connsiteX6" fmla="*/ 1302708 w 2715628"/>
                <a:gd name="connsiteY6" fmla="*/ 0 h 1554267"/>
                <a:gd name="connsiteX0" fmla="*/ 1423982 w 2715628"/>
                <a:gd name="connsiteY0" fmla="*/ 0 h 1554267"/>
                <a:gd name="connsiteX1" fmla="*/ 2715628 w 2715628"/>
                <a:gd name="connsiteY1" fmla="*/ 0 h 1554267"/>
                <a:gd name="connsiteX2" fmla="*/ 2715628 w 2715628"/>
                <a:gd name="connsiteY2" fmla="*/ 1554267 h 1554267"/>
                <a:gd name="connsiteX3" fmla="*/ 0 w 2715628"/>
                <a:gd name="connsiteY3" fmla="*/ 1554267 h 1554267"/>
                <a:gd name="connsiteX4" fmla="*/ 0 w 2715628"/>
                <a:gd name="connsiteY4" fmla="*/ 0 h 1554267"/>
                <a:gd name="connsiteX5" fmla="*/ 1302708 w 2715628"/>
                <a:gd name="connsiteY5" fmla="*/ 0 h 155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5628" h="1554267">
                  <a:moveTo>
                    <a:pt x="1423982" y="0"/>
                  </a:moveTo>
                  <a:lnTo>
                    <a:pt x="2715628" y="0"/>
                  </a:lnTo>
                  <a:lnTo>
                    <a:pt x="2715628" y="1554267"/>
                  </a:lnTo>
                  <a:lnTo>
                    <a:pt x="0" y="1554267"/>
                  </a:lnTo>
                  <a:lnTo>
                    <a:pt x="0" y="0"/>
                  </a:lnTo>
                  <a:lnTo>
                    <a:pt x="1302708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                         </a:t>
              </a:r>
              <a:endParaRPr lang="ko-KR" altLang="en-US" dirty="0"/>
            </a:p>
          </p:txBody>
        </p:sp>
        <p:sp>
          <p:nvSpPr>
            <p:cNvPr id="37" name="이등변 삼각형 36"/>
            <p:cNvSpPr/>
            <p:nvPr/>
          </p:nvSpPr>
          <p:spPr>
            <a:xfrm rot="18000000" flipH="1" flipV="1">
              <a:off x="4515666" y="2148614"/>
              <a:ext cx="140452" cy="12107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8282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위쪽 화살표 3"/>
          <p:cNvSpPr/>
          <p:nvPr/>
        </p:nvSpPr>
        <p:spPr>
          <a:xfrm>
            <a:off x="1799692" y="800708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위쪽 화살표 4"/>
          <p:cNvSpPr/>
          <p:nvPr/>
        </p:nvSpPr>
        <p:spPr>
          <a:xfrm rot="10800000">
            <a:off x="1799692" y="2020627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위쪽 화살표 5"/>
          <p:cNvSpPr/>
          <p:nvPr/>
        </p:nvSpPr>
        <p:spPr>
          <a:xfrm rot="5400000">
            <a:off x="2933818" y="1438604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위쪽 화살표 6"/>
          <p:cNvSpPr/>
          <p:nvPr/>
        </p:nvSpPr>
        <p:spPr>
          <a:xfrm rot="16200000">
            <a:off x="677187" y="1438604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아래쪽 화살표 8"/>
          <p:cNvSpPr/>
          <p:nvPr/>
        </p:nvSpPr>
        <p:spPr>
          <a:xfrm>
            <a:off x="4824413" y="440668"/>
            <a:ext cx="2735920" cy="2735920"/>
          </a:xfrm>
          <a:custGeom>
            <a:avLst/>
            <a:gdLst/>
            <a:ahLst/>
            <a:cxnLst/>
            <a:rect l="l" t="t" r="r" b="b"/>
            <a:pathLst>
              <a:path w="3394130" h="3394130">
                <a:moveTo>
                  <a:pt x="1697065" y="0"/>
                </a:moveTo>
                <a:lnTo>
                  <a:pt x="2345137" y="399355"/>
                </a:lnTo>
                <a:lnTo>
                  <a:pt x="2138143" y="399355"/>
                </a:lnTo>
                <a:lnTo>
                  <a:pt x="2138143" y="777386"/>
                </a:lnTo>
                <a:lnTo>
                  <a:pt x="2138143" y="1255987"/>
                </a:lnTo>
                <a:lnTo>
                  <a:pt x="2616744" y="1255987"/>
                </a:lnTo>
                <a:lnTo>
                  <a:pt x="2994775" y="1255987"/>
                </a:lnTo>
                <a:lnTo>
                  <a:pt x="2994775" y="1048993"/>
                </a:lnTo>
                <a:lnTo>
                  <a:pt x="3394130" y="1697065"/>
                </a:lnTo>
                <a:lnTo>
                  <a:pt x="2994775" y="2345137"/>
                </a:lnTo>
                <a:lnTo>
                  <a:pt x="2994775" y="2138143"/>
                </a:lnTo>
                <a:lnTo>
                  <a:pt x="2616744" y="2138143"/>
                </a:lnTo>
                <a:lnTo>
                  <a:pt x="2138143" y="2138143"/>
                </a:lnTo>
                <a:lnTo>
                  <a:pt x="2138143" y="2616744"/>
                </a:lnTo>
                <a:lnTo>
                  <a:pt x="2138143" y="2994775"/>
                </a:lnTo>
                <a:lnTo>
                  <a:pt x="2345137" y="2994775"/>
                </a:lnTo>
                <a:lnTo>
                  <a:pt x="1697065" y="3394130"/>
                </a:lnTo>
                <a:lnTo>
                  <a:pt x="1048993" y="2994775"/>
                </a:lnTo>
                <a:lnTo>
                  <a:pt x="1255987" y="2994775"/>
                </a:lnTo>
                <a:lnTo>
                  <a:pt x="1255987" y="2616744"/>
                </a:lnTo>
                <a:lnTo>
                  <a:pt x="1255987" y="2138143"/>
                </a:lnTo>
                <a:lnTo>
                  <a:pt x="777386" y="2138143"/>
                </a:lnTo>
                <a:lnTo>
                  <a:pt x="399355" y="2138143"/>
                </a:lnTo>
                <a:lnTo>
                  <a:pt x="399355" y="2345137"/>
                </a:lnTo>
                <a:lnTo>
                  <a:pt x="0" y="1697065"/>
                </a:lnTo>
                <a:lnTo>
                  <a:pt x="399355" y="1048993"/>
                </a:lnTo>
                <a:lnTo>
                  <a:pt x="399355" y="1255987"/>
                </a:lnTo>
                <a:lnTo>
                  <a:pt x="777386" y="1255987"/>
                </a:lnTo>
                <a:lnTo>
                  <a:pt x="1255987" y="1255987"/>
                </a:lnTo>
                <a:lnTo>
                  <a:pt x="1255987" y="777386"/>
                </a:lnTo>
                <a:lnTo>
                  <a:pt x="1255987" y="399355"/>
                </a:lnTo>
                <a:lnTo>
                  <a:pt x="1048993" y="39935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 rot="2700000">
            <a:off x="4643736" y="3377119"/>
            <a:ext cx="3344623" cy="3319475"/>
            <a:chOff x="3340514" y="1823611"/>
            <a:chExt cx="4788532" cy="4752527"/>
          </a:xfrm>
        </p:grpSpPr>
        <p:sp>
          <p:nvSpPr>
            <p:cNvPr id="9" name="타원 3"/>
            <p:cNvSpPr/>
            <p:nvPr/>
          </p:nvSpPr>
          <p:spPr>
            <a:xfrm rot="5400000">
              <a:off x="3169495" y="346357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3"/>
            <p:cNvSpPr/>
            <p:nvPr/>
          </p:nvSpPr>
          <p:spPr>
            <a:xfrm>
              <a:off x="4816678" y="5117976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3"/>
            <p:cNvSpPr/>
            <p:nvPr/>
          </p:nvSpPr>
          <p:spPr>
            <a:xfrm rot="10800000">
              <a:off x="4824413" y="182361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3"/>
            <p:cNvSpPr/>
            <p:nvPr/>
          </p:nvSpPr>
          <p:spPr>
            <a:xfrm rot="16200000">
              <a:off x="6499865" y="3463571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4953379" y="3414530"/>
              <a:ext cx="1548172" cy="154817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959954" y="3585715"/>
            <a:ext cx="3097920" cy="3074627"/>
            <a:chOff x="-632881" y="1916833"/>
            <a:chExt cx="4788532" cy="4752527"/>
          </a:xfrm>
        </p:grpSpPr>
        <p:sp>
          <p:nvSpPr>
            <p:cNvPr id="16" name="타원 3"/>
            <p:cNvSpPr/>
            <p:nvPr/>
          </p:nvSpPr>
          <p:spPr>
            <a:xfrm rot="5400000">
              <a:off x="-803900" y="355679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3"/>
            <p:cNvSpPr/>
            <p:nvPr/>
          </p:nvSpPr>
          <p:spPr>
            <a:xfrm>
              <a:off x="843283" y="5211198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3"/>
            <p:cNvSpPr/>
            <p:nvPr/>
          </p:nvSpPr>
          <p:spPr>
            <a:xfrm rot="10800000">
              <a:off x="851018" y="191683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3"/>
            <p:cNvSpPr/>
            <p:nvPr/>
          </p:nvSpPr>
          <p:spPr>
            <a:xfrm rot="16200000">
              <a:off x="2526470" y="3556793"/>
              <a:ext cx="1800200" cy="1458162"/>
            </a:xfrm>
            <a:custGeom>
              <a:avLst/>
              <a:gdLst/>
              <a:ahLst/>
              <a:cxnLst/>
              <a:rect l="l" t="t" r="r" b="b"/>
              <a:pathLst>
                <a:path w="1800200" h="1458162">
                  <a:moveTo>
                    <a:pt x="0" y="0"/>
                  </a:moveTo>
                  <a:lnTo>
                    <a:pt x="647688" y="0"/>
                  </a:lnTo>
                  <a:lnTo>
                    <a:pt x="647688" y="593930"/>
                  </a:lnTo>
                  <a:lnTo>
                    <a:pt x="279319" y="593930"/>
                  </a:lnTo>
                  <a:lnTo>
                    <a:pt x="900100" y="1169994"/>
                  </a:lnTo>
                  <a:lnTo>
                    <a:pt x="1520881" y="593930"/>
                  </a:lnTo>
                  <a:lnTo>
                    <a:pt x="1152513" y="593930"/>
                  </a:lnTo>
                  <a:lnTo>
                    <a:pt x="1152513" y="0"/>
                  </a:lnTo>
                  <a:lnTo>
                    <a:pt x="1800200" y="0"/>
                  </a:lnTo>
                  <a:lnTo>
                    <a:pt x="1800200" y="558062"/>
                  </a:lnTo>
                  <a:cubicBezTo>
                    <a:pt x="1800200" y="1055174"/>
                    <a:pt x="1397212" y="1458162"/>
                    <a:pt x="900100" y="1458162"/>
                  </a:cubicBezTo>
                  <a:cubicBezTo>
                    <a:pt x="402988" y="1458162"/>
                    <a:pt x="0" y="1055174"/>
                    <a:pt x="0" y="55806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979984" y="3507752"/>
              <a:ext cx="1548172" cy="1548172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1981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858230" y="1803812"/>
            <a:ext cx="3245213" cy="3250376"/>
            <a:chOff x="1658417" y="467148"/>
            <a:chExt cx="5986680" cy="5996204"/>
          </a:xfrm>
        </p:grpSpPr>
        <p:sp>
          <p:nvSpPr>
            <p:cNvPr id="4" name="아래쪽 화살표 3"/>
            <p:cNvSpPr/>
            <p:nvPr/>
          </p:nvSpPr>
          <p:spPr>
            <a:xfrm>
              <a:off x="4211960" y="3511024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아래쪽 화살표 4"/>
            <p:cNvSpPr/>
            <p:nvPr/>
          </p:nvSpPr>
          <p:spPr>
            <a:xfrm rot="16200000">
              <a:off x="4908793" y="1165870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아래쪽 화살표 5"/>
            <p:cNvSpPr/>
            <p:nvPr/>
          </p:nvSpPr>
          <p:spPr>
            <a:xfrm rot="10800000">
              <a:off x="2565300" y="467148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아래쪽 화살표 6"/>
            <p:cNvSpPr/>
            <p:nvPr/>
          </p:nvSpPr>
          <p:spPr>
            <a:xfrm rot="5400000">
              <a:off x="1874441" y="2810035"/>
              <a:ext cx="2520280" cy="2952328"/>
            </a:xfrm>
            <a:prstGeom prst="downArrow">
              <a:avLst>
                <a:gd name="adj1" fmla="val 61684"/>
                <a:gd name="adj2" fmla="val 32782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5004048" y="1918857"/>
            <a:ext cx="3294179" cy="3297912"/>
            <a:chOff x="5309159" y="1786672"/>
            <a:chExt cx="2843941" cy="2847164"/>
          </a:xfrm>
        </p:grpSpPr>
        <p:sp>
          <p:nvSpPr>
            <p:cNvPr id="3" name="직각 삼각형 2"/>
            <p:cNvSpPr/>
            <p:nvPr/>
          </p:nvSpPr>
          <p:spPr>
            <a:xfrm flipV="1">
              <a:off x="6804248" y="249873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          </a:t>
              </a:r>
              <a:endParaRPr lang="ko-KR" altLang="en-US" dirty="0"/>
            </a:p>
          </p:txBody>
        </p:sp>
        <p:sp>
          <p:nvSpPr>
            <p:cNvPr id="9" name="직각 삼각형 2"/>
            <p:cNvSpPr/>
            <p:nvPr/>
          </p:nvSpPr>
          <p:spPr>
            <a:xfrm rot="16200000" flipV="1">
              <a:off x="5807549" y="199128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          </a:t>
              </a:r>
              <a:endParaRPr lang="ko-KR" altLang="en-US" dirty="0"/>
            </a:p>
          </p:txBody>
        </p:sp>
        <p:sp>
          <p:nvSpPr>
            <p:cNvPr id="10" name="직각 삼각형 2"/>
            <p:cNvSpPr/>
            <p:nvPr/>
          </p:nvSpPr>
          <p:spPr>
            <a:xfrm rot="5400000" flipV="1">
              <a:off x="6301472" y="3489595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          </a:t>
              </a:r>
              <a:endParaRPr lang="ko-KR" altLang="en-US" dirty="0"/>
            </a:p>
          </p:txBody>
        </p:sp>
        <p:sp>
          <p:nvSpPr>
            <p:cNvPr id="11" name="직각 삼각형 2"/>
            <p:cNvSpPr/>
            <p:nvPr/>
          </p:nvSpPr>
          <p:spPr>
            <a:xfrm rot="10800000" flipV="1">
              <a:off x="5309159" y="2974903"/>
              <a:ext cx="1348852" cy="939630"/>
            </a:xfrm>
            <a:custGeom>
              <a:avLst/>
              <a:gdLst/>
              <a:ahLst/>
              <a:cxnLst/>
              <a:rect l="l" t="t" r="r" b="b"/>
              <a:pathLst>
                <a:path w="1348852" h="939630">
                  <a:moveTo>
                    <a:pt x="0" y="939630"/>
                  </a:moveTo>
                  <a:lnTo>
                    <a:pt x="1348852" y="939630"/>
                  </a:lnTo>
                  <a:lnTo>
                    <a:pt x="1348852" y="303958"/>
                  </a:lnTo>
                  <a:lnTo>
                    <a:pt x="864096" y="0"/>
                  </a:lnTo>
                  <a:lnTo>
                    <a:pt x="864096" y="303958"/>
                  </a:lnTo>
                  <a:lnTo>
                    <a:pt x="0" y="3039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dirty="0" smtClean="0"/>
                <a:t>          </a:t>
              </a:r>
              <a:endParaRPr lang="ko-KR" altLang="en-US" dirty="0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21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육각형 3"/>
          <p:cNvSpPr/>
          <p:nvPr/>
        </p:nvSpPr>
        <p:spPr>
          <a:xfrm>
            <a:off x="1681027" y="3081902"/>
            <a:ext cx="1498769" cy="1403926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이등변 삼각형 7"/>
          <p:cNvSpPr/>
          <p:nvPr/>
        </p:nvSpPr>
        <p:spPr>
          <a:xfrm>
            <a:off x="1799729" y="1664802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이등변 삼각형 7"/>
          <p:cNvSpPr/>
          <p:nvPr/>
        </p:nvSpPr>
        <p:spPr>
          <a:xfrm rot="6999872">
            <a:off x="3053578" y="3796066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7"/>
          <p:cNvSpPr/>
          <p:nvPr/>
        </p:nvSpPr>
        <p:spPr>
          <a:xfrm rot="14600128" flipH="1">
            <a:off x="575890" y="3796067"/>
            <a:ext cx="1247934" cy="1337190"/>
          </a:xfrm>
          <a:custGeom>
            <a:avLst/>
            <a:gdLst/>
            <a:ahLst/>
            <a:cxnLst/>
            <a:rect l="l" t="t" r="r" b="b"/>
            <a:pathLst>
              <a:path w="1440160" h="1543164">
                <a:moveTo>
                  <a:pt x="720080" y="0"/>
                </a:moveTo>
                <a:lnTo>
                  <a:pt x="1440160" y="360040"/>
                </a:lnTo>
                <a:lnTo>
                  <a:pt x="1170080" y="360040"/>
                </a:lnTo>
                <a:lnTo>
                  <a:pt x="1170080" y="1543164"/>
                </a:lnTo>
                <a:lnTo>
                  <a:pt x="270080" y="1543164"/>
                </a:lnTo>
                <a:lnTo>
                  <a:pt x="270080" y="360040"/>
                </a:lnTo>
                <a:lnTo>
                  <a:pt x="0" y="36004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각 삼각형 5"/>
          <p:cNvSpPr/>
          <p:nvPr/>
        </p:nvSpPr>
        <p:spPr>
          <a:xfrm rot="2700000">
            <a:off x="6694174" y="2727308"/>
            <a:ext cx="1709687" cy="2325605"/>
          </a:xfrm>
          <a:custGeom>
            <a:avLst/>
            <a:gdLst/>
            <a:ahLst/>
            <a:cxnLst/>
            <a:rect l="l" t="t" r="r" b="b"/>
            <a:pathLst>
              <a:path w="1709687" h="2325605">
                <a:moveTo>
                  <a:pt x="0" y="785290"/>
                </a:moveTo>
                <a:lnTo>
                  <a:pt x="86193" y="871483"/>
                </a:lnTo>
                <a:lnTo>
                  <a:pt x="914393" y="43282"/>
                </a:lnTo>
                <a:lnTo>
                  <a:pt x="914394" y="43283"/>
                </a:lnTo>
                <a:lnTo>
                  <a:pt x="957677" y="0"/>
                </a:lnTo>
                <a:cubicBezTo>
                  <a:pt x="1041133" y="56415"/>
                  <a:pt x="1119689" y="122203"/>
                  <a:pt x="1193353" y="195866"/>
                </a:cubicBezTo>
                <a:cubicBezTo>
                  <a:pt x="1770915" y="773428"/>
                  <a:pt x="1864302" y="1651816"/>
                  <a:pt x="1471690" y="2325605"/>
                </a:cubicBezTo>
                <a:lnTo>
                  <a:pt x="990201" y="1844116"/>
                </a:lnTo>
                <a:cubicBezTo>
                  <a:pt x="1108553" y="1537842"/>
                  <a:pt x="1086633" y="1189998"/>
                  <a:pt x="923586" y="899685"/>
                </a:cubicBezTo>
                <a:lnTo>
                  <a:pt x="518990" y="1304280"/>
                </a:lnTo>
                <a:lnTo>
                  <a:pt x="611009" y="1396299"/>
                </a:lnTo>
                <a:lnTo>
                  <a:pt x="0" y="1396299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21"/>
          <p:cNvSpPr/>
          <p:nvPr/>
        </p:nvSpPr>
        <p:spPr>
          <a:xfrm>
            <a:off x="6277063" y="1681548"/>
            <a:ext cx="2135131" cy="1698869"/>
          </a:xfrm>
          <a:custGeom>
            <a:avLst/>
            <a:gdLst/>
            <a:ahLst/>
            <a:cxnLst/>
            <a:rect l="l" t="t" r="r" b="b"/>
            <a:pathLst>
              <a:path w="2135131" h="1698869">
                <a:moveTo>
                  <a:pt x="430848" y="0"/>
                </a:moveTo>
                <a:cubicBezTo>
                  <a:pt x="1249772" y="0"/>
                  <a:pt x="1938372" y="557975"/>
                  <a:pt x="2135131" y="1315034"/>
                </a:cubicBezTo>
                <a:lnTo>
                  <a:pt x="1456149" y="1315034"/>
                </a:lnTo>
                <a:cubicBezTo>
                  <a:pt x="1324207" y="1013416"/>
                  <a:pt x="1062823" y="781495"/>
                  <a:pt x="741890" y="690373"/>
                </a:cubicBezTo>
                <a:lnTo>
                  <a:pt x="741890" y="1266821"/>
                </a:lnTo>
                <a:lnTo>
                  <a:pt x="864097" y="1266821"/>
                </a:lnTo>
                <a:lnTo>
                  <a:pt x="432049" y="1698869"/>
                </a:lnTo>
                <a:lnTo>
                  <a:pt x="0" y="1266821"/>
                </a:lnTo>
                <a:lnTo>
                  <a:pt x="129822" y="1266821"/>
                </a:lnTo>
                <a:lnTo>
                  <a:pt x="129822" y="688038"/>
                </a:lnTo>
                <a:lnTo>
                  <a:pt x="129822" y="95255"/>
                </a:lnTo>
                <a:lnTo>
                  <a:pt x="129822" y="27521"/>
                </a:lnTo>
                <a:cubicBezTo>
                  <a:pt x="227424" y="8782"/>
                  <a:pt x="328110" y="0"/>
                  <a:pt x="430848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21"/>
          <p:cNvSpPr/>
          <p:nvPr/>
        </p:nvSpPr>
        <p:spPr>
          <a:xfrm>
            <a:off x="4948074" y="1740403"/>
            <a:ext cx="1706199" cy="2142397"/>
          </a:xfrm>
          <a:custGeom>
            <a:avLst/>
            <a:gdLst/>
            <a:ahLst/>
            <a:cxnLst/>
            <a:rect l="l" t="t" r="r" b="b"/>
            <a:pathLst>
              <a:path w="1706199" h="2142397">
                <a:moveTo>
                  <a:pt x="1319154" y="0"/>
                </a:moveTo>
                <a:lnTo>
                  <a:pt x="1319154" y="679835"/>
                </a:lnTo>
                <a:cubicBezTo>
                  <a:pt x="1014678" y="812073"/>
                  <a:pt x="780767" y="1076019"/>
                  <a:pt x="690551" y="1400195"/>
                </a:cubicBezTo>
                <a:lnTo>
                  <a:pt x="1274151" y="1400195"/>
                </a:lnTo>
                <a:lnTo>
                  <a:pt x="1274151" y="1278300"/>
                </a:lnTo>
                <a:lnTo>
                  <a:pt x="1706199" y="1710349"/>
                </a:lnTo>
                <a:lnTo>
                  <a:pt x="1274151" y="2142397"/>
                </a:lnTo>
                <a:lnTo>
                  <a:pt x="1274151" y="2012263"/>
                </a:lnTo>
                <a:lnTo>
                  <a:pt x="690445" y="2012263"/>
                </a:lnTo>
                <a:cubicBezTo>
                  <a:pt x="690445" y="2012264"/>
                  <a:pt x="690445" y="2012265"/>
                  <a:pt x="690445" y="2012265"/>
                </a:cubicBezTo>
                <a:lnTo>
                  <a:pt x="28421" y="2012265"/>
                </a:lnTo>
                <a:cubicBezTo>
                  <a:pt x="9137" y="1912800"/>
                  <a:pt x="0" y="1810138"/>
                  <a:pt x="0" y="1705342"/>
                </a:cubicBezTo>
                <a:cubicBezTo>
                  <a:pt x="0" y="884933"/>
                  <a:pt x="560002" y="195319"/>
                  <a:pt x="131915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21"/>
          <p:cNvSpPr/>
          <p:nvPr/>
        </p:nvSpPr>
        <p:spPr>
          <a:xfrm>
            <a:off x="5004085" y="3513336"/>
            <a:ext cx="2137075" cy="1696604"/>
          </a:xfrm>
          <a:custGeom>
            <a:avLst/>
            <a:gdLst/>
            <a:ahLst/>
            <a:cxnLst/>
            <a:rect l="l" t="t" r="r" b="b"/>
            <a:pathLst>
              <a:path w="2137075" h="1696604">
                <a:moveTo>
                  <a:pt x="1705027" y="0"/>
                </a:moveTo>
                <a:lnTo>
                  <a:pt x="2137075" y="432049"/>
                </a:lnTo>
                <a:lnTo>
                  <a:pt x="2014868" y="432049"/>
                </a:lnTo>
                <a:lnTo>
                  <a:pt x="2014868" y="1006608"/>
                </a:lnTo>
                <a:lnTo>
                  <a:pt x="2014868" y="1603121"/>
                </a:lnTo>
                <a:lnTo>
                  <a:pt x="2014868" y="1667554"/>
                </a:lnTo>
                <a:cubicBezTo>
                  <a:pt x="1914101" y="1687214"/>
                  <a:pt x="1810060" y="1696604"/>
                  <a:pt x="1703826" y="1696604"/>
                </a:cubicBezTo>
                <a:cubicBezTo>
                  <a:pt x="885544" y="1696604"/>
                  <a:pt x="197381" y="1139503"/>
                  <a:pt x="0" y="383347"/>
                </a:cubicBezTo>
                <a:lnTo>
                  <a:pt x="681781" y="383347"/>
                </a:lnTo>
                <a:cubicBezTo>
                  <a:pt x="814961" y="686460"/>
                  <a:pt x="1078987" y="918905"/>
                  <a:pt x="1402800" y="1007994"/>
                </a:cubicBezTo>
                <a:lnTo>
                  <a:pt x="1402800" y="432049"/>
                </a:lnTo>
                <a:lnTo>
                  <a:pt x="1272978" y="432049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5016393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416640" y="1514222"/>
            <a:ext cx="3726928" cy="3829556"/>
            <a:chOff x="1841293" y="631446"/>
            <a:chExt cx="5443089" cy="5592975"/>
          </a:xfrm>
        </p:grpSpPr>
        <p:sp>
          <p:nvSpPr>
            <p:cNvPr id="6" name="직각 삼각형 5"/>
            <p:cNvSpPr/>
            <p:nvPr/>
          </p:nvSpPr>
          <p:spPr>
            <a:xfrm rot="2700000">
              <a:off x="2561533" y="1481238"/>
              <a:ext cx="1436474" cy="2876953"/>
            </a:xfrm>
            <a:custGeom>
              <a:avLst/>
              <a:gdLst/>
              <a:ahLst/>
              <a:cxnLst/>
              <a:rect l="l" t="t" r="r" b="b"/>
              <a:pathLst>
                <a:path w="1436474" h="2876953">
                  <a:moveTo>
                    <a:pt x="458152" y="0"/>
                  </a:moveTo>
                  <a:lnTo>
                    <a:pt x="938868" y="480716"/>
                  </a:lnTo>
                  <a:cubicBezTo>
                    <a:pt x="780539" y="882163"/>
                    <a:pt x="863932" y="1356678"/>
                    <a:pt x="1188562" y="1681308"/>
                  </a:cubicBezTo>
                  <a:cubicBezTo>
                    <a:pt x="1263893" y="1756639"/>
                    <a:pt x="1347296" y="1818979"/>
                    <a:pt x="1436474" y="1867451"/>
                  </a:cubicBezTo>
                  <a:lnTo>
                    <a:pt x="968352" y="2335573"/>
                  </a:lnTo>
                  <a:lnTo>
                    <a:pt x="968351" y="2335572"/>
                  </a:lnTo>
                  <a:lnTo>
                    <a:pt x="518990" y="2784934"/>
                  </a:lnTo>
                  <a:lnTo>
                    <a:pt x="611009" y="2876953"/>
                  </a:lnTo>
                  <a:lnTo>
                    <a:pt x="0" y="2876953"/>
                  </a:lnTo>
                  <a:lnTo>
                    <a:pt x="0" y="2265944"/>
                  </a:lnTo>
                  <a:lnTo>
                    <a:pt x="86192" y="2352136"/>
                  </a:lnTo>
                  <a:lnTo>
                    <a:pt x="534181" y="1904147"/>
                  </a:lnTo>
                  <a:cubicBezTo>
                    <a:pt x="135749" y="1337692"/>
                    <a:pt x="110040" y="589293"/>
                    <a:pt x="458152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각 삼각형 14"/>
            <p:cNvSpPr/>
            <p:nvPr/>
          </p:nvSpPr>
          <p:spPr>
            <a:xfrm rot="18900000" flipH="1">
              <a:off x="4414852" y="3197219"/>
              <a:ext cx="2869530" cy="1448843"/>
            </a:xfrm>
            <a:custGeom>
              <a:avLst/>
              <a:gdLst/>
              <a:ahLst/>
              <a:cxnLst/>
              <a:rect l="l" t="t" r="r" b="b"/>
              <a:pathLst>
                <a:path w="2869530" h="1448843">
                  <a:moveTo>
                    <a:pt x="0" y="837834"/>
                  </a:moveTo>
                  <a:lnTo>
                    <a:pt x="0" y="1448843"/>
                  </a:lnTo>
                  <a:lnTo>
                    <a:pt x="611009" y="1448843"/>
                  </a:lnTo>
                  <a:lnTo>
                    <a:pt x="518990" y="1356824"/>
                  </a:lnTo>
                  <a:lnTo>
                    <a:pt x="975848" y="899966"/>
                  </a:lnTo>
                  <a:cubicBezTo>
                    <a:pt x="1539197" y="1295487"/>
                    <a:pt x="2282116" y="1322589"/>
                    <a:pt x="2869530" y="980307"/>
                  </a:cubicBezTo>
                  <a:lnTo>
                    <a:pt x="2388041" y="498818"/>
                  </a:lnTo>
                  <a:cubicBezTo>
                    <a:pt x="1988381" y="653256"/>
                    <a:pt x="1517938" y="568841"/>
                    <a:pt x="1195428" y="246332"/>
                  </a:cubicBezTo>
                  <a:cubicBezTo>
                    <a:pt x="1120551" y="171455"/>
                    <a:pt x="1058508" y="88605"/>
                    <a:pt x="1010219" y="0"/>
                  </a:cubicBezTo>
                  <a:lnTo>
                    <a:pt x="946212" y="64006"/>
                  </a:lnTo>
                  <a:lnTo>
                    <a:pt x="543926" y="466293"/>
                  </a:lnTo>
                  <a:lnTo>
                    <a:pt x="86192" y="92402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1"/>
            <p:cNvSpPr/>
            <p:nvPr/>
          </p:nvSpPr>
          <p:spPr>
            <a:xfrm>
              <a:off x="4136144" y="631446"/>
              <a:ext cx="2135131" cy="2343384"/>
            </a:xfrm>
            <a:custGeom>
              <a:avLst/>
              <a:gdLst/>
              <a:ahLst/>
              <a:cxnLst/>
              <a:rect l="l" t="t" r="r" b="b"/>
              <a:pathLst>
                <a:path w="2135131" h="2343384">
                  <a:moveTo>
                    <a:pt x="432049" y="0"/>
                  </a:moveTo>
                  <a:lnTo>
                    <a:pt x="864097" y="432048"/>
                  </a:lnTo>
                  <a:lnTo>
                    <a:pt x="741890" y="432048"/>
                  </a:lnTo>
                  <a:lnTo>
                    <a:pt x="741890" y="1056119"/>
                  </a:lnTo>
                  <a:cubicBezTo>
                    <a:pt x="1420035" y="1176358"/>
                    <a:pt x="1963878" y="1684464"/>
                    <a:pt x="2135131" y="2343384"/>
                  </a:cubicBezTo>
                  <a:lnTo>
                    <a:pt x="1456149" y="2343384"/>
                  </a:lnTo>
                  <a:cubicBezTo>
                    <a:pt x="1283670" y="1949100"/>
                    <a:pt x="889995" y="1673918"/>
                    <a:pt x="432048" y="1673918"/>
                  </a:cubicBezTo>
                  <a:cubicBezTo>
                    <a:pt x="327212" y="1673918"/>
                    <a:pt x="225744" y="1688340"/>
                    <a:pt x="129822" y="1716388"/>
                  </a:cubicBezTo>
                  <a:lnTo>
                    <a:pt x="129822" y="1640418"/>
                  </a:lnTo>
                  <a:lnTo>
                    <a:pt x="129822" y="1055871"/>
                  </a:lnTo>
                  <a:lnTo>
                    <a:pt x="129822" y="432048"/>
                  </a:lnTo>
                  <a:lnTo>
                    <a:pt x="0" y="43204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타원 21"/>
            <p:cNvSpPr/>
            <p:nvPr/>
          </p:nvSpPr>
          <p:spPr>
            <a:xfrm>
              <a:off x="2863166" y="3874932"/>
              <a:ext cx="2137075" cy="2349489"/>
            </a:xfrm>
            <a:custGeom>
              <a:avLst/>
              <a:gdLst/>
              <a:ahLst/>
              <a:cxnLst/>
              <a:rect l="l" t="t" r="r" b="b"/>
              <a:pathLst>
                <a:path w="2137075" h="2349489">
                  <a:moveTo>
                    <a:pt x="0" y="0"/>
                  </a:moveTo>
                  <a:lnTo>
                    <a:pt x="681781" y="0"/>
                  </a:lnTo>
                  <a:cubicBezTo>
                    <a:pt x="854608" y="393347"/>
                    <a:pt x="1247779" y="667689"/>
                    <a:pt x="1705026" y="667689"/>
                  </a:cubicBezTo>
                  <a:cubicBezTo>
                    <a:pt x="1812616" y="667689"/>
                    <a:pt x="1916657" y="652500"/>
                    <a:pt x="2014868" y="623261"/>
                  </a:cubicBezTo>
                  <a:lnTo>
                    <a:pt x="2014868" y="709071"/>
                  </a:lnTo>
                  <a:lnTo>
                    <a:pt x="2014868" y="1284207"/>
                  </a:lnTo>
                  <a:lnTo>
                    <a:pt x="2014868" y="1917441"/>
                  </a:lnTo>
                  <a:lnTo>
                    <a:pt x="2137075" y="1917441"/>
                  </a:lnTo>
                  <a:lnTo>
                    <a:pt x="1705027" y="2349489"/>
                  </a:lnTo>
                  <a:lnTo>
                    <a:pt x="1272978" y="1917441"/>
                  </a:lnTo>
                  <a:lnTo>
                    <a:pt x="1402800" y="1917441"/>
                  </a:lnTo>
                  <a:lnTo>
                    <a:pt x="1402800" y="1287633"/>
                  </a:lnTo>
                  <a:cubicBezTo>
                    <a:pt x="720646" y="1170384"/>
                    <a:pt x="172626" y="66132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타원 2"/>
            <p:cNvSpPr/>
            <p:nvPr/>
          </p:nvSpPr>
          <p:spPr>
            <a:xfrm>
              <a:off x="3599892" y="2456892"/>
              <a:ext cx="1944216" cy="194421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그룹 29"/>
          <p:cNvGrpSpPr/>
          <p:nvPr/>
        </p:nvGrpSpPr>
        <p:grpSpPr>
          <a:xfrm rot="2700000">
            <a:off x="4876100" y="1514951"/>
            <a:ext cx="3726928" cy="3829556"/>
            <a:chOff x="1841293" y="631446"/>
            <a:chExt cx="5443089" cy="5592975"/>
          </a:xfrm>
        </p:grpSpPr>
        <p:sp>
          <p:nvSpPr>
            <p:cNvPr id="32" name="직각 삼각형 5"/>
            <p:cNvSpPr/>
            <p:nvPr/>
          </p:nvSpPr>
          <p:spPr>
            <a:xfrm rot="2700000">
              <a:off x="2561533" y="1481238"/>
              <a:ext cx="1436474" cy="2876953"/>
            </a:xfrm>
            <a:custGeom>
              <a:avLst/>
              <a:gdLst/>
              <a:ahLst/>
              <a:cxnLst/>
              <a:rect l="l" t="t" r="r" b="b"/>
              <a:pathLst>
                <a:path w="1436474" h="2876953">
                  <a:moveTo>
                    <a:pt x="458152" y="0"/>
                  </a:moveTo>
                  <a:lnTo>
                    <a:pt x="938868" y="480716"/>
                  </a:lnTo>
                  <a:cubicBezTo>
                    <a:pt x="780539" y="882163"/>
                    <a:pt x="863932" y="1356678"/>
                    <a:pt x="1188562" y="1681308"/>
                  </a:cubicBezTo>
                  <a:cubicBezTo>
                    <a:pt x="1263893" y="1756639"/>
                    <a:pt x="1347296" y="1818979"/>
                    <a:pt x="1436474" y="1867451"/>
                  </a:cubicBezTo>
                  <a:lnTo>
                    <a:pt x="968352" y="2335573"/>
                  </a:lnTo>
                  <a:lnTo>
                    <a:pt x="968351" y="2335572"/>
                  </a:lnTo>
                  <a:lnTo>
                    <a:pt x="518990" y="2784934"/>
                  </a:lnTo>
                  <a:lnTo>
                    <a:pt x="611009" y="2876953"/>
                  </a:lnTo>
                  <a:lnTo>
                    <a:pt x="0" y="2876953"/>
                  </a:lnTo>
                  <a:lnTo>
                    <a:pt x="0" y="2265944"/>
                  </a:lnTo>
                  <a:lnTo>
                    <a:pt x="86192" y="2352136"/>
                  </a:lnTo>
                  <a:lnTo>
                    <a:pt x="534181" y="1904147"/>
                  </a:lnTo>
                  <a:cubicBezTo>
                    <a:pt x="135749" y="1337692"/>
                    <a:pt x="110040" y="589293"/>
                    <a:pt x="458152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직각 삼각형 14"/>
            <p:cNvSpPr/>
            <p:nvPr/>
          </p:nvSpPr>
          <p:spPr>
            <a:xfrm rot="18900000" flipH="1">
              <a:off x="4414852" y="3197219"/>
              <a:ext cx="2869530" cy="1448843"/>
            </a:xfrm>
            <a:custGeom>
              <a:avLst/>
              <a:gdLst/>
              <a:ahLst/>
              <a:cxnLst/>
              <a:rect l="l" t="t" r="r" b="b"/>
              <a:pathLst>
                <a:path w="2869530" h="1448843">
                  <a:moveTo>
                    <a:pt x="0" y="837834"/>
                  </a:moveTo>
                  <a:lnTo>
                    <a:pt x="0" y="1448843"/>
                  </a:lnTo>
                  <a:lnTo>
                    <a:pt x="611009" y="1448843"/>
                  </a:lnTo>
                  <a:lnTo>
                    <a:pt x="518990" y="1356824"/>
                  </a:lnTo>
                  <a:lnTo>
                    <a:pt x="975848" y="899966"/>
                  </a:lnTo>
                  <a:cubicBezTo>
                    <a:pt x="1539197" y="1295487"/>
                    <a:pt x="2282116" y="1322589"/>
                    <a:pt x="2869530" y="980307"/>
                  </a:cubicBezTo>
                  <a:lnTo>
                    <a:pt x="2388041" y="498818"/>
                  </a:lnTo>
                  <a:cubicBezTo>
                    <a:pt x="1988381" y="653256"/>
                    <a:pt x="1517938" y="568841"/>
                    <a:pt x="1195428" y="246332"/>
                  </a:cubicBezTo>
                  <a:cubicBezTo>
                    <a:pt x="1120551" y="171455"/>
                    <a:pt x="1058508" y="88605"/>
                    <a:pt x="1010219" y="0"/>
                  </a:cubicBezTo>
                  <a:lnTo>
                    <a:pt x="946212" y="64006"/>
                  </a:lnTo>
                  <a:lnTo>
                    <a:pt x="543926" y="466293"/>
                  </a:lnTo>
                  <a:lnTo>
                    <a:pt x="86192" y="924026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21"/>
            <p:cNvSpPr/>
            <p:nvPr/>
          </p:nvSpPr>
          <p:spPr>
            <a:xfrm>
              <a:off x="4136144" y="631446"/>
              <a:ext cx="2135131" cy="2343384"/>
            </a:xfrm>
            <a:custGeom>
              <a:avLst/>
              <a:gdLst/>
              <a:ahLst/>
              <a:cxnLst/>
              <a:rect l="l" t="t" r="r" b="b"/>
              <a:pathLst>
                <a:path w="2135131" h="2343384">
                  <a:moveTo>
                    <a:pt x="432049" y="0"/>
                  </a:moveTo>
                  <a:lnTo>
                    <a:pt x="864097" y="432048"/>
                  </a:lnTo>
                  <a:lnTo>
                    <a:pt x="741890" y="432048"/>
                  </a:lnTo>
                  <a:lnTo>
                    <a:pt x="741890" y="1056119"/>
                  </a:lnTo>
                  <a:cubicBezTo>
                    <a:pt x="1420035" y="1176358"/>
                    <a:pt x="1963878" y="1684464"/>
                    <a:pt x="2135131" y="2343384"/>
                  </a:cubicBezTo>
                  <a:lnTo>
                    <a:pt x="1456149" y="2343384"/>
                  </a:lnTo>
                  <a:cubicBezTo>
                    <a:pt x="1283670" y="1949100"/>
                    <a:pt x="889995" y="1673918"/>
                    <a:pt x="432048" y="1673918"/>
                  </a:cubicBezTo>
                  <a:cubicBezTo>
                    <a:pt x="327212" y="1673918"/>
                    <a:pt x="225744" y="1688340"/>
                    <a:pt x="129822" y="1716388"/>
                  </a:cubicBezTo>
                  <a:lnTo>
                    <a:pt x="129822" y="1640418"/>
                  </a:lnTo>
                  <a:lnTo>
                    <a:pt x="129822" y="1055871"/>
                  </a:lnTo>
                  <a:lnTo>
                    <a:pt x="129822" y="432048"/>
                  </a:lnTo>
                  <a:lnTo>
                    <a:pt x="0" y="43204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21"/>
            <p:cNvSpPr/>
            <p:nvPr/>
          </p:nvSpPr>
          <p:spPr>
            <a:xfrm>
              <a:off x="2863166" y="3874932"/>
              <a:ext cx="2137075" cy="2349489"/>
            </a:xfrm>
            <a:custGeom>
              <a:avLst/>
              <a:gdLst/>
              <a:ahLst/>
              <a:cxnLst/>
              <a:rect l="l" t="t" r="r" b="b"/>
              <a:pathLst>
                <a:path w="2137075" h="2349489">
                  <a:moveTo>
                    <a:pt x="0" y="0"/>
                  </a:moveTo>
                  <a:lnTo>
                    <a:pt x="681781" y="0"/>
                  </a:lnTo>
                  <a:cubicBezTo>
                    <a:pt x="854608" y="393347"/>
                    <a:pt x="1247779" y="667689"/>
                    <a:pt x="1705026" y="667689"/>
                  </a:cubicBezTo>
                  <a:cubicBezTo>
                    <a:pt x="1812616" y="667689"/>
                    <a:pt x="1916657" y="652500"/>
                    <a:pt x="2014868" y="623261"/>
                  </a:cubicBezTo>
                  <a:lnTo>
                    <a:pt x="2014868" y="709071"/>
                  </a:lnTo>
                  <a:lnTo>
                    <a:pt x="2014868" y="1284207"/>
                  </a:lnTo>
                  <a:lnTo>
                    <a:pt x="2014868" y="1917441"/>
                  </a:lnTo>
                  <a:lnTo>
                    <a:pt x="2137075" y="1917441"/>
                  </a:lnTo>
                  <a:lnTo>
                    <a:pt x="1705027" y="2349489"/>
                  </a:lnTo>
                  <a:lnTo>
                    <a:pt x="1272978" y="1917441"/>
                  </a:lnTo>
                  <a:lnTo>
                    <a:pt x="1402800" y="1917441"/>
                  </a:lnTo>
                  <a:lnTo>
                    <a:pt x="1402800" y="1287633"/>
                  </a:lnTo>
                  <a:cubicBezTo>
                    <a:pt x="720646" y="1170384"/>
                    <a:pt x="172626" y="66132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>
              <a:off x="3599892" y="2456892"/>
              <a:ext cx="1944216" cy="1944216"/>
            </a:xfrm>
            <a:prstGeom prst="ellipse">
              <a:avLst/>
            </a:prstGeom>
            <a:solidFill>
              <a:schemeClr val="accent5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3065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331640" y="2767409"/>
            <a:ext cx="648286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수렴형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341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1093039" y="376763"/>
            <a:ext cx="3104770" cy="3065961"/>
            <a:chOff x="1285219" y="330234"/>
            <a:chExt cx="2880320" cy="2844316"/>
          </a:xfrm>
        </p:grpSpPr>
        <p:sp>
          <p:nvSpPr>
            <p:cNvPr id="4" name="위쪽 화살표 3"/>
            <p:cNvSpPr/>
            <p:nvPr/>
          </p:nvSpPr>
          <p:spPr>
            <a:xfrm>
              <a:off x="2019929" y="2094430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위쪽 화살표 4"/>
            <p:cNvSpPr/>
            <p:nvPr/>
          </p:nvSpPr>
          <p:spPr>
            <a:xfrm rot="10800000">
              <a:off x="2019929" y="330234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위쪽 화살표 5"/>
            <p:cNvSpPr/>
            <p:nvPr/>
          </p:nvSpPr>
          <p:spPr>
            <a:xfrm rot="5400000">
              <a:off x="1123201" y="1220158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위쪽 화살표 6"/>
            <p:cNvSpPr/>
            <p:nvPr/>
          </p:nvSpPr>
          <p:spPr>
            <a:xfrm rot="16200000">
              <a:off x="2923401" y="1220158"/>
              <a:ext cx="1404156" cy="108012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굽은 화살표 8"/>
          <p:cNvSpPr/>
          <p:nvPr/>
        </p:nvSpPr>
        <p:spPr>
          <a:xfrm rot="5400000">
            <a:off x="1490517" y="3548683"/>
            <a:ext cx="2340257" cy="3109004"/>
          </a:xfrm>
          <a:custGeom>
            <a:avLst/>
            <a:gdLst/>
            <a:ahLst/>
            <a:cxnLst/>
            <a:rect l="l" t="t" r="r" b="b"/>
            <a:pathLst>
              <a:path w="1836204" h="2439375">
                <a:moveTo>
                  <a:pt x="0" y="2439375"/>
                </a:moveTo>
                <a:lnTo>
                  <a:pt x="0" y="1621810"/>
                </a:lnTo>
                <a:cubicBezTo>
                  <a:pt x="0" y="1470126"/>
                  <a:pt x="50588" y="1330256"/>
                  <a:pt x="137830" y="1219688"/>
                </a:cubicBezTo>
                <a:cubicBezTo>
                  <a:pt x="50588" y="1109119"/>
                  <a:pt x="0" y="969250"/>
                  <a:pt x="0" y="817565"/>
                </a:cubicBezTo>
                <a:lnTo>
                  <a:pt x="0" y="0"/>
                </a:lnTo>
                <a:lnTo>
                  <a:pt x="530938" y="0"/>
                </a:lnTo>
                <a:lnTo>
                  <a:pt x="530938" y="817564"/>
                </a:lnTo>
                <a:cubicBezTo>
                  <a:pt x="530938" y="893036"/>
                  <a:pt x="592120" y="954218"/>
                  <a:pt x="667592" y="954218"/>
                </a:cubicBezTo>
                <a:lnTo>
                  <a:pt x="1488170" y="954218"/>
                </a:lnTo>
                <a:lnTo>
                  <a:pt x="1488170" y="813125"/>
                </a:lnTo>
                <a:lnTo>
                  <a:pt x="1836204" y="1219687"/>
                </a:lnTo>
                <a:lnTo>
                  <a:pt x="1836204" y="1219688"/>
                </a:lnTo>
                <a:lnTo>
                  <a:pt x="1836204" y="1219688"/>
                </a:lnTo>
                <a:lnTo>
                  <a:pt x="1488170" y="1626250"/>
                </a:lnTo>
                <a:lnTo>
                  <a:pt x="1488170" y="1485157"/>
                </a:lnTo>
                <a:lnTo>
                  <a:pt x="667592" y="1485157"/>
                </a:lnTo>
                <a:cubicBezTo>
                  <a:pt x="592120" y="1485157"/>
                  <a:pt x="530938" y="1546339"/>
                  <a:pt x="530938" y="1621811"/>
                </a:cubicBezTo>
                <a:lnTo>
                  <a:pt x="530938" y="243937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4882585" y="3933056"/>
            <a:ext cx="3150508" cy="2340260"/>
            <a:chOff x="4824028" y="4040941"/>
            <a:chExt cx="3393026" cy="2520407"/>
          </a:xfrm>
        </p:grpSpPr>
        <p:sp>
          <p:nvSpPr>
            <p:cNvPr id="12" name="굽은 화살표 8"/>
            <p:cNvSpPr/>
            <p:nvPr/>
          </p:nvSpPr>
          <p:spPr>
            <a:xfrm rot="5400000">
              <a:off x="4400907" y="4464062"/>
              <a:ext cx="2520405" cy="1674163"/>
            </a:xfrm>
            <a:custGeom>
              <a:avLst/>
              <a:gdLst/>
              <a:ahLst/>
              <a:cxnLst/>
              <a:rect l="l" t="t" r="r" b="b"/>
              <a:pathLst>
                <a:path w="1836204" h="1219687">
                  <a:moveTo>
                    <a:pt x="0" y="1219687"/>
                  </a:moveTo>
                  <a:lnTo>
                    <a:pt x="0" y="402122"/>
                  </a:lnTo>
                  <a:cubicBezTo>
                    <a:pt x="0" y="250438"/>
                    <a:pt x="50588" y="110568"/>
                    <a:pt x="137830" y="0"/>
                  </a:cubicBezTo>
                  <a:lnTo>
                    <a:pt x="137830" y="0"/>
                  </a:lnTo>
                  <a:lnTo>
                    <a:pt x="1836204" y="0"/>
                  </a:lnTo>
                  <a:lnTo>
                    <a:pt x="1836204" y="0"/>
                  </a:lnTo>
                  <a:lnTo>
                    <a:pt x="1488170" y="406562"/>
                  </a:lnTo>
                  <a:lnTo>
                    <a:pt x="1488170" y="265469"/>
                  </a:lnTo>
                  <a:lnTo>
                    <a:pt x="667592" y="265469"/>
                  </a:lnTo>
                  <a:cubicBezTo>
                    <a:pt x="592120" y="265469"/>
                    <a:pt x="530938" y="326651"/>
                    <a:pt x="530938" y="402123"/>
                  </a:cubicBezTo>
                  <a:lnTo>
                    <a:pt x="530938" y="12196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굽은 화살표 8"/>
            <p:cNvSpPr/>
            <p:nvPr/>
          </p:nvSpPr>
          <p:spPr>
            <a:xfrm rot="16200000" flipH="1">
              <a:off x="6119771" y="4464065"/>
              <a:ext cx="2520404" cy="1674162"/>
            </a:xfrm>
            <a:custGeom>
              <a:avLst/>
              <a:gdLst/>
              <a:ahLst/>
              <a:cxnLst/>
              <a:rect l="l" t="t" r="r" b="b"/>
              <a:pathLst>
                <a:path w="1836204" h="1219687">
                  <a:moveTo>
                    <a:pt x="0" y="1219687"/>
                  </a:moveTo>
                  <a:lnTo>
                    <a:pt x="0" y="402122"/>
                  </a:lnTo>
                  <a:cubicBezTo>
                    <a:pt x="0" y="250438"/>
                    <a:pt x="50588" y="110568"/>
                    <a:pt x="137830" y="0"/>
                  </a:cubicBezTo>
                  <a:lnTo>
                    <a:pt x="137830" y="0"/>
                  </a:lnTo>
                  <a:lnTo>
                    <a:pt x="1836204" y="0"/>
                  </a:lnTo>
                  <a:lnTo>
                    <a:pt x="1836204" y="0"/>
                  </a:lnTo>
                  <a:lnTo>
                    <a:pt x="1488170" y="406562"/>
                  </a:lnTo>
                  <a:lnTo>
                    <a:pt x="1488170" y="265469"/>
                  </a:lnTo>
                  <a:lnTo>
                    <a:pt x="667592" y="265469"/>
                  </a:lnTo>
                  <a:cubicBezTo>
                    <a:pt x="592120" y="265469"/>
                    <a:pt x="530938" y="326651"/>
                    <a:pt x="530938" y="402123"/>
                  </a:cubicBezTo>
                  <a:lnTo>
                    <a:pt x="530938" y="1219687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4882585" y="503255"/>
            <a:ext cx="3071279" cy="2939469"/>
            <a:chOff x="1187624" y="38175"/>
            <a:chExt cx="6768752" cy="6782444"/>
          </a:xfrm>
        </p:grpSpPr>
        <p:sp>
          <p:nvSpPr>
            <p:cNvPr id="16" name="타원 15"/>
            <p:cNvSpPr/>
            <p:nvPr/>
          </p:nvSpPr>
          <p:spPr>
            <a:xfrm>
              <a:off x="2069489" y="926489"/>
              <a:ext cx="5005022" cy="5005022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2934239" y="1790818"/>
              <a:ext cx="3276364" cy="3276364"/>
            </a:xfrm>
            <a:prstGeom prst="ellipse">
              <a:avLst/>
            </a:prstGeom>
            <a:noFill/>
            <a:ln w="571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4"/>
            <p:cNvSpPr/>
            <p:nvPr/>
          </p:nvSpPr>
          <p:spPr>
            <a:xfrm>
              <a:off x="3203848" y="38175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4"/>
            <p:cNvSpPr/>
            <p:nvPr/>
          </p:nvSpPr>
          <p:spPr>
            <a:xfrm rot="10800000">
              <a:off x="3204270" y="4444355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4"/>
            <p:cNvSpPr/>
            <p:nvPr/>
          </p:nvSpPr>
          <p:spPr>
            <a:xfrm rot="16200000">
              <a:off x="1007604" y="2240868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4"/>
            <p:cNvSpPr/>
            <p:nvPr/>
          </p:nvSpPr>
          <p:spPr>
            <a:xfrm rot="5400000">
              <a:off x="5400092" y="2240868"/>
              <a:ext cx="2736304" cy="2376264"/>
            </a:xfrm>
            <a:custGeom>
              <a:avLst/>
              <a:gdLst/>
              <a:ahLst/>
              <a:cxnLst/>
              <a:rect l="l" t="t" r="r" b="b"/>
              <a:pathLst>
                <a:path w="2736304" h="2376264">
                  <a:moveTo>
                    <a:pt x="0" y="0"/>
                  </a:moveTo>
                  <a:lnTo>
                    <a:pt x="2736304" y="0"/>
                  </a:lnTo>
                  <a:lnTo>
                    <a:pt x="2736304" y="1728192"/>
                  </a:lnTo>
                  <a:lnTo>
                    <a:pt x="1368152" y="2376264"/>
                  </a:lnTo>
                  <a:lnTo>
                    <a:pt x="0" y="1728192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5557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1791868"/>
            <a:ext cx="8390854" cy="160112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3392996"/>
            <a:ext cx="252028" cy="252028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16500" y="2204864"/>
            <a:ext cx="78919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4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나눔명조 ExtraBold" pitchFamily="18" charset="-127"/>
                <a:ea typeface="나눔명조 ExtraBold" pitchFamily="18" charset="-127"/>
              </a:rPr>
              <a:t>글로벌 혁신 기업은 무엇이 다를까</a:t>
            </a:r>
            <a:r>
              <a:rPr lang="en-US" altLang="ko-KR" sz="40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나눔명조 ExtraBold" pitchFamily="18" charset="-127"/>
                <a:ea typeface="나눔명조 ExtraBold" pitchFamily="18" charset="-127"/>
              </a:rPr>
              <a:t>?</a:t>
            </a:r>
            <a:endParaRPr lang="en-US" altLang="ko-KR" sz="4000" dirty="0">
              <a:solidFill>
                <a:schemeClr val="tx1">
                  <a:lumMod val="75000"/>
                  <a:lumOff val="25000"/>
                </a:schemeClr>
              </a:solidFill>
              <a:latin typeface="나눔명조 ExtraBold" pitchFamily="18" charset="-127"/>
              <a:ea typeface="나눔명조 ExtraBold" pitchFamily="18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3353" y="5661248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818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4"/>
          <p:cNvSpPr/>
          <p:nvPr/>
        </p:nvSpPr>
        <p:spPr>
          <a:xfrm rot="16200000">
            <a:off x="3298621" y="2931907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4"/>
          <p:cNvSpPr/>
          <p:nvPr/>
        </p:nvSpPr>
        <p:spPr>
          <a:xfrm rot="10800000">
            <a:off x="3747975" y="3860831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4"/>
          <p:cNvSpPr/>
          <p:nvPr/>
        </p:nvSpPr>
        <p:spPr>
          <a:xfrm rot="5400000">
            <a:off x="4708737" y="3427813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/>
          <p:cNvSpPr/>
          <p:nvPr/>
        </p:nvSpPr>
        <p:spPr>
          <a:xfrm>
            <a:off x="4273952" y="2452857"/>
            <a:ext cx="1114798" cy="540060"/>
          </a:xfrm>
          <a:custGeom>
            <a:avLst/>
            <a:gdLst>
              <a:gd name="connsiteX0" fmla="*/ 1114798 w 1206238"/>
              <a:gd name="connsiteY0" fmla="*/ 540060 h 631500"/>
              <a:gd name="connsiteX1" fmla="*/ 0 w 1206238"/>
              <a:gd name="connsiteY1" fmla="*/ 540060 h 631500"/>
              <a:gd name="connsiteX2" fmla="*/ 684076 w 1206238"/>
              <a:gd name="connsiteY2" fmla="*/ 0 h 631500"/>
              <a:gd name="connsiteX3" fmla="*/ 1114798 w 1206238"/>
              <a:gd name="connsiteY3" fmla="*/ 123662 h 631500"/>
              <a:gd name="connsiteX4" fmla="*/ 1206238 w 1206238"/>
              <a:gd name="connsiteY4" fmla="*/ 631500 h 631500"/>
              <a:gd name="connsiteX0" fmla="*/ 1114798 w 1114798"/>
              <a:gd name="connsiteY0" fmla="*/ 540060 h 540060"/>
              <a:gd name="connsiteX1" fmla="*/ 0 w 1114798"/>
              <a:gd name="connsiteY1" fmla="*/ 540060 h 540060"/>
              <a:gd name="connsiteX2" fmla="*/ 684076 w 1114798"/>
              <a:gd name="connsiteY2" fmla="*/ 0 h 540060"/>
              <a:gd name="connsiteX3" fmla="*/ 1114798 w 1114798"/>
              <a:gd name="connsiteY3" fmla="*/ 123662 h 540060"/>
              <a:gd name="connsiteX0" fmla="*/ 0 w 1114798"/>
              <a:gd name="connsiteY0" fmla="*/ 540060 h 540060"/>
              <a:gd name="connsiteX1" fmla="*/ 684076 w 1114798"/>
              <a:gd name="connsiteY1" fmla="*/ 0 h 540060"/>
              <a:gd name="connsiteX2" fmla="*/ 1114798 w 1114798"/>
              <a:gd name="connsiteY2" fmla="*/ 123662 h 54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4798" h="540060">
                <a:moveTo>
                  <a:pt x="0" y="540060"/>
                </a:moveTo>
                <a:cubicBezTo>
                  <a:pt x="0" y="241793"/>
                  <a:pt x="306271" y="0"/>
                  <a:pt x="684076" y="0"/>
                </a:cubicBezTo>
                <a:cubicBezTo>
                  <a:pt x="847990" y="0"/>
                  <a:pt x="998438" y="45513"/>
                  <a:pt x="1114798" y="123662"/>
                </a:cubicBezTo>
              </a:path>
            </a:pathLst>
          </a:custGeom>
          <a:noFill/>
          <a:ln w="12700">
            <a:solidFill>
              <a:schemeClr val="accent5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3859829" y="2706530"/>
            <a:ext cx="1429554" cy="1429554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도넛 9"/>
          <p:cNvSpPr/>
          <p:nvPr/>
        </p:nvSpPr>
        <p:spPr>
          <a:xfrm>
            <a:off x="2051720" y="908720"/>
            <a:ext cx="5040560" cy="5040560"/>
          </a:xfrm>
          <a:prstGeom prst="donu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 rot="8088921">
            <a:off x="5292238" y="1478365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 rot="8088921">
            <a:off x="5439076" y="1980963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 rot="2700036">
            <a:off x="2602811" y="1516744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5"/>
          <p:cNvSpPr/>
          <p:nvPr/>
        </p:nvSpPr>
        <p:spPr>
          <a:xfrm rot="2700036">
            <a:off x="2748839" y="1514738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 rot="13500000">
            <a:off x="5286262" y="4163079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5"/>
          <p:cNvSpPr/>
          <p:nvPr/>
        </p:nvSpPr>
        <p:spPr>
          <a:xfrm rot="13500000">
            <a:off x="4926865" y="4666492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 rot="18920803">
            <a:off x="2627008" y="4159433"/>
            <a:ext cx="1216182" cy="1216182"/>
          </a:xfrm>
          <a:prstGeom prst="ellipse">
            <a:avLst/>
          </a:prstGeom>
          <a:solidFill>
            <a:schemeClr val="accent5">
              <a:lumMod val="75000"/>
            </a:schemeClr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5"/>
          <p:cNvSpPr/>
          <p:nvPr/>
        </p:nvSpPr>
        <p:spPr>
          <a:xfrm rot="18920803">
            <a:off x="2269145" y="4155900"/>
            <a:ext cx="1429554" cy="714777"/>
          </a:xfrm>
          <a:custGeom>
            <a:avLst/>
            <a:gdLst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6" fmla="*/ 784074 w 1429554"/>
              <a:gd name="connsiteY6" fmla="*/ 448828 h 714777"/>
              <a:gd name="connsiteX0" fmla="*/ 692634 w 1429554"/>
              <a:gd name="connsiteY0" fmla="*/ 357388 h 714777"/>
              <a:gd name="connsiteX1" fmla="*/ 598128 w 1429554"/>
              <a:gd name="connsiteY1" fmla="*/ 714777 h 714777"/>
              <a:gd name="connsiteX2" fmla="*/ 0 w 1429554"/>
              <a:gd name="connsiteY2" fmla="*/ 714777 h 714777"/>
              <a:gd name="connsiteX3" fmla="*/ 714777 w 1429554"/>
              <a:gd name="connsiteY3" fmla="*/ 0 h 714777"/>
              <a:gd name="connsiteX4" fmla="*/ 1429554 w 1429554"/>
              <a:gd name="connsiteY4" fmla="*/ 714777 h 714777"/>
              <a:gd name="connsiteX5" fmla="*/ 787140 w 1429554"/>
              <a:gd name="connsiteY5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4" fmla="*/ 787140 w 1429554"/>
              <a:gd name="connsiteY4" fmla="*/ 714777 h 714777"/>
              <a:gd name="connsiteX0" fmla="*/ 598128 w 1429554"/>
              <a:gd name="connsiteY0" fmla="*/ 714777 h 714777"/>
              <a:gd name="connsiteX1" fmla="*/ 0 w 1429554"/>
              <a:gd name="connsiteY1" fmla="*/ 714777 h 714777"/>
              <a:gd name="connsiteX2" fmla="*/ 714777 w 1429554"/>
              <a:gd name="connsiteY2" fmla="*/ 0 h 714777"/>
              <a:gd name="connsiteX3" fmla="*/ 1429554 w 1429554"/>
              <a:gd name="connsiteY3" fmla="*/ 714777 h 714777"/>
              <a:gd name="connsiteX0" fmla="*/ 0 w 1429554"/>
              <a:gd name="connsiteY0" fmla="*/ 714777 h 714777"/>
              <a:gd name="connsiteX1" fmla="*/ 714777 w 1429554"/>
              <a:gd name="connsiteY1" fmla="*/ 0 h 714777"/>
              <a:gd name="connsiteX2" fmla="*/ 1429554 w 1429554"/>
              <a:gd name="connsiteY2" fmla="*/ 714777 h 714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9554" h="714777">
                <a:moveTo>
                  <a:pt x="0" y="714777"/>
                </a:moveTo>
                <a:cubicBezTo>
                  <a:pt x="0" y="320017"/>
                  <a:pt x="320017" y="0"/>
                  <a:pt x="714777" y="0"/>
                </a:cubicBezTo>
                <a:cubicBezTo>
                  <a:pt x="1109537" y="0"/>
                  <a:pt x="1429554" y="320017"/>
                  <a:pt x="1429554" y="714777"/>
                </a:cubicBezTo>
              </a:path>
            </a:pathLst>
          </a:custGeom>
          <a:noFill/>
          <a:ln>
            <a:solidFill>
              <a:schemeClr val="accent5">
                <a:lumMod val="5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5389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79375" y="2767409"/>
            <a:ext cx="717536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err="1" smtClean="0">
                <a:solidFill>
                  <a:schemeClr val="bg2">
                    <a:lumMod val="25000"/>
                  </a:schemeClr>
                </a:solidFill>
              </a:rPr>
              <a:t>흐름형</a:t>
            </a:r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다방향형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988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위쪽 화살표 6"/>
          <p:cNvSpPr/>
          <p:nvPr/>
        </p:nvSpPr>
        <p:spPr>
          <a:xfrm rot="5400000">
            <a:off x="2762521" y="1218095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위쪽 화살표 7"/>
          <p:cNvSpPr/>
          <p:nvPr/>
        </p:nvSpPr>
        <p:spPr>
          <a:xfrm rot="16200000">
            <a:off x="2234082" y="306982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 rot="19800000">
            <a:off x="1450978" y="3854645"/>
            <a:ext cx="2820309" cy="2021532"/>
            <a:chOff x="5402154" y="836712"/>
            <a:chExt cx="2820309" cy="2021532"/>
          </a:xfrm>
        </p:grpSpPr>
        <p:sp>
          <p:nvSpPr>
            <p:cNvPr id="10" name="위쪽 화살표 9"/>
            <p:cNvSpPr/>
            <p:nvPr/>
          </p:nvSpPr>
          <p:spPr>
            <a:xfrm rot="5400000">
              <a:off x="6521318" y="1157100"/>
              <a:ext cx="1110419" cy="229187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위쪽 화살표 10"/>
            <p:cNvSpPr/>
            <p:nvPr/>
          </p:nvSpPr>
          <p:spPr>
            <a:xfrm rot="16200000">
              <a:off x="5992879" y="245987"/>
              <a:ext cx="1110419" cy="2291870"/>
            </a:xfrm>
            <a:prstGeom prst="upArrow">
              <a:avLst>
                <a:gd name="adj1" fmla="val 73281"/>
                <a:gd name="adj2" fmla="val 36772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" name="위쪽 화살표 11"/>
          <p:cNvSpPr/>
          <p:nvPr/>
        </p:nvSpPr>
        <p:spPr>
          <a:xfrm rot="7200000">
            <a:off x="6169722" y="3459500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위쪽 화살표 12"/>
          <p:cNvSpPr/>
          <p:nvPr/>
        </p:nvSpPr>
        <p:spPr>
          <a:xfrm rot="18000000">
            <a:off x="5265974" y="4001335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위쪽 화살표 13"/>
          <p:cNvSpPr/>
          <p:nvPr/>
        </p:nvSpPr>
        <p:spPr>
          <a:xfrm>
            <a:off x="5059294" y="539498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위쪽 화살표 14"/>
          <p:cNvSpPr/>
          <p:nvPr/>
        </p:nvSpPr>
        <p:spPr>
          <a:xfrm rot="10800000">
            <a:off x="6116304" y="1016732"/>
            <a:ext cx="1110419" cy="229187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9848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위쪽 화살표 3"/>
          <p:cNvSpPr/>
          <p:nvPr/>
        </p:nvSpPr>
        <p:spPr>
          <a:xfrm>
            <a:off x="2051722" y="3681413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위쪽 화살표 4"/>
          <p:cNvSpPr/>
          <p:nvPr/>
        </p:nvSpPr>
        <p:spPr>
          <a:xfrm rot="10800000">
            <a:off x="2051722" y="4901332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위쪽 화살표 5"/>
          <p:cNvSpPr/>
          <p:nvPr/>
        </p:nvSpPr>
        <p:spPr>
          <a:xfrm rot="5400000">
            <a:off x="3185848" y="4319309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위쪽 화살표 6"/>
          <p:cNvSpPr/>
          <p:nvPr/>
        </p:nvSpPr>
        <p:spPr>
          <a:xfrm rot="16200000">
            <a:off x="929217" y="4319309"/>
            <a:ext cx="1404156" cy="1080120"/>
          </a:xfrm>
          <a:prstGeom prst="upArrow">
            <a:avLst>
              <a:gd name="adj1" fmla="val 73281"/>
              <a:gd name="adj2" fmla="val 36772"/>
            </a:avLst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5001425" y="3742584"/>
            <a:ext cx="2354505" cy="2356336"/>
            <a:chOff x="4666585" y="4020145"/>
            <a:chExt cx="2354505" cy="2356336"/>
          </a:xfrm>
        </p:grpSpPr>
        <p:sp>
          <p:nvSpPr>
            <p:cNvPr id="9" name="타원 16"/>
            <p:cNvSpPr/>
            <p:nvPr/>
          </p:nvSpPr>
          <p:spPr>
            <a:xfrm>
              <a:off x="6019153" y="4029054"/>
              <a:ext cx="1001937" cy="1581874"/>
            </a:xfrm>
            <a:custGeom>
              <a:avLst/>
              <a:gdLst>
                <a:gd name="connsiteX0" fmla="*/ 246546 w 1124905"/>
                <a:gd name="connsiteY0" fmla="*/ 1423429 h 1776019"/>
                <a:gd name="connsiteX1" fmla="*/ 59360 w 1124905"/>
                <a:gd name="connsiteY1" fmla="*/ 505758 h 1776019"/>
                <a:gd name="connsiteX2" fmla="*/ 106843 w 1124905"/>
                <a:gd name="connsiteY2" fmla="*/ 350145 h 1776019"/>
                <a:gd name="connsiteX3" fmla="*/ 0 w 1124905"/>
                <a:gd name="connsiteY3" fmla="*/ 0 h 1776019"/>
                <a:gd name="connsiteX4" fmla="*/ 1124905 w 1124905"/>
                <a:gd name="connsiteY4" fmla="*/ 1314428 h 1776019"/>
                <a:gd name="connsiteX5" fmla="*/ 1041059 w 1124905"/>
                <a:gd name="connsiteY5" fmla="*/ 1776019 h 1776019"/>
                <a:gd name="connsiteX6" fmla="*/ 840160 w 1124905"/>
                <a:gd name="connsiteY6" fmla="*/ 1560814 h 1776019"/>
                <a:gd name="connsiteX7" fmla="*/ 337986 w 1124905"/>
                <a:gd name="connsiteY7" fmla="*/ 1514869 h 1776019"/>
                <a:gd name="connsiteX0" fmla="*/ 59360 w 1124905"/>
                <a:gd name="connsiteY0" fmla="*/ 505758 h 1776019"/>
                <a:gd name="connsiteX1" fmla="*/ 106843 w 1124905"/>
                <a:gd name="connsiteY1" fmla="*/ 350145 h 1776019"/>
                <a:gd name="connsiteX2" fmla="*/ 0 w 1124905"/>
                <a:gd name="connsiteY2" fmla="*/ 0 h 1776019"/>
                <a:gd name="connsiteX3" fmla="*/ 1124905 w 1124905"/>
                <a:gd name="connsiteY3" fmla="*/ 1314428 h 1776019"/>
                <a:gd name="connsiteX4" fmla="*/ 1041059 w 1124905"/>
                <a:gd name="connsiteY4" fmla="*/ 1776019 h 1776019"/>
                <a:gd name="connsiteX5" fmla="*/ 840160 w 1124905"/>
                <a:gd name="connsiteY5" fmla="*/ 1560814 h 1776019"/>
                <a:gd name="connsiteX6" fmla="*/ 337986 w 1124905"/>
                <a:gd name="connsiteY6" fmla="*/ 1514869 h 1776019"/>
                <a:gd name="connsiteX0" fmla="*/ 106843 w 1124905"/>
                <a:gd name="connsiteY0" fmla="*/ 350145 h 1776019"/>
                <a:gd name="connsiteX1" fmla="*/ 0 w 1124905"/>
                <a:gd name="connsiteY1" fmla="*/ 0 h 1776019"/>
                <a:gd name="connsiteX2" fmla="*/ 1124905 w 1124905"/>
                <a:gd name="connsiteY2" fmla="*/ 1314428 h 1776019"/>
                <a:gd name="connsiteX3" fmla="*/ 1041059 w 1124905"/>
                <a:gd name="connsiteY3" fmla="*/ 1776019 h 1776019"/>
                <a:gd name="connsiteX4" fmla="*/ 840160 w 1124905"/>
                <a:gd name="connsiteY4" fmla="*/ 1560814 h 1776019"/>
                <a:gd name="connsiteX5" fmla="*/ 337986 w 1124905"/>
                <a:gd name="connsiteY5" fmla="*/ 1514869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  <a:gd name="connsiteX3" fmla="*/ 840160 w 1124905"/>
                <a:gd name="connsiteY3" fmla="*/ 1560814 h 1776019"/>
                <a:gd name="connsiteX4" fmla="*/ 337986 w 1124905"/>
                <a:gd name="connsiteY4" fmla="*/ 1514869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  <a:gd name="connsiteX3" fmla="*/ 840160 w 1124905"/>
                <a:gd name="connsiteY3" fmla="*/ 1560814 h 1776019"/>
                <a:gd name="connsiteX0" fmla="*/ 0 w 1124905"/>
                <a:gd name="connsiteY0" fmla="*/ 0 h 1776019"/>
                <a:gd name="connsiteX1" fmla="*/ 1124905 w 1124905"/>
                <a:gd name="connsiteY1" fmla="*/ 1314428 h 1776019"/>
                <a:gd name="connsiteX2" fmla="*/ 1041059 w 1124905"/>
                <a:gd name="connsiteY2" fmla="*/ 1776019 h 17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905" h="1776019">
                  <a:moveTo>
                    <a:pt x="0" y="0"/>
                  </a:moveTo>
                  <a:cubicBezTo>
                    <a:pt x="637432" y="98002"/>
                    <a:pt x="1124905" y="649287"/>
                    <a:pt x="1124905" y="1314428"/>
                  </a:cubicBezTo>
                  <a:cubicBezTo>
                    <a:pt x="1124905" y="1476912"/>
                    <a:pt x="1095815" y="1632602"/>
                    <a:pt x="1041059" y="1776019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16"/>
            <p:cNvSpPr/>
            <p:nvPr/>
          </p:nvSpPr>
          <p:spPr>
            <a:xfrm>
              <a:off x="4666585" y="4020145"/>
              <a:ext cx="1024293" cy="1632345"/>
            </a:xfrm>
            <a:custGeom>
              <a:avLst/>
              <a:gdLst>
                <a:gd name="connsiteX0" fmla="*/ 1150004 w 1150004"/>
                <a:gd name="connsiteY0" fmla="*/ 0 h 1832684"/>
                <a:gd name="connsiteX1" fmla="*/ 1041992 w 1150004"/>
                <a:gd name="connsiteY1" fmla="*/ 353976 h 1832684"/>
                <a:gd name="connsiteX2" fmla="*/ 740296 w 1150004"/>
                <a:gd name="connsiteY2" fmla="*/ 874726 h 1832684"/>
                <a:gd name="connsiteX3" fmla="*/ 353405 w 1150004"/>
                <a:gd name="connsiteY3" fmla="*/ 1564646 h 1832684"/>
                <a:gd name="connsiteX4" fmla="*/ 103184 w 1150004"/>
                <a:gd name="connsiteY4" fmla="*/ 1832684 h 1832684"/>
                <a:gd name="connsiteX5" fmla="*/ 0 w 1150004"/>
                <a:gd name="connsiteY5" fmla="*/ 1318259 h 1832684"/>
                <a:gd name="connsiteX6" fmla="*/ 1150004 w 1150004"/>
                <a:gd name="connsiteY6" fmla="*/ 0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6" fmla="*/ 831736 w 1150004"/>
                <a:gd name="connsiteY6" fmla="*/ 966166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6" fmla="*/ 831736 w 1150004"/>
                <a:gd name="connsiteY6" fmla="*/ 966166 h 1832684"/>
                <a:gd name="connsiteX0" fmla="*/ 740296 w 1150004"/>
                <a:gd name="connsiteY0" fmla="*/ 874726 h 1832684"/>
                <a:gd name="connsiteX1" fmla="*/ 353405 w 1150004"/>
                <a:gd name="connsiteY1" fmla="*/ 1564646 h 1832684"/>
                <a:gd name="connsiteX2" fmla="*/ 103184 w 1150004"/>
                <a:gd name="connsiteY2" fmla="*/ 1832684 h 1832684"/>
                <a:gd name="connsiteX3" fmla="*/ 0 w 1150004"/>
                <a:gd name="connsiteY3" fmla="*/ 1318259 h 1832684"/>
                <a:gd name="connsiteX4" fmla="*/ 1150004 w 1150004"/>
                <a:gd name="connsiteY4" fmla="*/ 0 h 1832684"/>
                <a:gd name="connsiteX5" fmla="*/ 1041992 w 1150004"/>
                <a:gd name="connsiteY5" fmla="*/ 353976 h 1832684"/>
                <a:gd name="connsiteX0" fmla="*/ 353405 w 1150004"/>
                <a:gd name="connsiteY0" fmla="*/ 1564646 h 1832684"/>
                <a:gd name="connsiteX1" fmla="*/ 103184 w 1150004"/>
                <a:gd name="connsiteY1" fmla="*/ 1832684 h 1832684"/>
                <a:gd name="connsiteX2" fmla="*/ 0 w 1150004"/>
                <a:gd name="connsiteY2" fmla="*/ 1318259 h 1832684"/>
                <a:gd name="connsiteX3" fmla="*/ 1150004 w 1150004"/>
                <a:gd name="connsiteY3" fmla="*/ 0 h 1832684"/>
                <a:gd name="connsiteX4" fmla="*/ 1041992 w 1150004"/>
                <a:gd name="connsiteY4" fmla="*/ 353976 h 1832684"/>
                <a:gd name="connsiteX0" fmla="*/ 103184 w 1150004"/>
                <a:gd name="connsiteY0" fmla="*/ 1832684 h 1832684"/>
                <a:gd name="connsiteX1" fmla="*/ 0 w 1150004"/>
                <a:gd name="connsiteY1" fmla="*/ 1318259 h 1832684"/>
                <a:gd name="connsiteX2" fmla="*/ 1150004 w 1150004"/>
                <a:gd name="connsiteY2" fmla="*/ 0 h 1832684"/>
                <a:gd name="connsiteX3" fmla="*/ 1041992 w 1150004"/>
                <a:gd name="connsiteY3" fmla="*/ 353976 h 1832684"/>
                <a:gd name="connsiteX0" fmla="*/ 103184 w 1150004"/>
                <a:gd name="connsiteY0" fmla="*/ 1832684 h 1832684"/>
                <a:gd name="connsiteX1" fmla="*/ 0 w 1150004"/>
                <a:gd name="connsiteY1" fmla="*/ 1318259 h 1832684"/>
                <a:gd name="connsiteX2" fmla="*/ 1150004 w 1150004"/>
                <a:gd name="connsiteY2" fmla="*/ 0 h 183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0004" h="1832684">
                  <a:moveTo>
                    <a:pt x="103184" y="1832684"/>
                  </a:moveTo>
                  <a:cubicBezTo>
                    <a:pt x="36652" y="1674466"/>
                    <a:pt x="0" y="1500643"/>
                    <a:pt x="0" y="1318259"/>
                  </a:cubicBezTo>
                  <a:cubicBezTo>
                    <a:pt x="0" y="644393"/>
                    <a:pt x="500346" y="87389"/>
                    <a:pt x="1150004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6"/>
            <p:cNvSpPr/>
            <p:nvPr/>
          </p:nvSpPr>
          <p:spPr>
            <a:xfrm>
              <a:off x="4931243" y="5928463"/>
              <a:ext cx="1835712" cy="441105"/>
            </a:xfrm>
            <a:custGeom>
              <a:avLst/>
              <a:gdLst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7" fmla="*/ 482836 w 2061009"/>
                <a:gd name="connsiteY7" fmla="*/ 203360 h 909614"/>
                <a:gd name="connsiteX8" fmla="*/ 1236121 w 2061009"/>
                <a:gd name="connsiteY8" fmla="*/ 91440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7" fmla="*/ 482836 w 2061009"/>
                <a:gd name="connsiteY7" fmla="*/ 203360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6" fmla="*/ 348612 w 2061009"/>
                <a:gd name="connsiteY6" fmla="*/ 347142 h 909614"/>
                <a:gd name="connsiteX0" fmla="*/ 1144681 w 2061009"/>
                <a:gd name="connsiteY0" fmla="*/ 0 h 909614"/>
                <a:gd name="connsiteX1" fmla="*/ 1525439 w 2061009"/>
                <a:gd name="connsiteY1" fmla="*/ 84613 h 909614"/>
                <a:gd name="connsiteX2" fmla="*/ 1770516 w 2061009"/>
                <a:gd name="connsiteY2" fmla="*/ 347141 h 909614"/>
                <a:gd name="connsiteX3" fmla="*/ 2061009 w 2061009"/>
                <a:gd name="connsiteY3" fmla="*/ 414372 h 909614"/>
                <a:gd name="connsiteX4" fmla="*/ 1025234 w 2061009"/>
                <a:gd name="connsiteY4" fmla="*/ 909614 h 909614"/>
                <a:gd name="connsiteX5" fmla="*/ 0 w 2061009"/>
                <a:gd name="connsiteY5" fmla="*/ 427824 h 909614"/>
                <a:gd name="connsiteX0" fmla="*/ 1525439 w 2061009"/>
                <a:gd name="connsiteY0" fmla="*/ 0 h 825001"/>
                <a:gd name="connsiteX1" fmla="*/ 1770516 w 2061009"/>
                <a:gd name="connsiteY1" fmla="*/ 262528 h 825001"/>
                <a:gd name="connsiteX2" fmla="*/ 2061009 w 2061009"/>
                <a:gd name="connsiteY2" fmla="*/ 329759 h 825001"/>
                <a:gd name="connsiteX3" fmla="*/ 1025234 w 2061009"/>
                <a:gd name="connsiteY3" fmla="*/ 825001 h 825001"/>
                <a:gd name="connsiteX4" fmla="*/ 0 w 2061009"/>
                <a:gd name="connsiteY4" fmla="*/ 343211 h 825001"/>
                <a:gd name="connsiteX0" fmla="*/ 1770516 w 2061009"/>
                <a:gd name="connsiteY0" fmla="*/ 0 h 562473"/>
                <a:gd name="connsiteX1" fmla="*/ 2061009 w 2061009"/>
                <a:gd name="connsiteY1" fmla="*/ 67231 h 562473"/>
                <a:gd name="connsiteX2" fmla="*/ 1025234 w 2061009"/>
                <a:gd name="connsiteY2" fmla="*/ 562473 h 562473"/>
                <a:gd name="connsiteX3" fmla="*/ 0 w 2061009"/>
                <a:gd name="connsiteY3" fmla="*/ 80683 h 562473"/>
                <a:gd name="connsiteX0" fmla="*/ 2061009 w 2061009"/>
                <a:gd name="connsiteY0" fmla="*/ 0 h 495242"/>
                <a:gd name="connsiteX1" fmla="*/ 1025234 w 2061009"/>
                <a:gd name="connsiteY1" fmla="*/ 495242 h 495242"/>
                <a:gd name="connsiteX2" fmla="*/ 0 w 2061009"/>
                <a:gd name="connsiteY2" fmla="*/ 13452 h 49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1009" h="495242">
                  <a:moveTo>
                    <a:pt x="2061009" y="0"/>
                  </a:moveTo>
                  <a:cubicBezTo>
                    <a:pt x="1817227" y="302227"/>
                    <a:pt x="1443771" y="495242"/>
                    <a:pt x="1025234" y="495242"/>
                  </a:cubicBezTo>
                  <a:cubicBezTo>
                    <a:pt x="612838" y="495242"/>
                    <a:pt x="244211" y="307850"/>
                    <a:pt x="0" y="1345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도넛 24"/>
            <p:cNvSpPr/>
            <p:nvPr/>
          </p:nvSpPr>
          <p:spPr>
            <a:xfrm>
              <a:off x="6028881" y="4405530"/>
              <a:ext cx="641862" cy="983312"/>
            </a:xfrm>
            <a:custGeom>
              <a:avLst/>
              <a:gdLst/>
              <a:ahLst/>
              <a:cxnLst/>
              <a:rect l="l" t="t" r="r" b="b"/>
              <a:pathLst>
                <a:path w="720638" h="1103995">
                  <a:moveTo>
                    <a:pt x="75746" y="0"/>
                  </a:moveTo>
                  <a:cubicBezTo>
                    <a:pt x="450248" y="121952"/>
                    <a:pt x="720638" y="474059"/>
                    <a:pt x="720638" y="889318"/>
                  </a:cubicBezTo>
                  <a:cubicBezTo>
                    <a:pt x="720638" y="963266"/>
                    <a:pt x="712064" y="1035210"/>
                    <a:pt x="694930" y="1103995"/>
                  </a:cubicBezTo>
                  <a:lnTo>
                    <a:pt x="443899" y="1045897"/>
                  </a:lnTo>
                  <a:cubicBezTo>
                    <a:pt x="457501" y="995907"/>
                    <a:pt x="463809" y="943349"/>
                    <a:pt x="463809" y="889318"/>
                  </a:cubicBezTo>
                  <a:cubicBezTo>
                    <a:pt x="463809" y="589849"/>
                    <a:pt x="270017" y="335642"/>
                    <a:pt x="0" y="248233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" name="도넛 24"/>
            <p:cNvSpPr/>
            <p:nvPr/>
          </p:nvSpPr>
          <p:spPr>
            <a:xfrm>
              <a:off x="5013296" y="4395802"/>
              <a:ext cx="661333" cy="1002908"/>
            </a:xfrm>
            <a:custGeom>
              <a:avLst/>
              <a:gdLst/>
              <a:ahLst/>
              <a:cxnLst/>
              <a:rect l="l" t="t" r="r" b="b"/>
              <a:pathLst>
                <a:path w="742498" h="1125996">
                  <a:moveTo>
                    <a:pt x="666686" y="0"/>
                  </a:moveTo>
                  <a:lnTo>
                    <a:pt x="742498" y="248449"/>
                  </a:lnTo>
                  <a:cubicBezTo>
                    <a:pt x="461212" y="328968"/>
                    <a:pt x="256829" y="588776"/>
                    <a:pt x="256829" y="896320"/>
                  </a:cubicBezTo>
                  <a:cubicBezTo>
                    <a:pt x="256829" y="955768"/>
                    <a:pt x="264466" y="1013432"/>
                    <a:pt x="281341" y="1067725"/>
                  </a:cubicBezTo>
                  <a:lnTo>
                    <a:pt x="29565" y="1125996"/>
                  </a:lnTo>
                  <a:cubicBezTo>
                    <a:pt x="9872" y="1052704"/>
                    <a:pt x="0" y="975665"/>
                    <a:pt x="0" y="896320"/>
                  </a:cubicBezTo>
                  <a:cubicBezTo>
                    <a:pt x="0" y="473023"/>
                    <a:pt x="280959" y="115347"/>
                    <a:pt x="66668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" name="도넛 24"/>
            <p:cNvSpPr/>
            <p:nvPr/>
          </p:nvSpPr>
          <p:spPr>
            <a:xfrm>
              <a:off x="5298654" y="5618322"/>
              <a:ext cx="1127251" cy="403818"/>
            </a:xfrm>
            <a:custGeom>
              <a:avLst/>
              <a:gdLst/>
              <a:ahLst/>
              <a:cxnLst/>
              <a:rect l="l" t="t" r="r" b="b"/>
              <a:pathLst>
                <a:path w="1265598" h="453379">
                  <a:moveTo>
                    <a:pt x="1090812" y="0"/>
                  </a:moveTo>
                  <a:lnTo>
                    <a:pt x="1265598" y="187232"/>
                  </a:lnTo>
                  <a:cubicBezTo>
                    <a:pt x="1097732" y="352237"/>
                    <a:pt x="867381" y="453379"/>
                    <a:pt x="613406" y="453379"/>
                  </a:cubicBezTo>
                  <a:cubicBezTo>
                    <a:pt x="377537" y="453379"/>
                    <a:pt x="162042" y="366143"/>
                    <a:pt x="0" y="219233"/>
                  </a:cubicBezTo>
                  <a:lnTo>
                    <a:pt x="174787" y="32001"/>
                  </a:lnTo>
                  <a:cubicBezTo>
                    <a:pt x="291434" y="135476"/>
                    <a:pt x="445288" y="196550"/>
                    <a:pt x="613406" y="196550"/>
                  </a:cubicBezTo>
                  <a:cubicBezTo>
                    <a:pt x="799629" y="196550"/>
                    <a:pt x="968350" y="121613"/>
                    <a:pt x="1090812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5" name="자유형 14"/>
            <p:cNvSpPr/>
            <p:nvPr/>
          </p:nvSpPr>
          <p:spPr>
            <a:xfrm>
              <a:off x="4858966" y="4552545"/>
              <a:ext cx="286966" cy="194553"/>
            </a:xfrm>
            <a:custGeom>
              <a:avLst/>
              <a:gdLst>
                <a:gd name="connsiteX0" fmla="*/ 286966 w 286966"/>
                <a:gd name="connsiteY0" fmla="*/ 194553 h 194553"/>
                <a:gd name="connsiteX1" fmla="*/ 0 w 286966"/>
                <a:gd name="connsiteY1" fmla="*/ 0 h 19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6966" h="194553">
                  <a:moveTo>
                    <a:pt x="286966" y="19455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>
              <a:off x="6556443" y="4601183"/>
              <a:ext cx="301557" cy="184826"/>
            </a:xfrm>
            <a:custGeom>
              <a:avLst/>
              <a:gdLst>
                <a:gd name="connsiteX0" fmla="*/ 0 w 301557"/>
                <a:gd name="connsiteY0" fmla="*/ 184826 h 184826"/>
                <a:gd name="connsiteX1" fmla="*/ 301557 w 301557"/>
                <a:gd name="connsiteY1" fmla="*/ 0 h 18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1557" h="184826">
                  <a:moveTo>
                    <a:pt x="0" y="184826"/>
                  </a:moveTo>
                  <a:lnTo>
                    <a:pt x="301557" y="0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5880370" y="6016557"/>
              <a:ext cx="14592" cy="359924"/>
            </a:xfrm>
            <a:custGeom>
              <a:avLst/>
              <a:gdLst>
                <a:gd name="connsiteX0" fmla="*/ 0 w 14592"/>
                <a:gd name="connsiteY0" fmla="*/ 0 h 359924"/>
                <a:gd name="connsiteX1" fmla="*/ 14592 w 14592"/>
                <a:gd name="connsiteY1" fmla="*/ 359924 h 3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92" h="359924">
                  <a:moveTo>
                    <a:pt x="0" y="0"/>
                  </a:moveTo>
                  <a:lnTo>
                    <a:pt x="14592" y="359924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" name="타원 17"/>
          <p:cNvSpPr/>
          <p:nvPr/>
        </p:nvSpPr>
        <p:spPr>
          <a:xfrm>
            <a:off x="6353993" y="3735867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7258342" y="529775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7086556" y="561040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5238301" y="5610405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5074483" y="5364231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6028117" y="3726139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3149466" y="724018"/>
            <a:ext cx="2848998" cy="2848998"/>
            <a:chOff x="3134977" y="3372653"/>
            <a:chExt cx="2848998" cy="2848998"/>
          </a:xfrm>
        </p:grpSpPr>
        <p:sp>
          <p:nvSpPr>
            <p:cNvPr id="24" name="타원 23"/>
            <p:cNvSpPr/>
            <p:nvPr/>
          </p:nvSpPr>
          <p:spPr>
            <a:xfrm>
              <a:off x="3334669" y="3573016"/>
              <a:ext cx="2448272" cy="2448272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3802721" y="4041068"/>
              <a:ext cx="1512168" cy="1512168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" name="직선 화살표 연결선 25"/>
            <p:cNvCxnSpPr/>
            <p:nvPr/>
          </p:nvCxnSpPr>
          <p:spPr>
            <a:xfrm>
              <a:off x="3134977" y="4797152"/>
              <a:ext cx="2848998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화살표 연결선 26"/>
            <p:cNvCxnSpPr/>
            <p:nvPr/>
          </p:nvCxnSpPr>
          <p:spPr>
            <a:xfrm rot="5400000">
              <a:off x="3134977" y="4797152"/>
              <a:ext cx="2848998" cy="0"/>
            </a:xfrm>
            <a:prstGeom prst="straightConnector1">
              <a:avLst/>
            </a:prstGeom>
            <a:ln w="12700">
              <a:solidFill>
                <a:schemeClr val="accent1">
                  <a:lumMod val="75000"/>
                </a:schemeClr>
              </a:solidFill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타원 27"/>
            <p:cNvSpPr/>
            <p:nvPr/>
          </p:nvSpPr>
          <p:spPr>
            <a:xfrm>
              <a:off x="4162761" y="4401108"/>
              <a:ext cx="792088" cy="79208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1493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383465" y="3608720"/>
            <a:ext cx="2914562" cy="2376564"/>
            <a:chOff x="370155" y="2348880"/>
            <a:chExt cx="3841805" cy="3132648"/>
          </a:xfrm>
        </p:grpSpPr>
        <p:sp>
          <p:nvSpPr>
            <p:cNvPr id="4" name="위쪽 화살표 3"/>
            <p:cNvSpPr/>
            <p:nvPr/>
          </p:nvSpPr>
          <p:spPr>
            <a:xfrm>
              <a:off x="370155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위쪽 화살표 4"/>
            <p:cNvSpPr/>
            <p:nvPr/>
          </p:nvSpPr>
          <p:spPr>
            <a:xfrm>
              <a:off x="2483768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위쪽 화살표 5"/>
            <p:cNvSpPr/>
            <p:nvPr/>
          </p:nvSpPr>
          <p:spPr>
            <a:xfrm rot="10800000">
              <a:off x="1450275" y="3393296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4883168" y="3572716"/>
            <a:ext cx="2914562" cy="2376109"/>
            <a:chOff x="4762273" y="1305064"/>
            <a:chExt cx="3841805" cy="3132048"/>
          </a:xfrm>
        </p:grpSpPr>
        <p:sp>
          <p:nvSpPr>
            <p:cNvPr id="7" name="위쪽 화살표 6"/>
            <p:cNvSpPr/>
            <p:nvPr/>
          </p:nvSpPr>
          <p:spPr>
            <a:xfrm>
              <a:off x="4762273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위쪽 화살표 7"/>
            <p:cNvSpPr/>
            <p:nvPr/>
          </p:nvSpPr>
          <p:spPr>
            <a:xfrm>
              <a:off x="6875886" y="2348880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위쪽 화살표 8"/>
            <p:cNvSpPr/>
            <p:nvPr/>
          </p:nvSpPr>
          <p:spPr>
            <a:xfrm>
              <a:off x="5842393" y="1305064"/>
              <a:ext cx="1728192" cy="2088232"/>
            </a:xfrm>
            <a:prstGeom prst="upArrow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0" name="직사각형 22"/>
          <p:cNvSpPr/>
          <p:nvPr/>
        </p:nvSpPr>
        <p:spPr>
          <a:xfrm rot="10800000">
            <a:off x="3167844" y="1371540"/>
            <a:ext cx="2808312" cy="1686355"/>
          </a:xfrm>
          <a:custGeom>
            <a:avLst/>
            <a:gdLst/>
            <a:ahLst/>
            <a:cxnLst/>
            <a:rect l="l" t="t" r="r" b="b"/>
            <a:pathLst>
              <a:path w="5104240" h="3065030">
                <a:moveTo>
                  <a:pt x="4594438" y="1013387"/>
                </a:moveTo>
                <a:lnTo>
                  <a:pt x="5104240" y="1523189"/>
                </a:lnTo>
                <a:lnTo>
                  <a:pt x="3562399" y="3065030"/>
                </a:lnTo>
                <a:lnTo>
                  <a:pt x="3205064" y="2705516"/>
                </a:lnTo>
                <a:lnTo>
                  <a:pt x="3201833" y="2705516"/>
                </a:lnTo>
                <a:lnTo>
                  <a:pt x="3201833" y="2702265"/>
                </a:lnTo>
                <a:lnTo>
                  <a:pt x="1889343" y="1381772"/>
                </a:lnTo>
                <a:lnTo>
                  <a:pt x="1889343" y="2654862"/>
                </a:lnTo>
                <a:lnTo>
                  <a:pt x="1169263" y="2654862"/>
                </a:lnTo>
                <a:lnTo>
                  <a:pt x="1169263" y="1367315"/>
                </a:lnTo>
                <a:lnTo>
                  <a:pt x="503586" y="2032992"/>
                </a:lnTo>
                <a:lnTo>
                  <a:pt x="0" y="1529407"/>
                </a:lnTo>
                <a:lnTo>
                  <a:pt x="1529407" y="0"/>
                </a:lnTo>
                <a:lnTo>
                  <a:pt x="3201833" y="1672426"/>
                </a:lnTo>
                <a:lnTo>
                  <a:pt x="3201833" y="421765"/>
                </a:lnTo>
                <a:lnTo>
                  <a:pt x="3921913" y="421765"/>
                </a:lnTo>
                <a:lnTo>
                  <a:pt x="3921913" y="167780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dirty="0">
                <a:solidFill>
                  <a:prstClr val="white"/>
                </a:solidFill>
              </a:rPr>
              <a:t> </a:t>
            </a:r>
            <a:endParaRPr lang="ko-KR" alt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790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21402" y="2767280"/>
            <a:ext cx="428835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클러스터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38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7629" y="2767409"/>
            <a:ext cx="750878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클러스터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교차형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475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타원 6"/>
          <p:cNvSpPr/>
          <p:nvPr/>
        </p:nvSpPr>
        <p:spPr>
          <a:xfrm rot="5400000">
            <a:off x="5933928" y="618966"/>
            <a:ext cx="792088" cy="2269738"/>
          </a:xfrm>
          <a:custGeom>
            <a:avLst/>
            <a:gdLst/>
            <a:ahLst/>
            <a:cxnLst/>
            <a:rect l="l" t="t" r="r" b="b"/>
            <a:pathLst>
              <a:path w="531667" h="1142501">
                <a:moveTo>
                  <a:pt x="265834" y="0"/>
                </a:moveTo>
                <a:cubicBezTo>
                  <a:pt x="429421" y="136144"/>
                  <a:pt x="531667" y="341756"/>
                  <a:pt x="531667" y="571250"/>
                </a:cubicBezTo>
                <a:cubicBezTo>
                  <a:pt x="531667" y="800744"/>
                  <a:pt x="429421" y="1006357"/>
                  <a:pt x="265834" y="1142501"/>
                </a:cubicBezTo>
                <a:cubicBezTo>
                  <a:pt x="102246" y="1006357"/>
                  <a:pt x="0" y="800744"/>
                  <a:pt x="0" y="571250"/>
                </a:cubicBezTo>
                <a:cubicBezTo>
                  <a:pt x="0" y="341756"/>
                  <a:pt x="102246" y="136144"/>
                  <a:pt x="265834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6"/>
          <p:cNvSpPr/>
          <p:nvPr/>
        </p:nvSpPr>
        <p:spPr>
          <a:xfrm>
            <a:off x="5977864" y="618966"/>
            <a:ext cx="792088" cy="2269738"/>
          </a:xfrm>
          <a:custGeom>
            <a:avLst/>
            <a:gdLst/>
            <a:ahLst/>
            <a:cxnLst/>
            <a:rect l="l" t="t" r="r" b="b"/>
            <a:pathLst>
              <a:path w="531667" h="1142501">
                <a:moveTo>
                  <a:pt x="265834" y="0"/>
                </a:moveTo>
                <a:cubicBezTo>
                  <a:pt x="429421" y="136144"/>
                  <a:pt x="531667" y="341756"/>
                  <a:pt x="531667" y="571250"/>
                </a:cubicBezTo>
                <a:cubicBezTo>
                  <a:pt x="531667" y="800744"/>
                  <a:pt x="429421" y="1006357"/>
                  <a:pt x="265834" y="1142501"/>
                </a:cubicBezTo>
                <a:cubicBezTo>
                  <a:pt x="102246" y="1006357"/>
                  <a:pt x="0" y="800744"/>
                  <a:pt x="0" y="571250"/>
                </a:cubicBezTo>
                <a:cubicBezTo>
                  <a:pt x="0" y="341756"/>
                  <a:pt x="102246" y="136144"/>
                  <a:pt x="265834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그룹 19"/>
          <p:cNvGrpSpPr/>
          <p:nvPr/>
        </p:nvGrpSpPr>
        <p:grpSpPr>
          <a:xfrm>
            <a:off x="1439863" y="592170"/>
            <a:ext cx="2303120" cy="2269738"/>
            <a:chOff x="468680" y="586780"/>
            <a:chExt cx="2445619" cy="2410172"/>
          </a:xfrm>
        </p:grpSpPr>
        <p:sp>
          <p:nvSpPr>
            <p:cNvPr id="13" name="타원 12"/>
            <p:cNvSpPr/>
            <p:nvPr/>
          </p:nvSpPr>
          <p:spPr>
            <a:xfrm>
              <a:off x="1691490" y="1484784"/>
              <a:ext cx="1222809" cy="1512168"/>
            </a:xfrm>
            <a:custGeom>
              <a:avLst/>
              <a:gdLst/>
              <a:ahLst/>
              <a:cxnLst/>
              <a:rect l="l" t="t" r="r" b="b"/>
              <a:pathLst>
                <a:path w="1222809" h="1512168">
                  <a:moveTo>
                    <a:pt x="466725" y="0"/>
                  </a:moveTo>
                  <a:cubicBezTo>
                    <a:pt x="884299" y="0"/>
                    <a:pt x="1222809" y="338510"/>
                    <a:pt x="1222809" y="756084"/>
                  </a:cubicBezTo>
                  <a:cubicBezTo>
                    <a:pt x="1222809" y="1173658"/>
                    <a:pt x="884299" y="1512168"/>
                    <a:pt x="466725" y="1512168"/>
                  </a:cubicBezTo>
                  <a:cubicBezTo>
                    <a:pt x="289654" y="1512168"/>
                    <a:pt x="126799" y="1451298"/>
                    <a:pt x="0" y="1346745"/>
                  </a:cubicBezTo>
                  <a:cubicBezTo>
                    <a:pt x="177068" y="1210862"/>
                    <a:pt x="289359" y="996587"/>
                    <a:pt x="289359" y="756084"/>
                  </a:cubicBezTo>
                  <a:cubicBezTo>
                    <a:pt x="289359" y="515581"/>
                    <a:pt x="177068" y="301306"/>
                    <a:pt x="0" y="165423"/>
                  </a:cubicBezTo>
                  <a:cubicBezTo>
                    <a:pt x="126799" y="60870"/>
                    <a:pt x="289654" y="0"/>
                    <a:pt x="466725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468680" y="1484784"/>
              <a:ext cx="1512168" cy="1512168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6"/>
            <p:cNvSpPr/>
            <p:nvPr/>
          </p:nvSpPr>
          <p:spPr>
            <a:xfrm>
              <a:off x="1429387" y="1648466"/>
              <a:ext cx="524206" cy="450482"/>
            </a:xfrm>
            <a:custGeom>
              <a:avLst/>
              <a:gdLst/>
              <a:ahLst/>
              <a:cxnLst/>
              <a:rect l="l" t="t" r="r" b="b"/>
              <a:pathLst>
                <a:path w="524206" h="450482">
                  <a:moveTo>
                    <a:pt x="264094" y="0"/>
                  </a:moveTo>
                  <a:cubicBezTo>
                    <a:pt x="390624" y="100269"/>
                    <a:pt x="483651" y="240638"/>
                    <a:pt x="524206" y="402086"/>
                  </a:cubicBezTo>
                  <a:cubicBezTo>
                    <a:pt x="444155" y="434313"/>
                    <a:pt x="356669" y="450482"/>
                    <a:pt x="265407" y="450482"/>
                  </a:cubicBezTo>
                  <a:cubicBezTo>
                    <a:pt x="171843" y="450482"/>
                    <a:pt x="82247" y="433487"/>
                    <a:pt x="0" y="401318"/>
                  </a:cubicBezTo>
                  <a:cubicBezTo>
                    <a:pt x="39518" y="238641"/>
                    <a:pt x="134211" y="97875"/>
                    <a:pt x="264094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938828" y="586780"/>
              <a:ext cx="1512168" cy="1461834"/>
            </a:xfrm>
            <a:custGeom>
              <a:avLst/>
              <a:gdLst/>
              <a:ahLst/>
              <a:cxnLst/>
              <a:rect l="l" t="t" r="r" b="b"/>
              <a:pathLst>
                <a:path w="1512168" h="1461834">
                  <a:moveTo>
                    <a:pt x="756084" y="0"/>
                  </a:moveTo>
                  <a:cubicBezTo>
                    <a:pt x="1173658" y="0"/>
                    <a:pt x="1512168" y="338510"/>
                    <a:pt x="1512168" y="756084"/>
                  </a:cubicBezTo>
                  <a:cubicBezTo>
                    <a:pt x="1512168" y="822792"/>
                    <a:pt x="1503529" y="887482"/>
                    <a:pt x="1484429" y="948338"/>
                  </a:cubicBezTo>
                  <a:cubicBezTo>
                    <a:pt x="1402564" y="915003"/>
                    <a:pt x="1312960" y="898004"/>
                    <a:pt x="1219386" y="898004"/>
                  </a:cubicBezTo>
                  <a:cubicBezTo>
                    <a:pt x="868520" y="898004"/>
                    <a:pt x="573474" y="1136998"/>
                    <a:pt x="491042" y="1461834"/>
                  </a:cubicBezTo>
                  <a:cubicBezTo>
                    <a:pt x="203796" y="1356485"/>
                    <a:pt x="0" y="1080084"/>
                    <a:pt x="0" y="756084"/>
                  </a:cubicBezTo>
                  <a:cubicBezTo>
                    <a:pt x="0" y="338510"/>
                    <a:pt x="338510" y="0"/>
                    <a:pt x="756084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" name="타원 6"/>
          <p:cNvSpPr/>
          <p:nvPr/>
        </p:nvSpPr>
        <p:spPr>
          <a:xfrm>
            <a:off x="5977864" y="1357791"/>
            <a:ext cx="792088" cy="792088"/>
          </a:xfrm>
          <a:custGeom>
            <a:avLst/>
            <a:gdLst/>
            <a:ahLst/>
            <a:cxnLst/>
            <a:rect l="l" t="t" r="r" b="b"/>
            <a:pathLst>
              <a:path w="792088" h="792088">
                <a:moveTo>
                  <a:pt x="352109" y="0"/>
                </a:moveTo>
                <a:cubicBezTo>
                  <a:pt x="493706" y="0"/>
                  <a:pt x="630726" y="14693"/>
                  <a:pt x="760101" y="43927"/>
                </a:cubicBezTo>
                <a:cubicBezTo>
                  <a:pt x="781297" y="156708"/>
                  <a:pt x="792088" y="274695"/>
                  <a:pt x="792088" y="396043"/>
                </a:cubicBezTo>
                <a:cubicBezTo>
                  <a:pt x="792088" y="517392"/>
                  <a:pt x="781297" y="635380"/>
                  <a:pt x="760101" y="748161"/>
                </a:cubicBezTo>
                <a:cubicBezTo>
                  <a:pt x="630726" y="777395"/>
                  <a:pt x="493706" y="792088"/>
                  <a:pt x="352109" y="792088"/>
                </a:cubicBezTo>
                <a:cubicBezTo>
                  <a:pt x="243575" y="792088"/>
                  <a:pt x="137730" y="783456"/>
                  <a:pt x="35890" y="766425"/>
                </a:cubicBezTo>
                <a:cubicBezTo>
                  <a:pt x="11996" y="648194"/>
                  <a:pt x="0" y="523987"/>
                  <a:pt x="0" y="396043"/>
                </a:cubicBezTo>
                <a:cubicBezTo>
                  <a:pt x="0" y="268100"/>
                  <a:pt x="11996" y="143894"/>
                  <a:pt x="35890" y="25664"/>
                </a:cubicBezTo>
                <a:cubicBezTo>
                  <a:pt x="137730" y="8632"/>
                  <a:pt x="243575" y="0"/>
                  <a:pt x="35210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 rot="5400000">
            <a:off x="930548" y="4118472"/>
            <a:ext cx="2029761" cy="1807837"/>
          </a:xfrm>
          <a:custGeom>
            <a:avLst/>
            <a:gdLst/>
            <a:ahLst/>
            <a:cxnLst/>
            <a:rect l="l" t="t" r="r" b="b"/>
            <a:pathLst>
              <a:path w="2043755" h="1820301">
                <a:moveTo>
                  <a:pt x="1031045" y="0"/>
                </a:moveTo>
                <a:cubicBezTo>
                  <a:pt x="1099028" y="0"/>
                  <a:pt x="1160725" y="26917"/>
                  <a:pt x="1205788" y="70956"/>
                </a:cubicBezTo>
                <a:lnTo>
                  <a:pt x="1212694" y="69476"/>
                </a:lnTo>
                <a:lnTo>
                  <a:pt x="1229155" y="97935"/>
                </a:lnTo>
                <a:cubicBezTo>
                  <a:pt x="1244769" y="116260"/>
                  <a:pt x="1256894" y="137405"/>
                  <a:pt x="1265268" y="160372"/>
                </a:cubicBezTo>
                <a:lnTo>
                  <a:pt x="1991944" y="1416734"/>
                </a:lnTo>
                <a:cubicBezTo>
                  <a:pt x="2006073" y="1433812"/>
                  <a:pt x="2017180" y="1453276"/>
                  <a:pt x="2025220" y="1474266"/>
                </a:cubicBezTo>
                <a:lnTo>
                  <a:pt x="2038367" y="1496996"/>
                </a:lnTo>
                <a:lnTo>
                  <a:pt x="2034027" y="1502638"/>
                </a:lnTo>
                <a:cubicBezTo>
                  <a:pt x="2040726" y="1523371"/>
                  <a:pt x="2043755" y="1545469"/>
                  <a:pt x="2043755" y="1568273"/>
                </a:cubicBezTo>
                <a:cubicBezTo>
                  <a:pt x="2043755" y="1707464"/>
                  <a:pt x="1930918" y="1820301"/>
                  <a:pt x="1791727" y="1820301"/>
                </a:cubicBezTo>
                <a:lnTo>
                  <a:pt x="1789818" y="1820109"/>
                </a:lnTo>
                <a:lnTo>
                  <a:pt x="1789670" y="1820301"/>
                </a:lnTo>
                <a:lnTo>
                  <a:pt x="232829" y="1810354"/>
                </a:lnTo>
                <a:lnTo>
                  <a:pt x="231813" y="1808215"/>
                </a:lnTo>
                <a:cubicBezTo>
                  <a:pt x="102022" y="1799103"/>
                  <a:pt x="0" y="1690578"/>
                  <a:pt x="0" y="1558225"/>
                </a:cubicBezTo>
                <a:cubicBezTo>
                  <a:pt x="0" y="1504927"/>
                  <a:pt x="16544" y="1455493"/>
                  <a:pt x="45005" y="1414936"/>
                </a:cubicBezTo>
                <a:lnTo>
                  <a:pt x="43819" y="1412439"/>
                </a:lnTo>
                <a:lnTo>
                  <a:pt x="794884" y="159007"/>
                </a:lnTo>
                <a:lnTo>
                  <a:pt x="797414" y="158465"/>
                </a:lnTo>
                <a:cubicBezTo>
                  <a:pt x="834210" y="65526"/>
                  <a:pt x="924976" y="0"/>
                  <a:pt x="1031045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27"/>
          <p:cNvSpPr/>
          <p:nvPr/>
        </p:nvSpPr>
        <p:spPr>
          <a:xfrm rot="16200000">
            <a:off x="1771655" y="4118474"/>
            <a:ext cx="2029761" cy="1807837"/>
          </a:xfrm>
          <a:custGeom>
            <a:avLst/>
            <a:gdLst/>
            <a:ahLst/>
            <a:cxnLst/>
            <a:rect l="l" t="t" r="r" b="b"/>
            <a:pathLst>
              <a:path w="2043755" h="1820301">
                <a:moveTo>
                  <a:pt x="1031045" y="0"/>
                </a:moveTo>
                <a:cubicBezTo>
                  <a:pt x="1099028" y="0"/>
                  <a:pt x="1160725" y="26917"/>
                  <a:pt x="1205788" y="70956"/>
                </a:cubicBezTo>
                <a:lnTo>
                  <a:pt x="1212694" y="69476"/>
                </a:lnTo>
                <a:lnTo>
                  <a:pt x="1229155" y="97935"/>
                </a:lnTo>
                <a:cubicBezTo>
                  <a:pt x="1244769" y="116260"/>
                  <a:pt x="1256894" y="137405"/>
                  <a:pt x="1265268" y="160372"/>
                </a:cubicBezTo>
                <a:lnTo>
                  <a:pt x="1991944" y="1416734"/>
                </a:lnTo>
                <a:cubicBezTo>
                  <a:pt x="2006073" y="1433812"/>
                  <a:pt x="2017180" y="1453276"/>
                  <a:pt x="2025220" y="1474266"/>
                </a:cubicBezTo>
                <a:lnTo>
                  <a:pt x="2038367" y="1496996"/>
                </a:lnTo>
                <a:lnTo>
                  <a:pt x="2034027" y="1502638"/>
                </a:lnTo>
                <a:cubicBezTo>
                  <a:pt x="2040726" y="1523371"/>
                  <a:pt x="2043755" y="1545469"/>
                  <a:pt x="2043755" y="1568273"/>
                </a:cubicBezTo>
                <a:cubicBezTo>
                  <a:pt x="2043755" y="1707464"/>
                  <a:pt x="1930918" y="1820301"/>
                  <a:pt x="1791727" y="1820301"/>
                </a:cubicBezTo>
                <a:lnTo>
                  <a:pt x="1789818" y="1820109"/>
                </a:lnTo>
                <a:lnTo>
                  <a:pt x="1789670" y="1820301"/>
                </a:lnTo>
                <a:lnTo>
                  <a:pt x="232829" y="1810354"/>
                </a:lnTo>
                <a:lnTo>
                  <a:pt x="231813" y="1808215"/>
                </a:lnTo>
                <a:cubicBezTo>
                  <a:pt x="102022" y="1799103"/>
                  <a:pt x="0" y="1690578"/>
                  <a:pt x="0" y="1558225"/>
                </a:cubicBezTo>
                <a:cubicBezTo>
                  <a:pt x="0" y="1504927"/>
                  <a:pt x="16544" y="1455493"/>
                  <a:pt x="45005" y="1414936"/>
                </a:cubicBezTo>
                <a:lnTo>
                  <a:pt x="43819" y="1412439"/>
                </a:lnTo>
                <a:lnTo>
                  <a:pt x="794884" y="159007"/>
                </a:lnTo>
                <a:lnTo>
                  <a:pt x="797414" y="158465"/>
                </a:lnTo>
                <a:cubicBezTo>
                  <a:pt x="834210" y="65526"/>
                  <a:pt x="924976" y="0"/>
                  <a:pt x="1031045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27"/>
          <p:cNvSpPr/>
          <p:nvPr/>
        </p:nvSpPr>
        <p:spPr>
          <a:xfrm rot="5400000">
            <a:off x="1941092" y="4539030"/>
            <a:ext cx="849780" cy="966730"/>
          </a:xfrm>
          <a:custGeom>
            <a:avLst/>
            <a:gdLst/>
            <a:ahLst/>
            <a:cxnLst/>
            <a:rect l="l" t="t" r="r" b="b"/>
            <a:pathLst>
              <a:path w="533449" h="606864">
                <a:moveTo>
                  <a:pt x="0" y="308084"/>
                </a:moveTo>
                <a:lnTo>
                  <a:pt x="125205" y="99133"/>
                </a:lnTo>
                <a:lnTo>
                  <a:pt x="126782" y="98795"/>
                </a:lnTo>
                <a:cubicBezTo>
                  <a:pt x="149723" y="40853"/>
                  <a:pt x="206311" y="0"/>
                  <a:pt x="272440" y="0"/>
                </a:cubicBezTo>
                <a:cubicBezTo>
                  <a:pt x="314824" y="0"/>
                  <a:pt x="353289" y="16782"/>
                  <a:pt x="381384" y="44238"/>
                </a:cubicBezTo>
                <a:lnTo>
                  <a:pt x="385689" y="43315"/>
                </a:lnTo>
                <a:lnTo>
                  <a:pt x="395952" y="61058"/>
                </a:lnTo>
                <a:cubicBezTo>
                  <a:pt x="405686" y="72483"/>
                  <a:pt x="413246" y="85666"/>
                  <a:pt x="418466" y="99984"/>
                </a:cubicBezTo>
                <a:lnTo>
                  <a:pt x="533449" y="298780"/>
                </a:lnTo>
                <a:lnTo>
                  <a:pt x="408245" y="507731"/>
                </a:lnTo>
                <a:lnTo>
                  <a:pt x="406667" y="508069"/>
                </a:lnTo>
                <a:cubicBezTo>
                  <a:pt x="383727" y="566012"/>
                  <a:pt x="327139" y="606864"/>
                  <a:pt x="261010" y="606864"/>
                </a:cubicBezTo>
                <a:cubicBezTo>
                  <a:pt x="218626" y="606864"/>
                  <a:pt x="180161" y="590083"/>
                  <a:pt x="152066" y="562627"/>
                </a:cubicBezTo>
                <a:lnTo>
                  <a:pt x="147760" y="563549"/>
                </a:lnTo>
                <a:lnTo>
                  <a:pt x="137498" y="545806"/>
                </a:lnTo>
                <a:cubicBezTo>
                  <a:pt x="127763" y="534382"/>
                  <a:pt x="120204" y="521199"/>
                  <a:pt x="114983" y="50688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그룹 13"/>
          <p:cNvGrpSpPr/>
          <p:nvPr/>
        </p:nvGrpSpPr>
        <p:grpSpPr>
          <a:xfrm>
            <a:off x="5112060" y="3856720"/>
            <a:ext cx="2521989" cy="2520280"/>
            <a:chOff x="1619672" y="1520788"/>
            <a:chExt cx="4755750" cy="4752528"/>
          </a:xfrm>
          <a:noFill/>
        </p:grpSpPr>
        <p:sp>
          <p:nvSpPr>
            <p:cNvPr id="16" name="타원 3"/>
            <p:cNvSpPr/>
            <p:nvPr/>
          </p:nvSpPr>
          <p:spPr>
            <a:xfrm>
              <a:off x="1619672" y="3104964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3"/>
            <p:cNvSpPr/>
            <p:nvPr/>
          </p:nvSpPr>
          <p:spPr>
            <a:xfrm flipV="1">
              <a:off x="1619672" y="1520788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3"/>
            <p:cNvSpPr/>
            <p:nvPr/>
          </p:nvSpPr>
          <p:spPr>
            <a:xfrm rot="5400000" flipV="1">
              <a:off x="3207070" y="1520788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3"/>
            <p:cNvSpPr/>
            <p:nvPr/>
          </p:nvSpPr>
          <p:spPr>
            <a:xfrm rot="16200000">
              <a:off x="3207070" y="3104964"/>
              <a:ext cx="3168352" cy="3168352"/>
            </a:xfrm>
            <a:custGeom>
              <a:avLst/>
              <a:gdLst/>
              <a:ahLst/>
              <a:cxnLst/>
              <a:rect l="l" t="t" r="r" b="b"/>
              <a:pathLst>
                <a:path w="3168352" h="3168352">
                  <a:moveTo>
                    <a:pt x="1584176" y="0"/>
                  </a:moveTo>
                  <a:lnTo>
                    <a:pt x="3168352" y="0"/>
                  </a:lnTo>
                  <a:lnTo>
                    <a:pt x="3168352" y="1584176"/>
                  </a:lnTo>
                  <a:cubicBezTo>
                    <a:pt x="3168352" y="2459092"/>
                    <a:pt x="2459092" y="3168352"/>
                    <a:pt x="1584176" y="3168352"/>
                  </a:cubicBezTo>
                  <a:cubicBezTo>
                    <a:pt x="709260" y="3168352"/>
                    <a:pt x="0" y="2459092"/>
                    <a:pt x="0" y="1584176"/>
                  </a:cubicBezTo>
                  <a:cubicBezTo>
                    <a:pt x="0" y="709260"/>
                    <a:pt x="709260" y="0"/>
                    <a:pt x="1584176" y="0"/>
                  </a:cubicBezTo>
                  <a:close/>
                </a:path>
              </a:pathLst>
            </a:cu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3207070" y="3104964"/>
              <a:ext cx="1584176" cy="1584176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5817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1008058" y="2033786"/>
            <a:ext cx="2807858" cy="2799370"/>
            <a:chOff x="2349190" y="458670"/>
            <a:chExt cx="4462486" cy="3244660"/>
          </a:xfrm>
        </p:grpSpPr>
        <p:sp>
          <p:nvSpPr>
            <p:cNvPr id="25" name="직사각형 24"/>
            <p:cNvSpPr/>
            <p:nvPr/>
          </p:nvSpPr>
          <p:spPr>
            <a:xfrm>
              <a:off x="2349190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3455876" y="45867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직사각형 24"/>
            <p:cNvSpPr/>
            <p:nvPr/>
          </p:nvSpPr>
          <p:spPr>
            <a:xfrm flipH="1" flipV="1">
              <a:off x="4579428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직사각형 8"/>
            <p:cNvSpPr/>
            <p:nvPr/>
          </p:nvSpPr>
          <p:spPr>
            <a:xfrm flipH="1" flipV="1">
              <a:off x="3455876" y="208315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968044" y="2096852"/>
            <a:ext cx="3657522" cy="2659373"/>
            <a:chOff x="2349190" y="458670"/>
            <a:chExt cx="4462486" cy="3244660"/>
          </a:xfrm>
        </p:grpSpPr>
        <p:sp>
          <p:nvSpPr>
            <p:cNvPr id="8" name="직사각형 24"/>
            <p:cNvSpPr/>
            <p:nvPr/>
          </p:nvSpPr>
          <p:spPr>
            <a:xfrm>
              <a:off x="2349190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8"/>
            <p:cNvSpPr/>
            <p:nvPr/>
          </p:nvSpPr>
          <p:spPr>
            <a:xfrm>
              <a:off x="3455876" y="45867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24"/>
            <p:cNvSpPr/>
            <p:nvPr/>
          </p:nvSpPr>
          <p:spPr>
            <a:xfrm flipH="1" flipV="1">
              <a:off x="4579428" y="1266824"/>
              <a:ext cx="2232248" cy="1622115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2232248 w 2232248"/>
                <a:gd name="connsiteY2" fmla="*/ 1935 h 1622115"/>
                <a:gd name="connsiteX3" fmla="*/ 2232248 w 2232248"/>
                <a:gd name="connsiteY3" fmla="*/ 1622115 h 1622115"/>
                <a:gd name="connsiteX4" fmla="*/ 0 w 2232248"/>
                <a:gd name="connsiteY4" fmla="*/ 1622115 h 1622115"/>
                <a:gd name="connsiteX5" fmla="*/ 0 w 2232248"/>
                <a:gd name="connsiteY5" fmla="*/ 1935 h 1622115"/>
                <a:gd name="connsiteX0" fmla="*/ 0 w 2232248"/>
                <a:gd name="connsiteY0" fmla="*/ 1935 h 1622115"/>
                <a:gd name="connsiteX1" fmla="*/ 989323 w 2232248"/>
                <a:gd name="connsiteY1" fmla="*/ 0 h 1622115"/>
                <a:gd name="connsiteX2" fmla="*/ 1544154 w 2232248"/>
                <a:gd name="connsiteY2" fmla="*/ 2382 h 1622115"/>
                <a:gd name="connsiteX3" fmla="*/ 2232248 w 2232248"/>
                <a:gd name="connsiteY3" fmla="*/ 1935 h 1622115"/>
                <a:gd name="connsiteX4" fmla="*/ 2232248 w 2232248"/>
                <a:gd name="connsiteY4" fmla="*/ 1622115 h 1622115"/>
                <a:gd name="connsiteX5" fmla="*/ 0 w 2232248"/>
                <a:gd name="connsiteY5" fmla="*/ 1622115 h 1622115"/>
                <a:gd name="connsiteX6" fmla="*/ 0 w 2232248"/>
                <a:gd name="connsiteY6" fmla="*/ 1935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6" fmla="*/ 1635594 w 2232248"/>
                <a:gd name="connsiteY6" fmla="*/ 93822 h 1622115"/>
                <a:gd name="connsiteX0" fmla="*/ 1544154 w 2232248"/>
                <a:gd name="connsiteY0" fmla="*/ 2382 h 1622115"/>
                <a:gd name="connsiteX1" fmla="*/ 2232248 w 2232248"/>
                <a:gd name="connsiteY1" fmla="*/ 1935 h 1622115"/>
                <a:gd name="connsiteX2" fmla="*/ 2232248 w 2232248"/>
                <a:gd name="connsiteY2" fmla="*/ 1622115 h 1622115"/>
                <a:gd name="connsiteX3" fmla="*/ 0 w 2232248"/>
                <a:gd name="connsiteY3" fmla="*/ 1622115 h 1622115"/>
                <a:gd name="connsiteX4" fmla="*/ 0 w 2232248"/>
                <a:gd name="connsiteY4" fmla="*/ 1935 h 1622115"/>
                <a:gd name="connsiteX5" fmla="*/ 989323 w 2232248"/>
                <a:gd name="connsiteY5" fmla="*/ 0 h 1622115"/>
                <a:gd name="connsiteX0" fmla="*/ 2232248 w 2232248"/>
                <a:gd name="connsiteY0" fmla="*/ 1935 h 1622115"/>
                <a:gd name="connsiteX1" fmla="*/ 2232248 w 2232248"/>
                <a:gd name="connsiteY1" fmla="*/ 1622115 h 1622115"/>
                <a:gd name="connsiteX2" fmla="*/ 0 w 2232248"/>
                <a:gd name="connsiteY2" fmla="*/ 1622115 h 1622115"/>
                <a:gd name="connsiteX3" fmla="*/ 0 w 2232248"/>
                <a:gd name="connsiteY3" fmla="*/ 1935 h 1622115"/>
                <a:gd name="connsiteX4" fmla="*/ 989323 w 2232248"/>
                <a:gd name="connsiteY4" fmla="*/ 0 h 1622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2115">
                  <a:moveTo>
                    <a:pt x="2232248" y="1935"/>
                  </a:moveTo>
                  <a:lnTo>
                    <a:pt x="2232248" y="1622115"/>
                  </a:lnTo>
                  <a:lnTo>
                    <a:pt x="0" y="1622115"/>
                  </a:lnTo>
                  <a:lnTo>
                    <a:pt x="0" y="1935"/>
                  </a:lnTo>
                  <a:lnTo>
                    <a:pt x="989323" y="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8"/>
            <p:cNvSpPr/>
            <p:nvPr/>
          </p:nvSpPr>
          <p:spPr>
            <a:xfrm flipH="1" flipV="1">
              <a:off x="3455876" y="2083150"/>
              <a:ext cx="2232248" cy="1620180"/>
            </a:xfrm>
            <a:custGeom>
              <a:avLst/>
              <a:gdLst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2248 w 2232248"/>
                <a:gd name="connsiteY2" fmla="*/ 1620180 h 1620180"/>
                <a:gd name="connsiteX3" fmla="*/ 0 w 2232248"/>
                <a:gd name="connsiteY3" fmla="*/ 1620180 h 1620180"/>
                <a:gd name="connsiteX4" fmla="*/ 0 w 2232248"/>
                <a:gd name="connsiteY4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2248 w 2232248"/>
                <a:gd name="connsiteY3" fmla="*/ 1620180 h 1620180"/>
                <a:gd name="connsiteX4" fmla="*/ 0 w 2232248"/>
                <a:gd name="connsiteY4" fmla="*/ 1620180 h 1620180"/>
                <a:gd name="connsiteX5" fmla="*/ 0 w 2232248"/>
                <a:gd name="connsiteY5" fmla="*/ 0 h 1620180"/>
                <a:gd name="connsiteX0" fmla="*/ 0 w 2232248"/>
                <a:gd name="connsiteY0" fmla="*/ 0 h 1620180"/>
                <a:gd name="connsiteX1" fmla="*/ 2232248 w 2232248"/>
                <a:gd name="connsiteY1" fmla="*/ 0 h 1620180"/>
                <a:gd name="connsiteX2" fmla="*/ 2231246 w 2232248"/>
                <a:gd name="connsiteY2" fmla="*/ 708491 h 1620180"/>
                <a:gd name="connsiteX3" fmla="*/ 2231246 w 2232248"/>
                <a:gd name="connsiteY3" fmla="*/ 1132237 h 1620180"/>
                <a:gd name="connsiteX4" fmla="*/ 2232248 w 2232248"/>
                <a:gd name="connsiteY4" fmla="*/ 1620180 h 1620180"/>
                <a:gd name="connsiteX5" fmla="*/ 0 w 2232248"/>
                <a:gd name="connsiteY5" fmla="*/ 1620180 h 1620180"/>
                <a:gd name="connsiteX6" fmla="*/ 0 w 2232248"/>
                <a:gd name="connsiteY6" fmla="*/ 0 h 1620180"/>
                <a:gd name="connsiteX0" fmla="*/ 2231246 w 2322686"/>
                <a:gd name="connsiteY0" fmla="*/ 1132237 h 1620180"/>
                <a:gd name="connsiteX1" fmla="*/ 2232248 w 2322686"/>
                <a:gd name="connsiteY1" fmla="*/ 1620180 h 1620180"/>
                <a:gd name="connsiteX2" fmla="*/ 0 w 2322686"/>
                <a:gd name="connsiteY2" fmla="*/ 1620180 h 1620180"/>
                <a:gd name="connsiteX3" fmla="*/ 0 w 2322686"/>
                <a:gd name="connsiteY3" fmla="*/ 0 h 1620180"/>
                <a:gd name="connsiteX4" fmla="*/ 2232248 w 2322686"/>
                <a:gd name="connsiteY4" fmla="*/ 0 h 1620180"/>
                <a:gd name="connsiteX5" fmla="*/ 2231246 w 2322686"/>
                <a:gd name="connsiteY5" fmla="*/ 708491 h 1620180"/>
                <a:gd name="connsiteX6" fmla="*/ 2322686 w 2322686"/>
                <a:gd name="connsiteY6" fmla="*/ 1223677 h 1620180"/>
                <a:gd name="connsiteX0" fmla="*/ 2231246 w 2232248"/>
                <a:gd name="connsiteY0" fmla="*/ 1132237 h 1620180"/>
                <a:gd name="connsiteX1" fmla="*/ 2232248 w 2232248"/>
                <a:gd name="connsiteY1" fmla="*/ 1620180 h 1620180"/>
                <a:gd name="connsiteX2" fmla="*/ 0 w 2232248"/>
                <a:gd name="connsiteY2" fmla="*/ 1620180 h 1620180"/>
                <a:gd name="connsiteX3" fmla="*/ 0 w 2232248"/>
                <a:gd name="connsiteY3" fmla="*/ 0 h 1620180"/>
                <a:gd name="connsiteX4" fmla="*/ 2232248 w 2232248"/>
                <a:gd name="connsiteY4" fmla="*/ 0 h 1620180"/>
                <a:gd name="connsiteX5" fmla="*/ 2231246 w 2232248"/>
                <a:gd name="connsiteY5" fmla="*/ 708491 h 1620180"/>
                <a:gd name="connsiteX0" fmla="*/ 2232248 w 2232248"/>
                <a:gd name="connsiteY0" fmla="*/ 1620180 h 1620180"/>
                <a:gd name="connsiteX1" fmla="*/ 0 w 2232248"/>
                <a:gd name="connsiteY1" fmla="*/ 1620180 h 1620180"/>
                <a:gd name="connsiteX2" fmla="*/ 0 w 2232248"/>
                <a:gd name="connsiteY2" fmla="*/ 0 h 1620180"/>
                <a:gd name="connsiteX3" fmla="*/ 2232248 w 2232248"/>
                <a:gd name="connsiteY3" fmla="*/ 0 h 1620180"/>
                <a:gd name="connsiteX4" fmla="*/ 2231246 w 2232248"/>
                <a:gd name="connsiteY4" fmla="*/ 708491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248" h="1620180">
                  <a:moveTo>
                    <a:pt x="2232248" y="1620180"/>
                  </a:moveTo>
                  <a:lnTo>
                    <a:pt x="0" y="1620180"/>
                  </a:lnTo>
                  <a:lnTo>
                    <a:pt x="0" y="0"/>
                  </a:lnTo>
                  <a:lnTo>
                    <a:pt x="2232248" y="0"/>
                  </a:lnTo>
                  <a:lnTo>
                    <a:pt x="2231246" y="708491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8363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타원 5"/>
          <p:cNvSpPr/>
          <p:nvPr/>
        </p:nvSpPr>
        <p:spPr>
          <a:xfrm>
            <a:off x="2519871" y="3694698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331739" y="3694698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2519871" y="4882830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331739" y="4882830"/>
            <a:ext cx="1800200" cy="1800200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583767" y="5134858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771899" y="3946726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583767" y="3946726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771899" y="5134858"/>
            <a:ext cx="1296144" cy="1296144"/>
          </a:xfrm>
          <a:prstGeom prst="ellipse">
            <a:avLst/>
          </a:prstGeom>
          <a:solidFill>
            <a:schemeClr val="bg1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1583767" y="5134858"/>
            <a:ext cx="1296144" cy="1296144"/>
          </a:xfrm>
          <a:prstGeom prst="ellipse">
            <a:avLst/>
          </a:prstGeom>
          <a:solidFill>
            <a:schemeClr val="accent4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2771899" y="3946726"/>
            <a:ext cx="1296144" cy="1296144"/>
          </a:xfrm>
          <a:prstGeom prst="ellipse">
            <a:avLst/>
          </a:prstGeom>
          <a:solidFill>
            <a:schemeClr val="accent2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1583767" y="3946726"/>
            <a:ext cx="1296144" cy="1296144"/>
          </a:xfrm>
          <a:prstGeom prst="ellipse">
            <a:avLst/>
          </a:prstGeom>
          <a:solidFill>
            <a:schemeClr val="tx2">
              <a:lumMod val="60000"/>
              <a:lumOff val="40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771899" y="5134858"/>
            <a:ext cx="1296144" cy="1296144"/>
          </a:xfrm>
          <a:prstGeom prst="ellipse">
            <a:avLst/>
          </a:prstGeom>
          <a:solidFill>
            <a:schemeClr val="bg2">
              <a:lumMod val="75000"/>
              <a:alpha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0" name="그룹 39"/>
          <p:cNvGrpSpPr/>
          <p:nvPr/>
        </p:nvGrpSpPr>
        <p:grpSpPr>
          <a:xfrm>
            <a:off x="1561282" y="502260"/>
            <a:ext cx="2592288" cy="2572182"/>
            <a:chOff x="4800437" y="404664"/>
            <a:chExt cx="2200386" cy="2183320"/>
          </a:xfrm>
        </p:grpSpPr>
        <p:sp>
          <p:nvSpPr>
            <p:cNvPr id="49" name="타원 48"/>
            <p:cNvSpPr/>
            <p:nvPr/>
          </p:nvSpPr>
          <p:spPr>
            <a:xfrm>
              <a:off x="5209681" y="404664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타원 49"/>
            <p:cNvSpPr/>
            <p:nvPr/>
          </p:nvSpPr>
          <p:spPr>
            <a:xfrm>
              <a:off x="5220072" y="1147824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타원 50"/>
            <p:cNvSpPr/>
            <p:nvPr/>
          </p:nvSpPr>
          <p:spPr>
            <a:xfrm rot="14400000">
              <a:off x="5560663" y="812248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타원 51"/>
            <p:cNvSpPr/>
            <p:nvPr/>
          </p:nvSpPr>
          <p:spPr>
            <a:xfrm rot="14400000">
              <a:off x="4800437" y="812248"/>
              <a:ext cx="1440160" cy="144016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3" name="타원 12"/>
          <p:cNvSpPr/>
          <p:nvPr/>
        </p:nvSpPr>
        <p:spPr>
          <a:xfrm rot="14400000">
            <a:off x="2394341" y="1357333"/>
            <a:ext cx="915999" cy="904133"/>
          </a:xfrm>
          <a:custGeom>
            <a:avLst/>
            <a:gdLst/>
            <a:ahLst/>
            <a:cxnLst/>
            <a:rect l="l" t="t" r="r" b="b"/>
            <a:pathLst>
              <a:path w="915999" h="904133">
                <a:moveTo>
                  <a:pt x="806952" y="710900"/>
                </a:moveTo>
                <a:cubicBezTo>
                  <a:pt x="764359" y="784674"/>
                  <a:pt x="712357" y="849630"/>
                  <a:pt x="652449" y="904133"/>
                </a:cubicBezTo>
                <a:cubicBezTo>
                  <a:pt x="386897" y="901663"/>
                  <a:pt x="150628" y="776771"/>
                  <a:pt x="0" y="581322"/>
                </a:cubicBezTo>
                <a:cubicBezTo>
                  <a:pt x="14300" y="481283"/>
                  <a:pt x="48355" y="382546"/>
                  <a:pt x="101945" y="289727"/>
                </a:cubicBezTo>
                <a:cubicBezTo>
                  <a:pt x="172493" y="167535"/>
                  <a:pt x="268849" y="69532"/>
                  <a:pt x="380884" y="0"/>
                </a:cubicBezTo>
                <a:cubicBezTo>
                  <a:pt x="603815" y="44447"/>
                  <a:pt x="795140" y="176300"/>
                  <a:pt x="915999" y="359210"/>
                </a:cubicBezTo>
                <a:cubicBezTo>
                  <a:pt x="907478" y="479479"/>
                  <a:pt x="871295" y="599455"/>
                  <a:pt x="806952" y="71090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12"/>
          <p:cNvSpPr/>
          <p:nvPr/>
        </p:nvSpPr>
        <p:spPr>
          <a:xfrm rot="14400000">
            <a:off x="5680532" y="676511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12"/>
          <p:cNvSpPr/>
          <p:nvPr/>
        </p:nvSpPr>
        <p:spPr>
          <a:xfrm rot="7200000" flipV="1">
            <a:off x="5680532" y="2095106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12"/>
          <p:cNvSpPr/>
          <p:nvPr/>
        </p:nvSpPr>
        <p:spPr>
          <a:xfrm rot="1800000" flipV="1">
            <a:off x="4971039" y="1385614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12"/>
          <p:cNvSpPr/>
          <p:nvPr/>
        </p:nvSpPr>
        <p:spPr>
          <a:xfrm rot="16719318">
            <a:off x="5219867" y="1950825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12"/>
          <p:cNvSpPr/>
          <p:nvPr/>
        </p:nvSpPr>
        <p:spPr>
          <a:xfrm rot="4880682" flipV="1">
            <a:off x="5219867" y="834059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12"/>
          <p:cNvSpPr/>
          <p:nvPr/>
        </p:nvSpPr>
        <p:spPr>
          <a:xfrm rot="4880682" flipH="1">
            <a:off x="6124889" y="1950825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12"/>
          <p:cNvSpPr/>
          <p:nvPr/>
        </p:nvSpPr>
        <p:spPr>
          <a:xfrm rot="16719318" flipH="1" flipV="1">
            <a:off x="6124889" y="834059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12"/>
          <p:cNvSpPr/>
          <p:nvPr/>
        </p:nvSpPr>
        <p:spPr>
          <a:xfrm rot="19800000" flipH="1" flipV="1">
            <a:off x="6387819" y="1385614"/>
            <a:ext cx="1242706" cy="921026"/>
          </a:xfrm>
          <a:custGeom>
            <a:avLst/>
            <a:gdLst/>
            <a:ahLst/>
            <a:cxnLst/>
            <a:rect l="l" t="t" r="r" b="b"/>
            <a:pathLst>
              <a:path w="1242706" h="921026">
                <a:moveTo>
                  <a:pt x="1242706" y="817864"/>
                </a:moveTo>
                <a:cubicBezTo>
                  <a:pt x="1125569" y="884965"/>
                  <a:pt x="989626" y="921026"/>
                  <a:pt x="845260" y="921026"/>
                </a:cubicBezTo>
                <a:cubicBezTo>
                  <a:pt x="386969" y="921026"/>
                  <a:pt x="13555" y="557618"/>
                  <a:pt x="0" y="103161"/>
                </a:cubicBezTo>
                <a:cubicBezTo>
                  <a:pt x="117137" y="36061"/>
                  <a:pt x="253081" y="0"/>
                  <a:pt x="397446" y="0"/>
                </a:cubicBezTo>
                <a:cubicBezTo>
                  <a:pt x="855738" y="0"/>
                  <a:pt x="1229151" y="363408"/>
                  <a:pt x="1242706" y="817864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8"/>
          <p:cNvSpPr/>
          <p:nvPr/>
        </p:nvSpPr>
        <p:spPr>
          <a:xfrm>
            <a:off x="4834879" y="3694206"/>
            <a:ext cx="3176923" cy="2442263"/>
          </a:xfrm>
          <a:custGeom>
            <a:avLst/>
            <a:gdLst/>
            <a:ahLst/>
            <a:cxnLst/>
            <a:rect l="l" t="t" r="r" b="b"/>
            <a:pathLst>
              <a:path w="3176923" h="2442263">
                <a:moveTo>
                  <a:pt x="1609114" y="0"/>
                </a:moveTo>
                <a:cubicBezTo>
                  <a:pt x="2225532" y="0"/>
                  <a:pt x="2725238" y="499706"/>
                  <a:pt x="2725238" y="1116124"/>
                </a:cubicBezTo>
                <a:cubicBezTo>
                  <a:pt x="2725238" y="1157947"/>
                  <a:pt x="2722938" y="1199234"/>
                  <a:pt x="2718015" y="1239815"/>
                </a:cubicBezTo>
                <a:cubicBezTo>
                  <a:pt x="2982214" y="1305790"/>
                  <a:pt x="3176923" y="1545254"/>
                  <a:pt x="3176923" y="1830195"/>
                </a:cubicBezTo>
                <a:cubicBezTo>
                  <a:pt x="3176923" y="2168231"/>
                  <a:pt x="2902891" y="2442263"/>
                  <a:pt x="2564855" y="2442263"/>
                </a:cubicBezTo>
                <a:cubicBezTo>
                  <a:pt x="2342406" y="2442263"/>
                  <a:pt x="2147673" y="2323594"/>
                  <a:pt x="2042418" y="2144955"/>
                </a:cubicBezTo>
                <a:cubicBezTo>
                  <a:pt x="1909209" y="2201191"/>
                  <a:pt x="1762788" y="2232248"/>
                  <a:pt x="1609114" y="2232248"/>
                </a:cubicBezTo>
                <a:cubicBezTo>
                  <a:pt x="1442543" y="2232248"/>
                  <a:pt x="1284494" y="2195759"/>
                  <a:pt x="1143010" y="2129287"/>
                </a:cubicBezTo>
                <a:cubicBezTo>
                  <a:pt x="1040423" y="2316673"/>
                  <a:pt x="840912" y="2442263"/>
                  <a:pt x="612068" y="2442263"/>
                </a:cubicBezTo>
                <a:cubicBezTo>
                  <a:pt x="274032" y="2442263"/>
                  <a:pt x="0" y="2168231"/>
                  <a:pt x="0" y="1830195"/>
                </a:cubicBezTo>
                <a:cubicBezTo>
                  <a:pt x="0" y="1530949"/>
                  <a:pt x="214750" y="1281860"/>
                  <a:pt x="498718" y="1229554"/>
                </a:cubicBezTo>
                <a:cubicBezTo>
                  <a:pt x="494918" y="1192258"/>
                  <a:pt x="492990" y="1154416"/>
                  <a:pt x="492990" y="1116124"/>
                </a:cubicBezTo>
                <a:cubicBezTo>
                  <a:pt x="492990" y="499706"/>
                  <a:pt x="992696" y="0"/>
                  <a:pt x="1609114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>
            <a:spLocks noChangeAspect="1"/>
          </p:cNvSpPr>
          <p:nvPr/>
        </p:nvSpPr>
        <p:spPr>
          <a:xfrm>
            <a:off x="5423124" y="3793468"/>
            <a:ext cx="2036116" cy="203611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936833" y="5020926"/>
            <a:ext cx="1014121" cy="1014121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896547" y="5020925"/>
            <a:ext cx="1014121" cy="1014121"/>
          </a:xfrm>
          <a:prstGeom prst="ellipse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222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1477233"/>
            <a:ext cx="1628202" cy="10528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2529490"/>
            <a:ext cx="252028" cy="237736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262417" y="1484301"/>
            <a:ext cx="47307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글로벌 혁신 기업은</a:t>
            </a:r>
            <a:endParaRPr lang="en-US" altLang="ko-KR" sz="2800" dirty="0" smtClean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  <a:p>
            <a:r>
              <a:rPr lang="ko-KR" altLang="en-US" sz="32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endParaRPr lang="en-US" altLang="ko-KR" sz="32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95621" y="1967449"/>
            <a:ext cx="42803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고객서비스를 어떻게 할까</a:t>
            </a:r>
            <a:r>
              <a:rPr lang="en-US" altLang="ko-KR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?</a:t>
            </a:r>
            <a:endParaRPr lang="en-US" altLang="ko-KR" sz="28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3883" y="1633210"/>
            <a:ext cx="777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2012.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8751" y="1957070"/>
            <a:ext cx="726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9. 30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868" y="5661247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5491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2159732" y="2348880"/>
            <a:ext cx="4683427" cy="2117914"/>
            <a:chOff x="2159732" y="1057506"/>
            <a:chExt cx="4683427" cy="2117914"/>
          </a:xfrm>
        </p:grpSpPr>
        <p:sp>
          <p:nvSpPr>
            <p:cNvPr id="5" name="타원 3"/>
            <p:cNvSpPr/>
            <p:nvPr/>
          </p:nvSpPr>
          <p:spPr>
            <a:xfrm>
              <a:off x="2159732" y="1057506"/>
              <a:ext cx="4683427" cy="2117914"/>
            </a:xfrm>
            <a:custGeom>
              <a:avLst/>
              <a:gdLst/>
              <a:ahLst/>
              <a:cxnLst/>
              <a:rect l="l" t="t" r="r" b="b"/>
              <a:pathLst>
                <a:path w="4683427" h="2117914">
                  <a:moveTo>
                    <a:pt x="2397427" y="0"/>
                  </a:moveTo>
                  <a:cubicBezTo>
                    <a:pt x="2796563" y="0"/>
                    <a:pt x="3144123" y="220819"/>
                    <a:pt x="3324284" y="547134"/>
                  </a:cubicBezTo>
                  <a:cubicBezTo>
                    <a:pt x="3463863" y="447537"/>
                    <a:pt x="3634846" y="389722"/>
                    <a:pt x="3819331" y="389722"/>
                  </a:cubicBezTo>
                  <a:cubicBezTo>
                    <a:pt x="4296558" y="389722"/>
                    <a:pt x="4683427" y="776591"/>
                    <a:pt x="4683427" y="1253818"/>
                  </a:cubicBezTo>
                  <a:cubicBezTo>
                    <a:pt x="4683427" y="1731045"/>
                    <a:pt x="4296558" y="2117914"/>
                    <a:pt x="3819331" y="2117914"/>
                  </a:cubicBezTo>
                  <a:cubicBezTo>
                    <a:pt x="3550028" y="2117914"/>
                    <a:pt x="3309499" y="1994718"/>
                    <a:pt x="3154091" y="1799096"/>
                  </a:cubicBezTo>
                  <a:cubicBezTo>
                    <a:pt x="2962197" y="1995953"/>
                    <a:pt x="2694055" y="2117914"/>
                    <a:pt x="2397427" y="2117914"/>
                  </a:cubicBezTo>
                  <a:cubicBezTo>
                    <a:pt x="2069359" y="2117914"/>
                    <a:pt x="1776135" y="1968729"/>
                    <a:pt x="1581985" y="1734424"/>
                  </a:cubicBezTo>
                  <a:cubicBezTo>
                    <a:pt x="1427137" y="1965755"/>
                    <a:pt x="1163386" y="2117914"/>
                    <a:pt x="864096" y="2117914"/>
                  </a:cubicBezTo>
                  <a:cubicBezTo>
                    <a:pt x="386869" y="2117914"/>
                    <a:pt x="0" y="1731045"/>
                    <a:pt x="0" y="1253818"/>
                  </a:cubicBezTo>
                  <a:cubicBezTo>
                    <a:pt x="0" y="776591"/>
                    <a:pt x="386869" y="389722"/>
                    <a:pt x="864096" y="389722"/>
                  </a:cubicBezTo>
                  <a:cubicBezTo>
                    <a:pt x="1085529" y="389722"/>
                    <a:pt x="1287508" y="473013"/>
                    <a:pt x="1438243" y="612397"/>
                  </a:cubicBezTo>
                  <a:cubicBezTo>
                    <a:pt x="1605735" y="250481"/>
                    <a:pt x="1972330" y="0"/>
                    <a:pt x="2397427" y="0"/>
                  </a:cubicBezTo>
                  <a:close/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2282992" y="1577992"/>
              <a:ext cx="1479916" cy="147991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3618892" y="1189496"/>
              <a:ext cx="1855160" cy="185516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>
              <a:spLocks noChangeAspect="1"/>
            </p:cNvSpPr>
            <p:nvPr/>
          </p:nvSpPr>
          <p:spPr>
            <a:xfrm>
              <a:off x="5242823" y="1577991"/>
              <a:ext cx="1498156" cy="1498156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425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다이아몬드 7"/>
          <p:cNvSpPr/>
          <p:nvPr/>
        </p:nvSpPr>
        <p:spPr>
          <a:xfrm rot="3119215">
            <a:off x="752436" y="4024428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다이아몬드 7"/>
          <p:cNvSpPr/>
          <p:nvPr/>
        </p:nvSpPr>
        <p:spPr>
          <a:xfrm rot="9921036">
            <a:off x="1610462" y="4355614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다이아몬드 7"/>
          <p:cNvSpPr/>
          <p:nvPr/>
        </p:nvSpPr>
        <p:spPr>
          <a:xfrm rot="7067415">
            <a:off x="845813" y="4871820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323528" y="3284984"/>
            <a:ext cx="85689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427984" y="144016"/>
            <a:ext cx="0" cy="6597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16"/>
          <p:cNvGrpSpPr/>
          <p:nvPr/>
        </p:nvGrpSpPr>
        <p:grpSpPr>
          <a:xfrm>
            <a:off x="5934874" y="3573016"/>
            <a:ext cx="2288032" cy="2728810"/>
            <a:chOff x="1391788" y="3208188"/>
            <a:chExt cx="2714684" cy="3237654"/>
          </a:xfrm>
        </p:grpSpPr>
        <p:sp>
          <p:nvSpPr>
            <p:cNvPr id="18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203848" y="180460"/>
            <a:ext cx="2288032" cy="2728810"/>
            <a:chOff x="1391788" y="3208188"/>
            <a:chExt cx="2714684" cy="3237654"/>
          </a:xfrm>
        </p:grpSpPr>
        <p:sp>
          <p:nvSpPr>
            <p:cNvPr id="22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934874" y="180460"/>
            <a:ext cx="2288032" cy="2728810"/>
            <a:chOff x="1391788" y="3208188"/>
            <a:chExt cx="2714684" cy="3237654"/>
          </a:xfrm>
        </p:grpSpPr>
        <p:sp>
          <p:nvSpPr>
            <p:cNvPr id="26" name="다이아몬드 7"/>
            <p:cNvSpPr/>
            <p:nvPr/>
          </p:nvSpPr>
          <p:spPr>
            <a:xfrm rot="3119215">
              <a:off x="856201" y="3743775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다이아몬드 7"/>
            <p:cNvSpPr/>
            <p:nvPr/>
          </p:nvSpPr>
          <p:spPr>
            <a:xfrm rot="9921036">
              <a:off x="1874224" y="4136718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다이아몬드 7"/>
            <p:cNvSpPr/>
            <p:nvPr/>
          </p:nvSpPr>
          <p:spPr>
            <a:xfrm rot="7067415">
              <a:off x="966990" y="4749181"/>
              <a:ext cx="2232248" cy="1161073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>
            <a:off x="1187624" y="476266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373152" y="2517102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3160439" y="1187429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93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 rot="2160000">
            <a:off x="1375069" y="4161328"/>
            <a:ext cx="2288032" cy="2728810"/>
            <a:chOff x="1203848" y="3573016"/>
            <a:chExt cx="2288032" cy="2728810"/>
          </a:xfrm>
        </p:grpSpPr>
        <p:sp>
          <p:nvSpPr>
            <p:cNvPr id="8" name="다이아몬드 7"/>
            <p:cNvSpPr/>
            <p:nvPr/>
          </p:nvSpPr>
          <p:spPr>
            <a:xfrm rot="3119215">
              <a:off x="752436" y="402442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다이아몬드 7"/>
            <p:cNvSpPr/>
            <p:nvPr/>
          </p:nvSpPr>
          <p:spPr>
            <a:xfrm rot="9921036">
              <a:off x="1610462" y="435561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다이아몬드 7"/>
            <p:cNvSpPr/>
            <p:nvPr/>
          </p:nvSpPr>
          <p:spPr>
            <a:xfrm rot="7067415">
              <a:off x="845813" y="4871820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127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4" name="직선 연결선 13"/>
          <p:cNvCxnSpPr/>
          <p:nvPr/>
        </p:nvCxnSpPr>
        <p:spPr>
          <a:xfrm>
            <a:off x="323528" y="3284984"/>
            <a:ext cx="856895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4427984" y="144016"/>
            <a:ext cx="0" cy="659735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 rot="2160000">
            <a:off x="5695550" y="3984874"/>
            <a:ext cx="2288032" cy="2728810"/>
            <a:chOff x="5934874" y="3573016"/>
            <a:chExt cx="2288032" cy="2728810"/>
          </a:xfrm>
        </p:grpSpPr>
        <p:sp>
          <p:nvSpPr>
            <p:cNvPr id="18" name="다이아몬드 7"/>
            <p:cNvSpPr/>
            <p:nvPr/>
          </p:nvSpPr>
          <p:spPr>
            <a:xfrm rot="3119215">
              <a:off x="5483462" y="402442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다이아몬드 7"/>
            <p:cNvSpPr/>
            <p:nvPr/>
          </p:nvSpPr>
          <p:spPr>
            <a:xfrm rot="9921036">
              <a:off x="6341488" y="435561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다이아몬드 7"/>
            <p:cNvSpPr/>
            <p:nvPr/>
          </p:nvSpPr>
          <p:spPr>
            <a:xfrm rot="7067415">
              <a:off x="5576839" y="4871820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noFill/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다이아몬드 7"/>
          <p:cNvSpPr/>
          <p:nvPr/>
        </p:nvSpPr>
        <p:spPr>
          <a:xfrm rot="5240950">
            <a:off x="1221483" y="949915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다이아몬드 7"/>
          <p:cNvSpPr/>
          <p:nvPr/>
        </p:nvSpPr>
        <p:spPr>
          <a:xfrm rot="12042771">
            <a:off x="1729540" y="1716578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다이아몬드 7"/>
          <p:cNvSpPr/>
          <p:nvPr/>
        </p:nvSpPr>
        <p:spPr>
          <a:xfrm rot="9189150">
            <a:off x="807210" y="1695013"/>
            <a:ext cx="1881418" cy="978594"/>
          </a:xfrm>
          <a:custGeom>
            <a:avLst/>
            <a:gdLst/>
            <a:ahLst/>
            <a:cxnLst/>
            <a:rect l="l" t="t" r="r" b="b"/>
            <a:pathLst>
              <a:path w="4968552" h="1728192">
                <a:moveTo>
                  <a:pt x="2484276" y="0"/>
                </a:moveTo>
                <a:cubicBezTo>
                  <a:pt x="3312368" y="0"/>
                  <a:pt x="4968552" y="576064"/>
                  <a:pt x="4968552" y="864096"/>
                </a:cubicBezTo>
                <a:cubicBezTo>
                  <a:pt x="4968552" y="1152128"/>
                  <a:pt x="3312368" y="1728192"/>
                  <a:pt x="2484276" y="1728192"/>
                </a:cubicBezTo>
                <a:cubicBezTo>
                  <a:pt x="1656184" y="1728192"/>
                  <a:pt x="0" y="1152128"/>
                  <a:pt x="0" y="864096"/>
                </a:cubicBezTo>
                <a:cubicBezTo>
                  <a:pt x="0" y="576064"/>
                  <a:pt x="1656184" y="0"/>
                  <a:pt x="248427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 rot="2100000">
            <a:off x="5723762" y="654686"/>
            <a:ext cx="2288032" cy="2728810"/>
            <a:chOff x="5934874" y="180460"/>
            <a:chExt cx="2288032" cy="2728810"/>
          </a:xfrm>
        </p:grpSpPr>
        <p:sp>
          <p:nvSpPr>
            <p:cNvPr id="26" name="다이아몬드 7"/>
            <p:cNvSpPr/>
            <p:nvPr/>
          </p:nvSpPr>
          <p:spPr>
            <a:xfrm rot="3119215">
              <a:off x="5483462" y="631872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다이아몬드 7"/>
            <p:cNvSpPr/>
            <p:nvPr/>
          </p:nvSpPr>
          <p:spPr>
            <a:xfrm rot="9921036">
              <a:off x="6341488" y="963058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다이아몬드 7"/>
            <p:cNvSpPr/>
            <p:nvPr/>
          </p:nvSpPr>
          <p:spPr>
            <a:xfrm rot="7067415">
              <a:off x="5576839" y="1479264"/>
              <a:ext cx="1881418" cy="978594"/>
            </a:xfrm>
            <a:custGeom>
              <a:avLst/>
              <a:gdLst/>
              <a:ahLst/>
              <a:cxnLst/>
              <a:rect l="l" t="t" r="r" b="b"/>
              <a:pathLst>
                <a:path w="4968552" h="1728192">
                  <a:moveTo>
                    <a:pt x="2484276" y="0"/>
                  </a:moveTo>
                  <a:cubicBezTo>
                    <a:pt x="3312368" y="0"/>
                    <a:pt x="4968552" y="576064"/>
                    <a:pt x="4968552" y="864096"/>
                  </a:cubicBezTo>
                  <a:cubicBezTo>
                    <a:pt x="4968552" y="1152128"/>
                    <a:pt x="3312368" y="1728192"/>
                    <a:pt x="2484276" y="1728192"/>
                  </a:cubicBezTo>
                  <a:cubicBezTo>
                    <a:pt x="1656184" y="1728192"/>
                    <a:pt x="0" y="1152128"/>
                    <a:pt x="0" y="864096"/>
                  </a:cubicBezTo>
                  <a:cubicBezTo>
                    <a:pt x="0" y="576064"/>
                    <a:pt x="1656184" y="0"/>
                    <a:pt x="248427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9" name="타원 28"/>
          <p:cNvSpPr/>
          <p:nvPr/>
        </p:nvSpPr>
        <p:spPr>
          <a:xfrm rot="2121735">
            <a:off x="2066858" y="690804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 rot="2121735">
            <a:off x="1058745" y="2429935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 rot="2121735">
            <a:off x="3263486" y="2356041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76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428783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564287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2699792" y="1124744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5040052" y="728700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203686" y="728700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5974379" y="2242558"/>
            <a:ext cx="922804" cy="9228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0" name="그룹 9"/>
          <p:cNvGrpSpPr/>
          <p:nvPr/>
        </p:nvGrpSpPr>
        <p:grpSpPr>
          <a:xfrm rot="10800000">
            <a:off x="1306261" y="3753036"/>
            <a:ext cx="2725679" cy="2436662"/>
            <a:chOff x="899592" y="3933056"/>
            <a:chExt cx="2725679" cy="2436662"/>
          </a:xfrm>
        </p:grpSpPr>
        <p:sp>
          <p:nvSpPr>
            <p:cNvPr id="11" name="타원 10"/>
            <p:cNvSpPr/>
            <p:nvPr/>
          </p:nvSpPr>
          <p:spPr>
            <a:xfrm>
              <a:off x="899592" y="3933056"/>
              <a:ext cx="1562045" cy="156204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2063226" y="3933056"/>
              <a:ext cx="1562045" cy="1562045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1833919" y="5446914"/>
              <a:ext cx="922804" cy="922804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4" name="이등변 삼각형 13"/>
          <p:cNvSpPr/>
          <p:nvPr/>
        </p:nvSpPr>
        <p:spPr>
          <a:xfrm>
            <a:off x="5683512" y="3681028"/>
            <a:ext cx="2664296" cy="2296807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이등변 삼각형 14"/>
          <p:cNvSpPr/>
          <p:nvPr/>
        </p:nvSpPr>
        <p:spPr>
          <a:xfrm>
            <a:off x="4824028" y="4575185"/>
            <a:ext cx="1627074" cy="1402650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177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7629" y="2767409"/>
            <a:ext cx="750878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chemeClr val="bg2">
                    <a:lumMod val="25000"/>
                  </a:schemeClr>
                </a:solidFill>
              </a:rPr>
              <a:t>클러스터 </a:t>
            </a:r>
            <a:r>
              <a:rPr lang="en-US" altLang="ko-KR" sz="8000" dirty="0" smtClean="0">
                <a:solidFill>
                  <a:schemeClr val="bg2">
                    <a:lumMod val="25000"/>
                  </a:schemeClr>
                </a:solidFill>
              </a:rPr>
              <a:t>- </a:t>
            </a:r>
            <a:r>
              <a:rPr lang="ko-KR" altLang="en-US" sz="5400" dirty="0" err="1" smtClean="0">
                <a:solidFill>
                  <a:schemeClr val="bg2">
                    <a:lumMod val="25000"/>
                  </a:schemeClr>
                </a:solidFill>
              </a:rPr>
              <a:t>모임형</a:t>
            </a:r>
            <a:endParaRPr lang="ko-KR" altLang="en-US" sz="360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70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915816" y="981306"/>
            <a:ext cx="3226696" cy="2015646"/>
            <a:chOff x="1825550" y="2615723"/>
            <a:chExt cx="5398843" cy="3372538"/>
          </a:xfrm>
        </p:grpSpPr>
        <p:grpSp>
          <p:nvGrpSpPr>
            <p:cNvPr id="28" name="그룹 27"/>
            <p:cNvGrpSpPr/>
            <p:nvPr/>
          </p:nvGrpSpPr>
          <p:grpSpPr>
            <a:xfrm>
              <a:off x="2267744" y="2615723"/>
              <a:ext cx="1944216" cy="2027676"/>
              <a:chOff x="539552" y="3372785"/>
              <a:chExt cx="2592288" cy="2703568"/>
            </a:xfrm>
          </p:grpSpPr>
          <p:sp>
            <p:nvSpPr>
              <p:cNvPr id="29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" name="타원 29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1" name="그룹 30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32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3" name="타원 32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46" name="그룹 45"/>
            <p:cNvGrpSpPr/>
            <p:nvPr/>
          </p:nvGrpSpPr>
          <p:grpSpPr>
            <a:xfrm>
              <a:off x="4932040" y="2615723"/>
              <a:ext cx="1944216" cy="2027676"/>
              <a:chOff x="539552" y="3372785"/>
              <a:chExt cx="2592288" cy="2703568"/>
            </a:xfrm>
          </p:grpSpPr>
          <p:sp>
            <p:nvSpPr>
              <p:cNvPr id="4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8" name="타원 4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9" name="그룹 4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5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1" name="타원 5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22" name="그룹 21"/>
            <p:cNvGrpSpPr/>
            <p:nvPr/>
          </p:nvGrpSpPr>
          <p:grpSpPr>
            <a:xfrm>
              <a:off x="5280177" y="3390640"/>
              <a:ext cx="1944216" cy="2027676"/>
              <a:chOff x="539552" y="3372785"/>
              <a:chExt cx="2592288" cy="2703568"/>
            </a:xfrm>
          </p:grpSpPr>
          <p:sp>
            <p:nvSpPr>
              <p:cNvPr id="23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타원 23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25" name="그룹 24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26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타원 26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5" name="그룹 14"/>
            <p:cNvGrpSpPr/>
            <p:nvPr/>
          </p:nvGrpSpPr>
          <p:grpSpPr>
            <a:xfrm>
              <a:off x="1825550" y="3390640"/>
              <a:ext cx="1944216" cy="2027676"/>
              <a:chOff x="539552" y="3372785"/>
              <a:chExt cx="2592288" cy="2703568"/>
            </a:xfrm>
          </p:grpSpPr>
          <p:sp>
            <p:nvSpPr>
              <p:cNvPr id="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4" name="그룹 1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3" name="타원 12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16" name="그룹 15"/>
            <p:cNvGrpSpPr/>
            <p:nvPr/>
          </p:nvGrpSpPr>
          <p:grpSpPr>
            <a:xfrm>
              <a:off x="3597151" y="3960585"/>
              <a:ext cx="1944216" cy="2027676"/>
              <a:chOff x="539552" y="3372785"/>
              <a:chExt cx="2592288" cy="2703568"/>
            </a:xfrm>
          </p:grpSpPr>
          <p:sp>
            <p:nvSpPr>
              <p:cNvPr id="1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9" name="그룹 1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2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2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  <p:grpSp>
        <p:nvGrpSpPr>
          <p:cNvPr id="35" name="그룹 34"/>
          <p:cNvGrpSpPr/>
          <p:nvPr/>
        </p:nvGrpSpPr>
        <p:grpSpPr>
          <a:xfrm>
            <a:off x="2393714" y="3869699"/>
            <a:ext cx="4841431" cy="2068720"/>
            <a:chOff x="552623" y="2060848"/>
            <a:chExt cx="8100586" cy="3461341"/>
          </a:xfrm>
        </p:grpSpPr>
        <p:grpSp>
          <p:nvGrpSpPr>
            <p:cNvPr id="36" name="그룹 35"/>
            <p:cNvGrpSpPr/>
            <p:nvPr/>
          </p:nvGrpSpPr>
          <p:grpSpPr>
            <a:xfrm>
              <a:off x="6708993" y="2060848"/>
              <a:ext cx="1944216" cy="2027676"/>
              <a:chOff x="539552" y="3372785"/>
              <a:chExt cx="2592288" cy="2703568"/>
            </a:xfrm>
          </p:grpSpPr>
          <p:sp>
            <p:nvSpPr>
              <p:cNvPr id="6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타원 6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9" name="그룹 6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7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71" name="타원 7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7" name="그룹 36"/>
            <p:cNvGrpSpPr/>
            <p:nvPr/>
          </p:nvGrpSpPr>
          <p:grpSpPr>
            <a:xfrm>
              <a:off x="5118251" y="2406796"/>
              <a:ext cx="1944216" cy="2027676"/>
              <a:chOff x="539552" y="3372785"/>
              <a:chExt cx="2592288" cy="2703568"/>
            </a:xfrm>
          </p:grpSpPr>
          <p:sp>
            <p:nvSpPr>
              <p:cNvPr id="62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64" name="그룹 6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5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6" name="타원 65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8" name="그룹 37"/>
            <p:cNvGrpSpPr/>
            <p:nvPr/>
          </p:nvGrpSpPr>
          <p:grpSpPr>
            <a:xfrm>
              <a:off x="3592242" y="2770416"/>
              <a:ext cx="1944216" cy="2027676"/>
              <a:chOff x="539552" y="3372785"/>
              <a:chExt cx="2592288" cy="2703568"/>
            </a:xfrm>
          </p:grpSpPr>
          <p:sp>
            <p:nvSpPr>
              <p:cNvPr id="57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타원 57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9" name="그룹 58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60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1" name="타원 60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9" name="그룹 38"/>
            <p:cNvGrpSpPr/>
            <p:nvPr/>
          </p:nvGrpSpPr>
          <p:grpSpPr>
            <a:xfrm>
              <a:off x="2081027" y="3129433"/>
              <a:ext cx="1944216" cy="2027676"/>
              <a:chOff x="539552" y="3372785"/>
              <a:chExt cx="2592288" cy="2703568"/>
            </a:xfrm>
          </p:grpSpPr>
          <p:sp>
            <p:nvSpPr>
              <p:cNvPr id="52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3" name="타원 52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54" name="그룹 53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55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6" name="타원 55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40" name="그룹 39"/>
            <p:cNvGrpSpPr/>
            <p:nvPr/>
          </p:nvGrpSpPr>
          <p:grpSpPr>
            <a:xfrm>
              <a:off x="552623" y="3494513"/>
              <a:ext cx="1944216" cy="2027676"/>
              <a:chOff x="539552" y="3372785"/>
              <a:chExt cx="2592288" cy="2703568"/>
            </a:xfrm>
          </p:grpSpPr>
          <p:sp>
            <p:nvSpPr>
              <p:cNvPr id="41" name="타원 6"/>
              <p:cNvSpPr/>
              <p:nvPr/>
            </p:nvSpPr>
            <p:spPr>
              <a:xfrm>
                <a:off x="539552" y="3861048"/>
                <a:ext cx="2592288" cy="2215305"/>
              </a:xfrm>
              <a:custGeom>
                <a:avLst/>
                <a:gdLst/>
                <a:ahLst/>
                <a:cxnLst/>
                <a:rect l="l" t="t" r="r" b="b"/>
                <a:pathLst>
                  <a:path w="2592288" h="2215305">
                    <a:moveTo>
                      <a:pt x="0" y="0"/>
                    </a:moveTo>
                    <a:lnTo>
                      <a:pt x="2592288" y="0"/>
                    </a:lnTo>
                    <a:lnTo>
                      <a:pt x="2592288" y="1999281"/>
                    </a:lnTo>
                    <a:lnTo>
                      <a:pt x="2592288" y="2016224"/>
                    </a:lnTo>
                    <a:lnTo>
                      <a:pt x="2587155" y="2016224"/>
                    </a:lnTo>
                    <a:cubicBezTo>
                      <a:pt x="2534936" y="2127859"/>
                      <a:pt x="1976813" y="2215305"/>
                      <a:pt x="1296144" y="2215305"/>
                    </a:cubicBezTo>
                    <a:cubicBezTo>
                      <a:pt x="615475" y="2215305"/>
                      <a:pt x="57352" y="2127859"/>
                      <a:pt x="5133" y="2016224"/>
                    </a:cubicBezTo>
                    <a:lnTo>
                      <a:pt x="0" y="2016224"/>
                    </a:lnTo>
                    <a:lnTo>
                      <a:pt x="0" y="19992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2" name="타원 41"/>
              <p:cNvSpPr/>
              <p:nvPr/>
            </p:nvSpPr>
            <p:spPr>
              <a:xfrm>
                <a:off x="539552" y="3645024"/>
                <a:ext cx="2592288" cy="432048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43" name="그룹 42"/>
              <p:cNvGrpSpPr/>
              <p:nvPr/>
            </p:nvGrpSpPr>
            <p:grpSpPr>
              <a:xfrm>
                <a:off x="539552" y="3372785"/>
                <a:ext cx="2592288" cy="544477"/>
                <a:chOff x="539552" y="2974653"/>
                <a:chExt cx="2592288" cy="544477"/>
              </a:xfrm>
            </p:grpSpPr>
            <p:sp>
              <p:nvSpPr>
                <p:cNvPr id="44" name="타원 5"/>
                <p:cNvSpPr/>
                <p:nvPr/>
              </p:nvSpPr>
              <p:spPr>
                <a:xfrm>
                  <a:off x="539552" y="3087082"/>
                  <a:ext cx="2592288" cy="432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2288" h="432048">
                      <a:moveTo>
                        <a:pt x="1296144" y="0"/>
                      </a:moveTo>
                      <a:cubicBezTo>
                        <a:pt x="1813806" y="0"/>
                        <a:pt x="2260588" y="50578"/>
                        <a:pt x="2468113" y="124216"/>
                      </a:cubicBezTo>
                      <a:lnTo>
                        <a:pt x="2592288" y="124216"/>
                      </a:lnTo>
                      <a:lnTo>
                        <a:pt x="2592288" y="216024"/>
                      </a:lnTo>
                      <a:lnTo>
                        <a:pt x="2592288" y="217468"/>
                      </a:lnTo>
                      <a:lnTo>
                        <a:pt x="2591851" y="217468"/>
                      </a:lnTo>
                      <a:cubicBezTo>
                        <a:pt x="2587547" y="336119"/>
                        <a:pt x="2009062" y="432048"/>
                        <a:pt x="1296144" y="432048"/>
                      </a:cubicBezTo>
                      <a:cubicBezTo>
                        <a:pt x="583226" y="432048"/>
                        <a:pt x="4741" y="336119"/>
                        <a:pt x="438" y="217468"/>
                      </a:cubicBezTo>
                      <a:lnTo>
                        <a:pt x="0" y="217468"/>
                      </a:lnTo>
                      <a:lnTo>
                        <a:pt x="0" y="216024"/>
                      </a:lnTo>
                      <a:lnTo>
                        <a:pt x="0" y="124216"/>
                      </a:lnTo>
                      <a:lnTo>
                        <a:pt x="124176" y="124216"/>
                      </a:lnTo>
                      <a:cubicBezTo>
                        <a:pt x="331700" y="50578"/>
                        <a:pt x="778482" y="0"/>
                        <a:pt x="1296144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타원 44"/>
                <p:cNvSpPr/>
                <p:nvPr/>
              </p:nvSpPr>
              <p:spPr>
                <a:xfrm>
                  <a:off x="539552" y="2974653"/>
                  <a:ext cx="2592288" cy="432048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68834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그룹 25"/>
          <p:cNvGrpSpPr/>
          <p:nvPr/>
        </p:nvGrpSpPr>
        <p:grpSpPr>
          <a:xfrm>
            <a:off x="395536" y="1515780"/>
            <a:ext cx="3802704" cy="3832790"/>
            <a:chOff x="2672500" y="1587788"/>
            <a:chExt cx="3802704" cy="3832790"/>
          </a:xfrm>
        </p:grpSpPr>
        <p:grpSp>
          <p:nvGrpSpPr>
            <p:cNvPr id="10" name="그룹 9"/>
            <p:cNvGrpSpPr/>
            <p:nvPr/>
          </p:nvGrpSpPr>
          <p:grpSpPr>
            <a:xfrm>
              <a:off x="3531484" y="1587788"/>
              <a:ext cx="1076520" cy="1836204"/>
              <a:chOff x="3531484" y="1587788"/>
              <a:chExt cx="1076520" cy="1836204"/>
            </a:xfrm>
          </p:grpSpPr>
          <p:sp>
            <p:nvSpPr>
              <p:cNvPr id="5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 rot="16200000">
              <a:off x="3052342" y="3100357"/>
              <a:ext cx="1076520" cy="1836204"/>
              <a:chOff x="3531484" y="1587788"/>
              <a:chExt cx="1076520" cy="1836204"/>
            </a:xfrm>
          </p:grpSpPr>
          <p:sp>
            <p:nvSpPr>
              <p:cNvPr id="18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" name="그룹 19"/>
            <p:cNvGrpSpPr/>
            <p:nvPr/>
          </p:nvGrpSpPr>
          <p:grpSpPr>
            <a:xfrm rot="10800000">
              <a:off x="4535996" y="3584374"/>
              <a:ext cx="1076520" cy="1836204"/>
              <a:chOff x="3531484" y="1587788"/>
              <a:chExt cx="1076520" cy="1836204"/>
            </a:xfrm>
          </p:grpSpPr>
          <p:sp>
            <p:nvSpPr>
              <p:cNvPr id="21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rot="16200000" flipH="1" flipV="1">
              <a:off x="5018842" y="2092807"/>
              <a:ext cx="1076520" cy="1836204"/>
              <a:chOff x="3531484" y="1587788"/>
              <a:chExt cx="1076520" cy="1836204"/>
            </a:xfrm>
          </p:grpSpPr>
          <p:sp>
            <p:nvSpPr>
              <p:cNvPr id="24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" name="타원 10"/>
            <p:cNvSpPr/>
            <p:nvPr/>
          </p:nvSpPr>
          <p:spPr>
            <a:xfrm>
              <a:off x="3671900" y="2611095"/>
              <a:ext cx="1800200" cy="18002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mtClean="0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 rot="18900000">
            <a:off x="4680817" y="1515780"/>
            <a:ext cx="3802704" cy="3832790"/>
            <a:chOff x="2672500" y="1587788"/>
            <a:chExt cx="3802704" cy="3832790"/>
          </a:xfrm>
        </p:grpSpPr>
        <p:grpSp>
          <p:nvGrpSpPr>
            <p:cNvPr id="29" name="그룹 28"/>
            <p:cNvGrpSpPr/>
            <p:nvPr/>
          </p:nvGrpSpPr>
          <p:grpSpPr>
            <a:xfrm>
              <a:off x="3531484" y="1587788"/>
              <a:ext cx="1076520" cy="1836204"/>
              <a:chOff x="3531484" y="1587788"/>
              <a:chExt cx="1076520" cy="1836204"/>
            </a:xfrm>
          </p:grpSpPr>
          <p:sp>
            <p:nvSpPr>
              <p:cNvPr id="40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 rot="16200000">
              <a:off x="3052342" y="3100357"/>
              <a:ext cx="1076520" cy="1836204"/>
              <a:chOff x="3531484" y="1587788"/>
              <a:chExt cx="1076520" cy="1836204"/>
            </a:xfrm>
          </p:grpSpPr>
          <p:sp>
            <p:nvSpPr>
              <p:cNvPr id="38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 rot="10800000">
              <a:off x="4535996" y="3584374"/>
              <a:ext cx="1076520" cy="1836204"/>
              <a:chOff x="3531484" y="1587788"/>
              <a:chExt cx="1076520" cy="1836204"/>
            </a:xfrm>
          </p:grpSpPr>
          <p:sp>
            <p:nvSpPr>
              <p:cNvPr id="36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 rot="16200000" flipH="1" flipV="1">
              <a:off x="5018842" y="2092807"/>
              <a:ext cx="1076520" cy="1836204"/>
              <a:chOff x="3531484" y="1587788"/>
              <a:chExt cx="1076520" cy="1836204"/>
            </a:xfrm>
          </p:grpSpPr>
          <p:sp>
            <p:nvSpPr>
              <p:cNvPr id="34" name="직사각형 4"/>
              <p:cNvSpPr/>
              <p:nvPr/>
            </p:nvSpPr>
            <p:spPr>
              <a:xfrm>
                <a:off x="3531484" y="1659796"/>
                <a:ext cx="1040516" cy="1764196"/>
              </a:xfrm>
              <a:custGeom>
                <a:avLst/>
                <a:gdLst>
                  <a:gd name="connsiteX0" fmla="*/ 320436 w 3776820"/>
                  <a:gd name="connsiteY0" fmla="*/ 1481172 h 1764196"/>
                  <a:gd name="connsiteX1" fmla="*/ 320436 w 3776820"/>
                  <a:gd name="connsiteY1" fmla="*/ 1625188 h 1764196"/>
                  <a:gd name="connsiteX2" fmla="*/ 248428 w 3776820"/>
                  <a:gd name="connsiteY2" fmla="*/ 1625188 h 1764196"/>
                  <a:gd name="connsiteX3" fmla="*/ 248428 w 3776820"/>
                  <a:gd name="connsiteY3" fmla="*/ 1764196 h 1764196"/>
                  <a:gd name="connsiteX4" fmla="*/ 0 w 3776820"/>
                  <a:gd name="connsiteY4" fmla="*/ 1764196 h 1764196"/>
                  <a:gd name="connsiteX5" fmla="*/ 1040516 w 3776820"/>
                  <a:gd name="connsiteY5" fmla="*/ 791366 h 1764196"/>
                  <a:gd name="connsiteX6" fmla="*/ 1040516 w 3776820"/>
                  <a:gd name="connsiteY6" fmla="*/ 0 h 1764196"/>
                  <a:gd name="connsiteX7" fmla="*/ 3776820 w 3776820"/>
                  <a:gd name="connsiteY7" fmla="*/ 0 h 1764196"/>
                  <a:gd name="connsiteX8" fmla="*/ 3776820 w 3776820"/>
                  <a:gd name="connsiteY8" fmla="*/ 1764196 h 1764196"/>
                  <a:gd name="connsiteX9" fmla="*/ 1688588 w 3776820"/>
                  <a:gd name="connsiteY9" fmla="*/ 1764196 h 1764196"/>
                  <a:gd name="connsiteX10" fmla="*/ 1688588 w 3776820"/>
                  <a:gd name="connsiteY10" fmla="*/ 1481172 h 1764196"/>
                  <a:gd name="connsiteX11" fmla="*/ 411876 w 3776820"/>
                  <a:gd name="connsiteY11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10" fmla="*/ 411876 w 3776820"/>
                  <a:gd name="connsiteY10" fmla="*/ 1572612 h 1764196"/>
                  <a:gd name="connsiteX0" fmla="*/ 320436 w 3776820"/>
                  <a:gd name="connsiteY0" fmla="*/ 1625188 h 1764196"/>
                  <a:gd name="connsiteX1" fmla="*/ 248428 w 3776820"/>
                  <a:gd name="connsiteY1" fmla="*/ 1625188 h 1764196"/>
                  <a:gd name="connsiteX2" fmla="*/ 248428 w 3776820"/>
                  <a:gd name="connsiteY2" fmla="*/ 1764196 h 1764196"/>
                  <a:gd name="connsiteX3" fmla="*/ 0 w 3776820"/>
                  <a:gd name="connsiteY3" fmla="*/ 1764196 h 1764196"/>
                  <a:gd name="connsiteX4" fmla="*/ 1040516 w 3776820"/>
                  <a:gd name="connsiteY4" fmla="*/ 791366 h 1764196"/>
                  <a:gd name="connsiteX5" fmla="*/ 1040516 w 3776820"/>
                  <a:gd name="connsiteY5" fmla="*/ 0 h 1764196"/>
                  <a:gd name="connsiteX6" fmla="*/ 3776820 w 3776820"/>
                  <a:gd name="connsiteY6" fmla="*/ 0 h 1764196"/>
                  <a:gd name="connsiteX7" fmla="*/ 3776820 w 3776820"/>
                  <a:gd name="connsiteY7" fmla="*/ 1764196 h 1764196"/>
                  <a:gd name="connsiteX8" fmla="*/ 1688588 w 3776820"/>
                  <a:gd name="connsiteY8" fmla="*/ 1764196 h 1764196"/>
                  <a:gd name="connsiteX9" fmla="*/ 1688588 w 3776820"/>
                  <a:gd name="connsiteY9" fmla="*/ 1481172 h 1764196"/>
                  <a:gd name="connsiteX0" fmla="*/ 248428 w 3776820"/>
                  <a:gd name="connsiteY0" fmla="*/ 1625188 h 1764196"/>
                  <a:gd name="connsiteX1" fmla="*/ 248428 w 3776820"/>
                  <a:gd name="connsiteY1" fmla="*/ 1764196 h 1764196"/>
                  <a:gd name="connsiteX2" fmla="*/ 0 w 3776820"/>
                  <a:gd name="connsiteY2" fmla="*/ 1764196 h 1764196"/>
                  <a:gd name="connsiteX3" fmla="*/ 1040516 w 3776820"/>
                  <a:gd name="connsiteY3" fmla="*/ 791366 h 1764196"/>
                  <a:gd name="connsiteX4" fmla="*/ 1040516 w 3776820"/>
                  <a:gd name="connsiteY4" fmla="*/ 0 h 1764196"/>
                  <a:gd name="connsiteX5" fmla="*/ 3776820 w 3776820"/>
                  <a:gd name="connsiteY5" fmla="*/ 0 h 1764196"/>
                  <a:gd name="connsiteX6" fmla="*/ 3776820 w 3776820"/>
                  <a:gd name="connsiteY6" fmla="*/ 1764196 h 1764196"/>
                  <a:gd name="connsiteX7" fmla="*/ 1688588 w 3776820"/>
                  <a:gd name="connsiteY7" fmla="*/ 1764196 h 1764196"/>
                  <a:gd name="connsiteX8" fmla="*/ 1688588 w 3776820"/>
                  <a:gd name="connsiteY8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7" fmla="*/ 1688588 w 3776820"/>
                  <a:gd name="connsiteY7" fmla="*/ 1481172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0 h 1764196"/>
                  <a:gd name="connsiteX5" fmla="*/ 3776820 w 3776820"/>
                  <a:gd name="connsiteY5" fmla="*/ 1764196 h 1764196"/>
                  <a:gd name="connsiteX6" fmla="*/ 1688588 w 3776820"/>
                  <a:gd name="connsiteY6" fmla="*/ 1764196 h 1764196"/>
                  <a:gd name="connsiteX0" fmla="*/ 248428 w 3776820"/>
                  <a:gd name="connsiteY0" fmla="*/ 1764196 h 1764196"/>
                  <a:gd name="connsiteX1" fmla="*/ 0 w 3776820"/>
                  <a:gd name="connsiteY1" fmla="*/ 1764196 h 1764196"/>
                  <a:gd name="connsiteX2" fmla="*/ 1040516 w 3776820"/>
                  <a:gd name="connsiteY2" fmla="*/ 791366 h 1764196"/>
                  <a:gd name="connsiteX3" fmla="*/ 1040516 w 3776820"/>
                  <a:gd name="connsiteY3" fmla="*/ 0 h 1764196"/>
                  <a:gd name="connsiteX4" fmla="*/ 3776820 w 3776820"/>
                  <a:gd name="connsiteY4" fmla="*/ 1764196 h 1764196"/>
                  <a:gd name="connsiteX5" fmla="*/ 1688588 w 3776820"/>
                  <a:gd name="connsiteY5" fmla="*/ 1764196 h 1764196"/>
                  <a:gd name="connsiteX0" fmla="*/ 248428 w 1688588"/>
                  <a:gd name="connsiteY0" fmla="*/ 1764196 h 1764196"/>
                  <a:gd name="connsiteX1" fmla="*/ 0 w 1688588"/>
                  <a:gd name="connsiteY1" fmla="*/ 1764196 h 1764196"/>
                  <a:gd name="connsiteX2" fmla="*/ 1040516 w 1688588"/>
                  <a:gd name="connsiteY2" fmla="*/ 791366 h 1764196"/>
                  <a:gd name="connsiteX3" fmla="*/ 1040516 w 1688588"/>
                  <a:gd name="connsiteY3" fmla="*/ 0 h 1764196"/>
                  <a:gd name="connsiteX4" fmla="*/ 1688588 w 1688588"/>
                  <a:gd name="connsiteY4" fmla="*/ 1764196 h 1764196"/>
                  <a:gd name="connsiteX0" fmla="*/ 248428 w 1040516"/>
                  <a:gd name="connsiteY0" fmla="*/ 1764196 h 1764196"/>
                  <a:gd name="connsiteX1" fmla="*/ 0 w 1040516"/>
                  <a:gd name="connsiteY1" fmla="*/ 1764196 h 1764196"/>
                  <a:gd name="connsiteX2" fmla="*/ 1040516 w 1040516"/>
                  <a:gd name="connsiteY2" fmla="*/ 791366 h 1764196"/>
                  <a:gd name="connsiteX3" fmla="*/ 1040516 w 1040516"/>
                  <a:gd name="connsiteY3" fmla="*/ 0 h 176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0516" h="1764196">
                    <a:moveTo>
                      <a:pt x="248428" y="1764196"/>
                    </a:moveTo>
                    <a:lnTo>
                      <a:pt x="0" y="1764196"/>
                    </a:lnTo>
                    <a:cubicBezTo>
                      <a:pt x="35479" y="1220752"/>
                      <a:pt x="487854" y="791366"/>
                      <a:pt x="1040516" y="791366"/>
                    </a:cubicBezTo>
                    <a:lnTo>
                      <a:pt x="1040516" y="0"/>
                    </a:lnTo>
                  </a:path>
                </a:pathLst>
              </a:cu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4535996" y="1587788"/>
                <a:ext cx="72008" cy="72008"/>
              </a:xfrm>
              <a:prstGeom prst="ellipse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mtClean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3" name="타원 32"/>
            <p:cNvSpPr/>
            <p:nvPr/>
          </p:nvSpPr>
          <p:spPr>
            <a:xfrm>
              <a:off x="3671900" y="2611095"/>
              <a:ext cx="1800200" cy="18002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mtClean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0681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4572000" y="263863"/>
            <a:ext cx="0" cy="3455171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H="1">
            <a:off x="1826999" y="3112786"/>
            <a:ext cx="3278272" cy="188035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 rot="-60000">
            <a:off x="4322139" y="3278616"/>
            <a:ext cx="2987973" cy="173634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타원 3"/>
          <p:cNvSpPr/>
          <p:nvPr/>
        </p:nvSpPr>
        <p:spPr>
          <a:xfrm>
            <a:off x="2399123" y="1263384"/>
            <a:ext cx="2094163" cy="3181530"/>
          </a:xfrm>
          <a:custGeom>
            <a:avLst/>
            <a:gdLst>
              <a:gd name="connsiteX0" fmla="*/ 2094163 w 2185603"/>
              <a:gd name="connsiteY0" fmla="*/ 2121471 h 3181530"/>
              <a:gd name="connsiteX1" fmla="*/ 258089 w 2185603"/>
              <a:gd name="connsiteY1" fmla="*/ 3181530 h 3181530"/>
              <a:gd name="connsiteX2" fmla="*/ 0 w 2185603"/>
              <a:gd name="connsiteY2" fmla="*/ 2157234 h 3181530"/>
              <a:gd name="connsiteX3" fmla="*/ 2094163 w 2185603"/>
              <a:gd name="connsiteY3" fmla="*/ 0 h 3181530"/>
              <a:gd name="connsiteX4" fmla="*/ 2185603 w 2185603"/>
              <a:gd name="connsiteY4" fmla="*/ 2212911 h 3181530"/>
              <a:gd name="connsiteX0" fmla="*/ 2094163 w 2094163"/>
              <a:gd name="connsiteY0" fmla="*/ 2121471 h 3181530"/>
              <a:gd name="connsiteX1" fmla="*/ 258089 w 2094163"/>
              <a:gd name="connsiteY1" fmla="*/ 3181530 h 3181530"/>
              <a:gd name="connsiteX2" fmla="*/ 0 w 2094163"/>
              <a:gd name="connsiteY2" fmla="*/ 2157234 h 3181530"/>
              <a:gd name="connsiteX3" fmla="*/ 2094163 w 2094163"/>
              <a:gd name="connsiteY3" fmla="*/ 0 h 3181530"/>
              <a:gd name="connsiteX0" fmla="*/ 258089 w 2094163"/>
              <a:gd name="connsiteY0" fmla="*/ 3181530 h 3181530"/>
              <a:gd name="connsiteX1" fmla="*/ 0 w 2094163"/>
              <a:gd name="connsiteY1" fmla="*/ 2157234 h 3181530"/>
              <a:gd name="connsiteX2" fmla="*/ 2094163 w 2094163"/>
              <a:gd name="connsiteY2" fmla="*/ 0 h 3181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4163" h="3181530">
                <a:moveTo>
                  <a:pt x="258089" y="3181530"/>
                </a:moveTo>
                <a:cubicBezTo>
                  <a:pt x="93353" y="2876812"/>
                  <a:pt x="0" y="2527925"/>
                  <a:pt x="0" y="2157234"/>
                </a:cubicBezTo>
                <a:cubicBezTo>
                  <a:pt x="0" y="986220"/>
                  <a:pt x="931597" y="32792"/>
                  <a:pt x="2094163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3"/>
          <p:cNvSpPr/>
          <p:nvPr/>
        </p:nvSpPr>
        <p:spPr>
          <a:xfrm>
            <a:off x="4644007" y="1263948"/>
            <a:ext cx="2082997" cy="3174898"/>
          </a:xfrm>
          <a:custGeom>
            <a:avLst/>
            <a:gdLst>
              <a:gd name="connsiteX0" fmla="*/ 0 w 2082997"/>
              <a:gd name="connsiteY0" fmla="*/ 2119599 h 3174898"/>
              <a:gd name="connsiteX1" fmla="*/ 0 w 2082997"/>
              <a:gd name="connsiteY1" fmla="*/ 0 h 3174898"/>
              <a:gd name="connsiteX2" fmla="*/ 2082997 w 2082997"/>
              <a:gd name="connsiteY2" fmla="*/ 2156670 h 3174898"/>
              <a:gd name="connsiteX3" fmla="*/ 1827832 w 2082997"/>
              <a:gd name="connsiteY3" fmla="*/ 3174898 h 3174898"/>
              <a:gd name="connsiteX4" fmla="*/ 91440 w 2082997"/>
              <a:gd name="connsiteY4" fmla="*/ 2211039 h 3174898"/>
              <a:gd name="connsiteX0" fmla="*/ 0 w 2082997"/>
              <a:gd name="connsiteY0" fmla="*/ 0 h 3174898"/>
              <a:gd name="connsiteX1" fmla="*/ 2082997 w 2082997"/>
              <a:gd name="connsiteY1" fmla="*/ 2156670 h 3174898"/>
              <a:gd name="connsiteX2" fmla="*/ 1827832 w 2082997"/>
              <a:gd name="connsiteY2" fmla="*/ 3174898 h 3174898"/>
              <a:gd name="connsiteX3" fmla="*/ 91440 w 2082997"/>
              <a:gd name="connsiteY3" fmla="*/ 2211039 h 3174898"/>
              <a:gd name="connsiteX0" fmla="*/ 0 w 2082997"/>
              <a:gd name="connsiteY0" fmla="*/ 0 h 3174898"/>
              <a:gd name="connsiteX1" fmla="*/ 2082997 w 2082997"/>
              <a:gd name="connsiteY1" fmla="*/ 2156670 h 3174898"/>
              <a:gd name="connsiteX2" fmla="*/ 1827832 w 2082997"/>
              <a:gd name="connsiteY2" fmla="*/ 3174898 h 3174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82997" h="3174898">
                <a:moveTo>
                  <a:pt x="0" y="0"/>
                </a:moveTo>
                <a:cubicBezTo>
                  <a:pt x="1157370" y="38349"/>
                  <a:pt x="2082997" y="989414"/>
                  <a:pt x="2082997" y="2156670"/>
                </a:cubicBezTo>
                <a:cubicBezTo>
                  <a:pt x="2082997" y="2524960"/>
                  <a:pt x="1990850" y="2871728"/>
                  <a:pt x="1827832" y="3174898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3"/>
          <p:cNvSpPr/>
          <p:nvPr/>
        </p:nvSpPr>
        <p:spPr>
          <a:xfrm>
            <a:off x="2742031" y="4562586"/>
            <a:ext cx="3659938" cy="1018621"/>
          </a:xfrm>
          <a:custGeom>
            <a:avLst/>
            <a:gdLst>
              <a:gd name="connsiteX0" fmla="*/ 1834942 w 3659938"/>
              <a:gd name="connsiteY0" fmla="*/ 0 h 2072283"/>
              <a:gd name="connsiteX1" fmla="*/ 3659938 w 3659938"/>
              <a:gd name="connsiteY1" fmla="*/ 1053662 h 2072283"/>
              <a:gd name="connsiteX2" fmla="*/ 1828225 w 3659938"/>
              <a:gd name="connsiteY2" fmla="*/ 2072283 h 2072283"/>
              <a:gd name="connsiteX3" fmla="*/ 0 w 3659938"/>
              <a:gd name="connsiteY3" fmla="*/ 1059404 h 2072283"/>
              <a:gd name="connsiteX4" fmla="*/ 1926382 w 3659938"/>
              <a:gd name="connsiteY4" fmla="*/ 91440 h 2072283"/>
              <a:gd name="connsiteX0" fmla="*/ 1834942 w 3659938"/>
              <a:gd name="connsiteY0" fmla="*/ 0 h 2072283"/>
              <a:gd name="connsiteX1" fmla="*/ 3659938 w 3659938"/>
              <a:gd name="connsiteY1" fmla="*/ 1053662 h 2072283"/>
              <a:gd name="connsiteX2" fmla="*/ 1828225 w 3659938"/>
              <a:gd name="connsiteY2" fmla="*/ 2072283 h 2072283"/>
              <a:gd name="connsiteX3" fmla="*/ 0 w 3659938"/>
              <a:gd name="connsiteY3" fmla="*/ 1059404 h 2072283"/>
              <a:gd name="connsiteX0" fmla="*/ 3659938 w 3659938"/>
              <a:gd name="connsiteY0" fmla="*/ 0 h 1018621"/>
              <a:gd name="connsiteX1" fmla="*/ 1828225 w 3659938"/>
              <a:gd name="connsiteY1" fmla="*/ 1018621 h 1018621"/>
              <a:gd name="connsiteX2" fmla="*/ 0 w 3659938"/>
              <a:gd name="connsiteY2" fmla="*/ 5742 h 101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9938" h="1018621">
                <a:moveTo>
                  <a:pt x="3659938" y="0"/>
                </a:moveTo>
                <a:cubicBezTo>
                  <a:pt x="3280232" y="612190"/>
                  <a:pt x="2601692" y="1018621"/>
                  <a:pt x="1828225" y="1018621"/>
                </a:cubicBezTo>
                <a:cubicBezTo>
                  <a:pt x="1057165" y="1018621"/>
                  <a:pt x="380443" y="614716"/>
                  <a:pt x="0" y="5742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173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직선 연결선 4"/>
          <p:cNvCxnSpPr/>
          <p:nvPr/>
        </p:nvCxnSpPr>
        <p:spPr>
          <a:xfrm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rot="5400000"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타원 3"/>
          <p:cNvSpPr/>
          <p:nvPr/>
        </p:nvSpPr>
        <p:spPr>
          <a:xfrm>
            <a:off x="2408982" y="1263384"/>
            <a:ext cx="2091010" cy="2093608"/>
          </a:xfrm>
          <a:custGeom>
            <a:avLst/>
            <a:gdLst>
              <a:gd name="connsiteX0" fmla="*/ 2091010 w 2182450"/>
              <a:gd name="connsiteY0" fmla="*/ 2093608 h 2185048"/>
              <a:gd name="connsiteX1" fmla="*/ 0 w 2182450"/>
              <a:gd name="connsiteY1" fmla="*/ 2093608 h 2185048"/>
              <a:gd name="connsiteX2" fmla="*/ 2091010 w 2182450"/>
              <a:gd name="connsiteY2" fmla="*/ 0 h 2185048"/>
              <a:gd name="connsiteX3" fmla="*/ 2182450 w 2182450"/>
              <a:gd name="connsiteY3" fmla="*/ 2185048 h 2185048"/>
              <a:gd name="connsiteX0" fmla="*/ 2091010 w 2091010"/>
              <a:gd name="connsiteY0" fmla="*/ 2093608 h 2093608"/>
              <a:gd name="connsiteX1" fmla="*/ 0 w 2091010"/>
              <a:gd name="connsiteY1" fmla="*/ 2093608 h 2093608"/>
              <a:gd name="connsiteX2" fmla="*/ 2091010 w 2091010"/>
              <a:gd name="connsiteY2" fmla="*/ 0 h 2093608"/>
              <a:gd name="connsiteX0" fmla="*/ 0 w 2091010"/>
              <a:gd name="connsiteY0" fmla="*/ 2093608 h 2093608"/>
              <a:gd name="connsiteX1" fmla="*/ 2091010 w 2091010"/>
              <a:gd name="connsiteY1" fmla="*/ 0 h 209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1010" h="2093608">
                <a:moveTo>
                  <a:pt x="0" y="2093608"/>
                </a:moveTo>
                <a:cubicBezTo>
                  <a:pt x="30820" y="951834"/>
                  <a:pt x="949594" y="32195"/>
                  <a:pt x="2091010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3"/>
          <p:cNvSpPr/>
          <p:nvPr/>
        </p:nvSpPr>
        <p:spPr>
          <a:xfrm>
            <a:off x="4644008" y="1263948"/>
            <a:ext cx="2079854" cy="2093044"/>
          </a:xfrm>
          <a:custGeom>
            <a:avLst/>
            <a:gdLst>
              <a:gd name="connsiteX0" fmla="*/ 0 w 2079854"/>
              <a:gd name="connsiteY0" fmla="*/ 2093044 h 2184484"/>
              <a:gd name="connsiteX1" fmla="*/ 0 w 2079854"/>
              <a:gd name="connsiteY1" fmla="*/ 0 h 2184484"/>
              <a:gd name="connsiteX2" fmla="*/ 2079854 w 2079854"/>
              <a:gd name="connsiteY2" fmla="*/ 2093044 h 2184484"/>
              <a:gd name="connsiteX3" fmla="*/ 91440 w 2079854"/>
              <a:gd name="connsiteY3" fmla="*/ 2184484 h 2184484"/>
              <a:gd name="connsiteX0" fmla="*/ 0 w 2079854"/>
              <a:gd name="connsiteY0" fmla="*/ 0 h 2184484"/>
              <a:gd name="connsiteX1" fmla="*/ 2079854 w 2079854"/>
              <a:gd name="connsiteY1" fmla="*/ 2093044 h 2184484"/>
              <a:gd name="connsiteX2" fmla="*/ 91440 w 2079854"/>
              <a:gd name="connsiteY2" fmla="*/ 2184484 h 2184484"/>
              <a:gd name="connsiteX0" fmla="*/ 0 w 2079854"/>
              <a:gd name="connsiteY0" fmla="*/ 0 h 2093044"/>
              <a:gd name="connsiteX1" fmla="*/ 2079854 w 2079854"/>
              <a:gd name="connsiteY1" fmla="*/ 2093044 h 209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79854" h="2093044">
                <a:moveTo>
                  <a:pt x="0" y="0"/>
                </a:moveTo>
                <a:cubicBezTo>
                  <a:pt x="1136247" y="37650"/>
                  <a:pt x="2049133" y="955002"/>
                  <a:pt x="2079854" y="2093044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3"/>
          <p:cNvSpPr/>
          <p:nvPr/>
        </p:nvSpPr>
        <p:spPr>
          <a:xfrm>
            <a:off x="2408982" y="3501008"/>
            <a:ext cx="2090179" cy="2076844"/>
          </a:xfrm>
          <a:custGeom>
            <a:avLst/>
            <a:gdLst>
              <a:gd name="connsiteX0" fmla="*/ 2090179 w 2181619"/>
              <a:gd name="connsiteY0" fmla="*/ 0 h 2076844"/>
              <a:gd name="connsiteX1" fmla="*/ 2090179 w 2181619"/>
              <a:gd name="connsiteY1" fmla="*/ 2076844 h 2076844"/>
              <a:gd name="connsiteX2" fmla="*/ 0 w 2181619"/>
              <a:gd name="connsiteY2" fmla="*/ 0 h 2076844"/>
              <a:gd name="connsiteX3" fmla="*/ 2181619 w 2181619"/>
              <a:gd name="connsiteY3" fmla="*/ 91440 h 2076844"/>
              <a:gd name="connsiteX0" fmla="*/ 2090179 w 2090179"/>
              <a:gd name="connsiteY0" fmla="*/ 0 h 2076844"/>
              <a:gd name="connsiteX1" fmla="*/ 2090179 w 2090179"/>
              <a:gd name="connsiteY1" fmla="*/ 2076844 h 2076844"/>
              <a:gd name="connsiteX2" fmla="*/ 0 w 2090179"/>
              <a:gd name="connsiteY2" fmla="*/ 0 h 2076844"/>
              <a:gd name="connsiteX0" fmla="*/ 2090179 w 2090179"/>
              <a:gd name="connsiteY0" fmla="*/ 2076844 h 2076844"/>
              <a:gd name="connsiteX1" fmla="*/ 0 w 2090179"/>
              <a:gd name="connsiteY1" fmla="*/ 0 h 20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90179" h="2076844">
                <a:moveTo>
                  <a:pt x="2090179" y="2076844"/>
                </a:moveTo>
                <a:cubicBezTo>
                  <a:pt x="954364" y="2044807"/>
                  <a:pt x="39011" y="1134015"/>
                  <a:pt x="0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3"/>
          <p:cNvSpPr/>
          <p:nvPr/>
        </p:nvSpPr>
        <p:spPr>
          <a:xfrm>
            <a:off x="4644836" y="3501008"/>
            <a:ext cx="2079026" cy="2076280"/>
          </a:xfrm>
          <a:custGeom>
            <a:avLst/>
            <a:gdLst>
              <a:gd name="connsiteX0" fmla="*/ 0 w 2079026"/>
              <a:gd name="connsiteY0" fmla="*/ 0 h 2076280"/>
              <a:gd name="connsiteX1" fmla="*/ 2079026 w 2079026"/>
              <a:gd name="connsiteY1" fmla="*/ 0 h 2076280"/>
              <a:gd name="connsiteX2" fmla="*/ 0 w 2079026"/>
              <a:gd name="connsiteY2" fmla="*/ 2076280 h 2076280"/>
              <a:gd name="connsiteX3" fmla="*/ 91440 w 2079026"/>
              <a:gd name="connsiteY3" fmla="*/ 91440 h 2076280"/>
              <a:gd name="connsiteX0" fmla="*/ 2079026 w 2079026"/>
              <a:gd name="connsiteY0" fmla="*/ 0 h 2076280"/>
              <a:gd name="connsiteX1" fmla="*/ 0 w 2079026"/>
              <a:gd name="connsiteY1" fmla="*/ 2076280 h 2076280"/>
              <a:gd name="connsiteX2" fmla="*/ 91440 w 2079026"/>
              <a:gd name="connsiteY2" fmla="*/ 91440 h 2076280"/>
              <a:gd name="connsiteX0" fmla="*/ 2079026 w 2079026"/>
              <a:gd name="connsiteY0" fmla="*/ 0 h 2076280"/>
              <a:gd name="connsiteX1" fmla="*/ 0 w 2079026"/>
              <a:gd name="connsiteY1" fmla="*/ 2076280 h 2076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079026" h="2076280">
                <a:moveTo>
                  <a:pt x="2079026" y="0"/>
                </a:moveTo>
                <a:cubicBezTo>
                  <a:pt x="2040139" y="1130290"/>
                  <a:pt x="1130653" y="2038816"/>
                  <a:pt x="0" y="207628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200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 rot="2700000">
            <a:off x="1403648" y="260648"/>
            <a:ext cx="6336704" cy="6336704"/>
            <a:chOff x="1403648" y="260648"/>
            <a:chExt cx="6336704" cy="6336704"/>
          </a:xfrm>
        </p:grpSpPr>
        <p:cxnSp>
          <p:nvCxnSpPr>
            <p:cNvPr id="5" name="직선 연결선 4"/>
            <p:cNvCxnSpPr/>
            <p:nvPr/>
          </p:nvCxnSpPr>
          <p:spPr>
            <a:xfrm>
              <a:off x="4572000" y="260648"/>
              <a:ext cx="0" cy="633670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5400000">
              <a:off x="4572000" y="260648"/>
              <a:ext cx="0" cy="633670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타원 3"/>
            <p:cNvSpPr/>
            <p:nvPr/>
          </p:nvSpPr>
          <p:spPr>
            <a:xfrm>
              <a:off x="2408982" y="1263384"/>
              <a:ext cx="2091010" cy="2093608"/>
            </a:xfrm>
            <a:custGeom>
              <a:avLst/>
              <a:gdLst>
                <a:gd name="connsiteX0" fmla="*/ 2091010 w 2182450"/>
                <a:gd name="connsiteY0" fmla="*/ 2093608 h 2185048"/>
                <a:gd name="connsiteX1" fmla="*/ 0 w 2182450"/>
                <a:gd name="connsiteY1" fmla="*/ 2093608 h 2185048"/>
                <a:gd name="connsiteX2" fmla="*/ 2091010 w 2182450"/>
                <a:gd name="connsiteY2" fmla="*/ 0 h 2185048"/>
                <a:gd name="connsiteX3" fmla="*/ 2182450 w 2182450"/>
                <a:gd name="connsiteY3" fmla="*/ 2185048 h 2185048"/>
                <a:gd name="connsiteX0" fmla="*/ 2091010 w 2091010"/>
                <a:gd name="connsiteY0" fmla="*/ 2093608 h 2093608"/>
                <a:gd name="connsiteX1" fmla="*/ 0 w 2091010"/>
                <a:gd name="connsiteY1" fmla="*/ 2093608 h 2093608"/>
                <a:gd name="connsiteX2" fmla="*/ 2091010 w 2091010"/>
                <a:gd name="connsiteY2" fmla="*/ 0 h 2093608"/>
                <a:gd name="connsiteX0" fmla="*/ 0 w 2091010"/>
                <a:gd name="connsiteY0" fmla="*/ 2093608 h 2093608"/>
                <a:gd name="connsiteX1" fmla="*/ 2091010 w 2091010"/>
                <a:gd name="connsiteY1" fmla="*/ 0 h 2093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1010" h="2093608">
                  <a:moveTo>
                    <a:pt x="0" y="2093608"/>
                  </a:moveTo>
                  <a:cubicBezTo>
                    <a:pt x="30820" y="951834"/>
                    <a:pt x="949594" y="32195"/>
                    <a:pt x="2091010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타원 3"/>
            <p:cNvSpPr/>
            <p:nvPr/>
          </p:nvSpPr>
          <p:spPr>
            <a:xfrm>
              <a:off x="4644008" y="1263948"/>
              <a:ext cx="2079854" cy="2093044"/>
            </a:xfrm>
            <a:custGeom>
              <a:avLst/>
              <a:gdLst>
                <a:gd name="connsiteX0" fmla="*/ 0 w 2079854"/>
                <a:gd name="connsiteY0" fmla="*/ 2093044 h 2184484"/>
                <a:gd name="connsiteX1" fmla="*/ 0 w 2079854"/>
                <a:gd name="connsiteY1" fmla="*/ 0 h 2184484"/>
                <a:gd name="connsiteX2" fmla="*/ 2079854 w 2079854"/>
                <a:gd name="connsiteY2" fmla="*/ 2093044 h 2184484"/>
                <a:gd name="connsiteX3" fmla="*/ 91440 w 2079854"/>
                <a:gd name="connsiteY3" fmla="*/ 2184484 h 2184484"/>
                <a:gd name="connsiteX0" fmla="*/ 0 w 2079854"/>
                <a:gd name="connsiteY0" fmla="*/ 0 h 2184484"/>
                <a:gd name="connsiteX1" fmla="*/ 2079854 w 2079854"/>
                <a:gd name="connsiteY1" fmla="*/ 2093044 h 2184484"/>
                <a:gd name="connsiteX2" fmla="*/ 91440 w 2079854"/>
                <a:gd name="connsiteY2" fmla="*/ 2184484 h 2184484"/>
                <a:gd name="connsiteX0" fmla="*/ 0 w 2079854"/>
                <a:gd name="connsiteY0" fmla="*/ 0 h 2093044"/>
                <a:gd name="connsiteX1" fmla="*/ 2079854 w 2079854"/>
                <a:gd name="connsiteY1" fmla="*/ 2093044 h 2093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854" h="2093044">
                  <a:moveTo>
                    <a:pt x="0" y="0"/>
                  </a:moveTo>
                  <a:cubicBezTo>
                    <a:pt x="1136247" y="37650"/>
                    <a:pt x="2049133" y="955002"/>
                    <a:pt x="2079854" y="2093044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3"/>
            <p:cNvSpPr/>
            <p:nvPr/>
          </p:nvSpPr>
          <p:spPr>
            <a:xfrm>
              <a:off x="2408982" y="3501008"/>
              <a:ext cx="2090179" cy="2076844"/>
            </a:xfrm>
            <a:custGeom>
              <a:avLst/>
              <a:gdLst>
                <a:gd name="connsiteX0" fmla="*/ 2090179 w 2181619"/>
                <a:gd name="connsiteY0" fmla="*/ 0 h 2076844"/>
                <a:gd name="connsiteX1" fmla="*/ 2090179 w 2181619"/>
                <a:gd name="connsiteY1" fmla="*/ 2076844 h 2076844"/>
                <a:gd name="connsiteX2" fmla="*/ 0 w 2181619"/>
                <a:gd name="connsiteY2" fmla="*/ 0 h 2076844"/>
                <a:gd name="connsiteX3" fmla="*/ 2181619 w 2181619"/>
                <a:gd name="connsiteY3" fmla="*/ 91440 h 2076844"/>
                <a:gd name="connsiteX0" fmla="*/ 2090179 w 2090179"/>
                <a:gd name="connsiteY0" fmla="*/ 0 h 2076844"/>
                <a:gd name="connsiteX1" fmla="*/ 2090179 w 2090179"/>
                <a:gd name="connsiteY1" fmla="*/ 2076844 h 2076844"/>
                <a:gd name="connsiteX2" fmla="*/ 0 w 2090179"/>
                <a:gd name="connsiteY2" fmla="*/ 0 h 2076844"/>
                <a:gd name="connsiteX0" fmla="*/ 2090179 w 2090179"/>
                <a:gd name="connsiteY0" fmla="*/ 2076844 h 2076844"/>
                <a:gd name="connsiteX1" fmla="*/ 0 w 2090179"/>
                <a:gd name="connsiteY1" fmla="*/ 0 h 207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0179" h="2076844">
                  <a:moveTo>
                    <a:pt x="2090179" y="2076844"/>
                  </a:moveTo>
                  <a:cubicBezTo>
                    <a:pt x="954364" y="2044807"/>
                    <a:pt x="39011" y="1134015"/>
                    <a:pt x="0" y="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3"/>
            <p:cNvSpPr/>
            <p:nvPr/>
          </p:nvSpPr>
          <p:spPr>
            <a:xfrm>
              <a:off x="4644836" y="3501008"/>
              <a:ext cx="2079026" cy="2076280"/>
            </a:xfrm>
            <a:custGeom>
              <a:avLst/>
              <a:gdLst>
                <a:gd name="connsiteX0" fmla="*/ 0 w 2079026"/>
                <a:gd name="connsiteY0" fmla="*/ 0 h 2076280"/>
                <a:gd name="connsiteX1" fmla="*/ 2079026 w 2079026"/>
                <a:gd name="connsiteY1" fmla="*/ 0 h 2076280"/>
                <a:gd name="connsiteX2" fmla="*/ 0 w 2079026"/>
                <a:gd name="connsiteY2" fmla="*/ 2076280 h 2076280"/>
                <a:gd name="connsiteX3" fmla="*/ 91440 w 2079026"/>
                <a:gd name="connsiteY3" fmla="*/ 91440 h 2076280"/>
                <a:gd name="connsiteX0" fmla="*/ 2079026 w 2079026"/>
                <a:gd name="connsiteY0" fmla="*/ 0 h 2076280"/>
                <a:gd name="connsiteX1" fmla="*/ 0 w 2079026"/>
                <a:gd name="connsiteY1" fmla="*/ 2076280 h 2076280"/>
                <a:gd name="connsiteX2" fmla="*/ 91440 w 2079026"/>
                <a:gd name="connsiteY2" fmla="*/ 91440 h 2076280"/>
                <a:gd name="connsiteX0" fmla="*/ 2079026 w 2079026"/>
                <a:gd name="connsiteY0" fmla="*/ 0 h 2076280"/>
                <a:gd name="connsiteX1" fmla="*/ 0 w 2079026"/>
                <a:gd name="connsiteY1" fmla="*/ 2076280 h 207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79026" h="2076280">
                  <a:moveTo>
                    <a:pt x="2079026" y="0"/>
                  </a:moveTo>
                  <a:cubicBezTo>
                    <a:pt x="2040139" y="1130290"/>
                    <a:pt x="1130653" y="2038816"/>
                    <a:pt x="0" y="2076280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3311860" y="2160478"/>
              <a:ext cx="2520280" cy="25202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4120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 rot="16200000">
            <a:off x="1457654" y="-784519"/>
            <a:ext cx="6336706" cy="846094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41586" y="901169"/>
            <a:ext cx="1628202" cy="871647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각 삼각형 2"/>
          <p:cNvSpPr/>
          <p:nvPr/>
        </p:nvSpPr>
        <p:spPr>
          <a:xfrm flipH="1" flipV="1">
            <a:off x="144631" y="1771336"/>
            <a:ext cx="252028" cy="237736"/>
          </a:xfrm>
          <a:prstGeom prst="rt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/>
          <p:cNvSpPr txBox="1"/>
          <p:nvPr/>
        </p:nvSpPr>
        <p:spPr>
          <a:xfrm>
            <a:off x="3743908" y="841209"/>
            <a:ext cx="47307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ko-KR" altLang="en-US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글로벌 혁신 기업은</a:t>
            </a:r>
            <a:endParaRPr lang="en-US" altLang="ko-KR" sz="2800" dirty="0" smtClean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  <a:p>
            <a:r>
              <a:rPr lang="ko-KR" altLang="en-US" sz="32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 </a:t>
            </a:r>
            <a:endParaRPr lang="en-US" altLang="ko-KR" sz="32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4263176" y="1335595"/>
            <a:ext cx="42803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고객서비스를 어떻게 할까</a:t>
            </a:r>
            <a:r>
              <a:rPr lang="en-US" altLang="ko-KR" sz="28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?</a:t>
            </a:r>
            <a:endParaRPr lang="en-US" altLang="ko-KR" sz="28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3883" y="977466"/>
            <a:ext cx="7777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2012.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8751" y="1279381"/>
            <a:ext cx="726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9. 30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14" name="그림 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8365" y="5843591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055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직선 연결선 7"/>
          <p:cNvCxnSpPr/>
          <p:nvPr/>
        </p:nvCxnSpPr>
        <p:spPr>
          <a:xfrm>
            <a:off x="4572000" y="260648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직선 연결선 21"/>
          <p:cNvCxnSpPr/>
          <p:nvPr/>
        </p:nvCxnSpPr>
        <p:spPr>
          <a:xfrm rot="3600000">
            <a:off x="4579570" y="258315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rot="7200000">
            <a:off x="4579570" y="258315"/>
            <a:ext cx="0" cy="63367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그룹 2"/>
          <p:cNvGrpSpPr/>
          <p:nvPr/>
        </p:nvGrpSpPr>
        <p:grpSpPr>
          <a:xfrm>
            <a:off x="2140170" y="883206"/>
            <a:ext cx="4864604" cy="4707034"/>
            <a:chOff x="2458840" y="1226802"/>
            <a:chExt cx="4226102" cy="4089214"/>
          </a:xfrm>
        </p:grpSpPr>
        <p:sp>
          <p:nvSpPr>
            <p:cNvPr id="26" name="타원 3"/>
            <p:cNvSpPr/>
            <p:nvPr/>
          </p:nvSpPr>
          <p:spPr>
            <a:xfrm rot="10800000">
              <a:off x="4638572" y="4435219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" name="타원 3"/>
            <p:cNvSpPr/>
            <p:nvPr/>
          </p:nvSpPr>
          <p:spPr>
            <a:xfrm>
              <a:off x="2970282" y="1542425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"/>
            <p:cNvSpPr/>
            <p:nvPr/>
          </p:nvSpPr>
          <p:spPr>
            <a:xfrm rot="7200000">
              <a:off x="5481366" y="2998873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0 w 1618238"/>
                <a:gd name="connsiteY0" fmla="*/ 880355 h 1853292"/>
                <a:gd name="connsiteX1" fmla="*/ 1526798 w 1618238"/>
                <a:gd name="connsiteY1" fmla="*/ 0 h 1853292"/>
                <a:gd name="connsiteX2" fmla="*/ 1618238 w 1618238"/>
                <a:gd name="connsiteY2" fmla="*/ 1853292 h 185329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"/>
            <p:cNvSpPr/>
            <p:nvPr/>
          </p:nvSpPr>
          <p:spPr>
            <a:xfrm rot="14400000" flipH="1">
              <a:off x="2135619" y="2990989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"/>
            <p:cNvSpPr/>
            <p:nvPr/>
          </p:nvSpPr>
          <p:spPr>
            <a:xfrm rot="3600000">
              <a:off x="4639066" y="1550023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"/>
            <p:cNvSpPr/>
            <p:nvPr/>
          </p:nvSpPr>
          <p:spPr>
            <a:xfrm flipV="1">
              <a:off x="2970282" y="4435661"/>
              <a:ext cx="1526798" cy="880355"/>
            </a:xfrm>
            <a:custGeom>
              <a:avLst/>
              <a:gdLst>
                <a:gd name="connsiteX0" fmla="*/ 1526798 w 1618238"/>
                <a:gd name="connsiteY0" fmla="*/ 1761852 h 1853292"/>
                <a:gd name="connsiteX1" fmla="*/ 0 w 1618238"/>
                <a:gd name="connsiteY1" fmla="*/ 880355 h 1853292"/>
                <a:gd name="connsiteX2" fmla="*/ 1526798 w 1618238"/>
                <a:gd name="connsiteY2" fmla="*/ 0 h 1853292"/>
                <a:gd name="connsiteX3" fmla="*/ 1618238 w 1618238"/>
                <a:gd name="connsiteY3" fmla="*/ 1853292 h 1853292"/>
                <a:gd name="connsiteX0" fmla="*/ 1526798 w 1526798"/>
                <a:gd name="connsiteY0" fmla="*/ 1761852 h 1761852"/>
                <a:gd name="connsiteX1" fmla="*/ 0 w 1526798"/>
                <a:gd name="connsiteY1" fmla="*/ 880355 h 1761852"/>
                <a:gd name="connsiteX2" fmla="*/ 1526798 w 1526798"/>
                <a:gd name="connsiteY2" fmla="*/ 0 h 1761852"/>
                <a:gd name="connsiteX0" fmla="*/ 0 w 1526798"/>
                <a:gd name="connsiteY0" fmla="*/ 880355 h 880355"/>
                <a:gd name="connsiteX1" fmla="*/ 1526798 w 1526798"/>
                <a:gd name="connsiteY1" fmla="*/ 0 h 880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6798" h="880355">
                  <a:moveTo>
                    <a:pt x="0" y="880355"/>
                  </a:moveTo>
                  <a:cubicBezTo>
                    <a:pt x="321626" y="368200"/>
                    <a:pt x="883020" y="22683"/>
                    <a:pt x="1526798" y="0"/>
                  </a:cubicBezTo>
                </a:path>
              </a:pathLst>
            </a:cu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" name="타원 4"/>
          <p:cNvSpPr/>
          <p:nvPr/>
        </p:nvSpPr>
        <p:spPr>
          <a:xfrm>
            <a:off x="3311860" y="2160478"/>
            <a:ext cx="2520280" cy="25202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210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이등변 삼각형 3"/>
          <p:cNvSpPr/>
          <p:nvPr/>
        </p:nvSpPr>
        <p:spPr>
          <a:xfrm>
            <a:off x="827584" y="466040"/>
            <a:ext cx="3090583" cy="2664296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이등변 삼각형 4"/>
          <p:cNvSpPr/>
          <p:nvPr/>
        </p:nvSpPr>
        <p:spPr>
          <a:xfrm rot="10800000">
            <a:off x="1602046" y="1798123"/>
            <a:ext cx="1545292" cy="1332148"/>
          </a:xfrm>
          <a:prstGeom prst="triangl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3"/>
          <p:cNvSpPr/>
          <p:nvPr/>
        </p:nvSpPr>
        <p:spPr>
          <a:xfrm>
            <a:off x="5148064" y="1798188"/>
            <a:ext cx="3246436" cy="3246126"/>
          </a:xfrm>
          <a:custGeom>
            <a:avLst/>
            <a:gdLst/>
            <a:ahLst/>
            <a:cxnLst/>
            <a:rect l="l" t="t" r="r" b="b"/>
            <a:pathLst>
              <a:path w="4314880" h="4314468">
                <a:moveTo>
                  <a:pt x="2235026" y="2237624"/>
                </a:moveTo>
                <a:lnTo>
                  <a:pt x="4314052" y="2237624"/>
                </a:lnTo>
                <a:cubicBezTo>
                  <a:pt x="4275165" y="3367914"/>
                  <a:pt x="3365679" y="4276440"/>
                  <a:pt x="2235026" y="4313904"/>
                </a:cubicBezTo>
                <a:close/>
                <a:moveTo>
                  <a:pt x="831" y="2237624"/>
                </a:moveTo>
                <a:lnTo>
                  <a:pt x="2091010" y="2237624"/>
                </a:lnTo>
                <a:lnTo>
                  <a:pt x="2091010" y="4314468"/>
                </a:lnTo>
                <a:cubicBezTo>
                  <a:pt x="955195" y="4282431"/>
                  <a:pt x="39842" y="3371639"/>
                  <a:pt x="831" y="2237624"/>
                </a:cubicBezTo>
                <a:close/>
                <a:moveTo>
                  <a:pt x="2235026" y="564"/>
                </a:moveTo>
                <a:cubicBezTo>
                  <a:pt x="3371273" y="38214"/>
                  <a:pt x="4284159" y="955566"/>
                  <a:pt x="4314880" y="2093608"/>
                </a:cubicBezTo>
                <a:lnTo>
                  <a:pt x="2235026" y="2093608"/>
                </a:lnTo>
                <a:close/>
                <a:moveTo>
                  <a:pt x="2091010" y="0"/>
                </a:moveTo>
                <a:lnTo>
                  <a:pt x="2091010" y="2093608"/>
                </a:lnTo>
                <a:lnTo>
                  <a:pt x="0" y="2093608"/>
                </a:lnTo>
                <a:cubicBezTo>
                  <a:pt x="30820" y="951834"/>
                  <a:pt x="949594" y="32195"/>
                  <a:pt x="209101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6771282" y="1662063"/>
            <a:ext cx="0" cy="352839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rot="16200000">
            <a:off x="6762762" y="1662063"/>
            <a:ext cx="0" cy="352839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이등변 삼각형 1"/>
          <p:cNvSpPr/>
          <p:nvPr/>
        </p:nvSpPr>
        <p:spPr>
          <a:xfrm>
            <a:off x="1617301" y="3537012"/>
            <a:ext cx="1545292" cy="1332148"/>
          </a:xfrm>
          <a:prstGeom prst="triangl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이등변 삼각형 9"/>
          <p:cNvSpPr/>
          <p:nvPr/>
        </p:nvSpPr>
        <p:spPr>
          <a:xfrm>
            <a:off x="849455" y="4869160"/>
            <a:ext cx="1545292" cy="1332148"/>
          </a:xfrm>
          <a:prstGeom prst="triangl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이등변 삼각형 10"/>
          <p:cNvSpPr/>
          <p:nvPr/>
        </p:nvSpPr>
        <p:spPr>
          <a:xfrm>
            <a:off x="2382407" y="4869160"/>
            <a:ext cx="1545292" cy="1332148"/>
          </a:xfrm>
          <a:prstGeom prst="triangle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3633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3349576" y="733855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5" name="직사각형 4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1583668" y="3684039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  <a:scene3d>
            <a:camera prst="perspectiveHeroicExtremeLeftFacing"/>
            <a:lightRig rig="threePt" dir="t"/>
          </a:scene3d>
        </p:grpSpPr>
        <p:sp>
          <p:nvSpPr>
            <p:cNvPr id="10" name="직사각형 9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직사각형 10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직사각형 11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007472" y="3821250"/>
            <a:ext cx="2444848" cy="2442733"/>
            <a:chOff x="965691" y="3717032"/>
            <a:chExt cx="2444848" cy="2442733"/>
          </a:xfrm>
          <a:solidFill>
            <a:schemeClr val="accent1">
              <a:lumMod val="20000"/>
              <a:lumOff val="80000"/>
            </a:schemeClr>
          </a:solidFill>
          <a:scene3d>
            <a:camera prst="isometricOffAxis2Left"/>
            <a:lightRig rig="threePt" dir="t"/>
          </a:scene3d>
        </p:grpSpPr>
        <p:sp>
          <p:nvSpPr>
            <p:cNvPr id="15" name="직사각형 14"/>
            <p:cNvSpPr/>
            <p:nvPr/>
          </p:nvSpPr>
          <p:spPr>
            <a:xfrm>
              <a:off x="965691" y="3717032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2267744" y="3717032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965691" y="5013176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2267744" y="5016970"/>
              <a:ext cx="1142795" cy="1142795"/>
            </a:xfrm>
            <a:prstGeom prst="rect">
              <a:avLst/>
            </a:prstGeom>
            <a:grp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570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1005727" y="937881"/>
            <a:ext cx="3227046" cy="1181824"/>
            <a:chOff x="294953" y="1088740"/>
            <a:chExt cx="4072483" cy="1491444"/>
          </a:xfrm>
          <a:solidFill>
            <a:schemeClr val="tx2">
              <a:lumMod val="20000"/>
              <a:lumOff val="80000"/>
            </a:schemeClr>
          </a:solidFill>
        </p:grpSpPr>
        <p:sp>
          <p:nvSpPr>
            <p:cNvPr id="4" name="다이아몬드 3"/>
            <p:cNvSpPr/>
            <p:nvPr/>
          </p:nvSpPr>
          <p:spPr>
            <a:xfrm>
              <a:off x="1403648" y="108874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다이아몬드 4"/>
            <p:cNvSpPr/>
            <p:nvPr/>
          </p:nvSpPr>
          <p:spPr>
            <a:xfrm>
              <a:off x="294953" y="164408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다이아몬드 5"/>
            <p:cNvSpPr/>
            <p:nvPr/>
          </p:nvSpPr>
          <p:spPr>
            <a:xfrm>
              <a:off x="2495228" y="1644080"/>
              <a:ext cx="1872208" cy="936104"/>
            </a:xfrm>
            <a:prstGeom prst="diamond">
              <a:avLst/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" name="다이아몬드 7"/>
          <p:cNvSpPr/>
          <p:nvPr/>
        </p:nvSpPr>
        <p:spPr>
          <a:xfrm>
            <a:off x="1653073" y="3825044"/>
            <a:ext cx="2579700" cy="1980220"/>
          </a:xfrm>
          <a:custGeom>
            <a:avLst/>
            <a:gdLst/>
            <a:ahLst/>
            <a:cxnLst/>
            <a:rect l="l" t="t" r="r" b="b"/>
            <a:pathLst>
              <a:path w="3001833" h="2304256">
                <a:moveTo>
                  <a:pt x="0" y="1260140"/>
                </a:moveTo>
                <a:lnTo>
                  <a:pt x="2293004" y="1260140"/>
                </a:lnTo>
                <a:lnTo>
                  <a:pt x="2293004" y="1404157"/>
                </a:lnTo>
                <a:lnTo>
                  <a:pt x="2541308" y="1260140"/>
                </a:lnTo>
                <a:lnTo>
                  <a:pt x="3001833" y="1260140"/>
                </a:lnTo>
                <a:lnTo>
                  <a:pt x="1500916" y="2304256"/>
                </a:lnTo>
                <a:close/>
                <a:moveTo>
                  <a:pt x="1500916" y="0"/>
                </a:moveTo>
                <a:lnTo>
                  <a:pt x="3001833" y="1044116"/>
                </a:lnTo>
                <a:lnTo>
                  <a:pt x="2541306" y="1044116"/>
                </a:lnTo>
                <a:lnTo>
                  <a:pt x="2293004" y="900101"/>
                </a:lnTo>
                <a:lnTo>
                  <a:pt x="2293004" y="1044116"/>
                </a:lnTo>
                <a:lnTo>
                  <a:pt x="0" y="10441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다이아몬드 7"/>
          <p:cNvSpPr/>
          <p:nvPr/>
        </p:nvSpPr>
        <p:spPr>
          <a:xfrm>
            <a:off x="4968044" y="3825044"/>
            <a:ext cx="2574547" cy="1976264"/>
          </a:xfrm>
          <a:custGeom>
            <a:avLst/>
            <a:gdLst/>
            <a:ahLst/>
            <a:cxnLst/>
            <a:rect l="l" t="t" r="r" b="b"/>
            <a:pathLst>
              <a:path w="3001833" h="2304256">
                <a:moveTo>
                  <a:pt x="0" y="1260140"/>
                </a:moveTo>
                <a:lnTo>
                  <a:pt x="463006" y="1260140"/>
                </a:lnTo>
                <a:lnTo>
                  <a:pt x="711311" y="1404157"/>
                </a:lnTo>
                <a:lnTo>
                  <a:pt x="711311" y="1260140"/>
                </a:lnTo>
                <a:lnTo>
                  <a:pt x="2293004" y="1260140"/>
                </a:lnTo>
                <a:lnTo>
                  <a:pt x="2293004" y="1404157"/>
                </a:lnTo>
                <a:lnTo>
                  <a:pt x="2541308" y="1260140"/>
                </a:lnTo>
                <a:lnTo>
                  <a:pt x="3001833" y="1260140"/>
                </a:lnTo>
                <a:lnTo>
                  <a:pt x="1500916" y="2304256"/>
                </a:lnTo>
                <a:close/>
                <a:moveTo>
                  <a:pt x="1500916" y="0"/>
                </a:moveTo>
                <a:lnTo>
                  <a:pt x="3001833" y="1044116"/>
                </a:lnTo>
                <a:lnTo>
                  <a:pt x="2541306" y="1044116"/>
                </a:lnTo>
                <a:lnTo>
                  <a:pt x="2293004" y="900101"/>
                </a:lnTo>
                <a:lnTo>
                  <a:pt x="2293004" y="1044116"/>
                </a:lnTo>
                <a:lnTo>
                  <a:pt x="711311" y="1044116"/>
                </a:lnTo>
                <a:lnTo>
                  <a:pt x="711311" y="900101"/>
                </a:lnTo>
                <a:lnTo>
                  <a:pt x="463008" y="1044116"/>
                </a:lnTo>
                <a:lnTo>
                  <a:pt x="0" y="1044116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4897414" y="937881"/>
            <a:ext cx="3227046" cy="1641541"/>
            <a:chOff x="4897414" y="937881"/>
            <a:chExt cx="3227046" cy="1641541"/>
          </a:xfrm>
        </p:grpSpPr>
        <p:sp>
          <p:nvSpPr>
            <p:cNvPr id="10" name="다이아몬드 9"/>
            <p:cNvSpPr/>
            <p:nvPr/>
          </p:nvSpPr>
          <p:spPr>
            <a:xfrm>
              <a:off x="5775947" y="937881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다이아몬드 10"/>
            <p:cNvSpPr/>
            <p:nvPr/>
          </p:nvSpPr>
          <p:spPr>
            <a:xfrm>
              <a:off x="4897414" y="1377934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다이아몬드 11"/>
            <p:cNvSpPr/>
            <p:nvPr/>
          </p:nvSpPr>
          <p:spPr>
            <a:xfrm>
              <a:off x="6640918" y="1377934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다이아몬드 12"/>
            <p:cNvSpPr/>
            <p:nvPr/>
          </p:nvSpPr>
          <p:spPr>
            <a:xfrm>
              <a:off x="5775947" y="1837651"/>
              <a:ext cx="1483542" cy="741771"/>
            </a:xfrm>
            <a:prstGeom prst="diamon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8947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583668" y="3681028"/>
            <a:ext cx="2735920" cy="2719930"/>
            <a:chOff x="1547664" y="1628800"/>
            <a:chExt cx="3911292" cy="3888432"/>
          </a:xfrm>
        </p:grpSpPr>
        <p:sp>
          <p:nvSpPr>
            <p:cNvPr id="4" name="눈물 방울 3"/>
            <p:cNvSpPr/>
            <p:nvPr/>
          </p:nvSpPr>
          <p:spPr>
            <a:xfrm>
              <a:off x="1547664" y="3645024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41452" y="211480"/>
                  </a:moveTo>
                  <a:cubicBezTo>
                    <a:pt x="543763" y="211480"/>
                    <a:pt x="221372" y="533871"/>
                    <a:pt x="221372" y="931560"/>
                  </a:cubicBezTo>
                  <a:cubicBezTo>
                    <a:pt x="221372" y="1329249"/>
                    <a:pt x="543763" y="1651640"/>
                    <a:pt x="941452" y="1651640"/>
                  </a:cubicBezTo>
                  <a:cubicBezTo>
                    <a:pt x="1339141" y="1651640"/>
                    <a:pt x="1661532" y="1329249"/>
                    <a:pt x="1661532" y="931560"/>
                  </a:cubicBezTo>
                  <a:cubicBezTo>
                    <a:pt x="1661532" y="533871"/>
                    <a:pt x="1339141" y="211480"/>
                    <a:pt x="941452" y="211480"/>
                  </a:cubicBezTo>
                  <a:close/>
                  <a:moveTo>
                    <a:pt x="936104" y="0"/>
                  </a:moveTo>
                  <a:lnTo>
                    <a:pt x="1872208" y="0"/>
                  </a:lnTo>
                  <a:lnTo>
                    <a:pt x="1872208" y="936104"/>
                  </a:lnTo>
                  <a:cubicBezTo>
                    <a:pt x="1872208" y="1453100"/>
                    <a:pt x="1453100" y="1872208"/>
                    <a:pt x="936104" y="1872208"/>
                  </a:cubicBez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눈물 방울 4"/>
            <p:cNvSpPr/>
            <p:nvPr/>
          </p:nvSpPr>
          <p:spPr>
            <a:xfrm flipV="1">
              <a:off x="1547664" y="1628800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41452" y="1656184"/>
                  </a:moveTo>
                  <a:cubicBezTo>
                    <a:pt x="543763" y="1656184"/>
                    <a:pt x="221372" y="1333793"/>
                    <a:pt x="221372" y="936104"/>
                  </a:cubicBezTo>
                  <a:cubicBezTo>
                    <a:pt x="221372" y="538415"/>
                    <a:pt x="543763" y="216024"/>
                    <a:pt x="941452" y="216024"/>
                  </a:cubicBezTo>
                  <a:cubicBezTo>
                    <a:pt x="1339141" y="216024"/>
                    <a:pt x="1661532" y="538415"/>
                    <a:pt x="1661532" y="936104"/>
                  </a:cubicBezTo>
                  <a:cubicBezTo>
                    <a:pt x="1661532" y="1333793"/>
                    <a:pt x="1339141" y="1656184"/>
                    <a:pt x="941452" y="1656184"/>
                  </a:cubicBezTo>
                  <a:close/>
                  <a:moveTo>
                    <a:pt x="936104" y="1872208"/>
                  </a:moveTo>
                  <a:cubicBezTo>
                    <a:pt x="1453100" y="1872208"/>
                    <a:pt x="1872208" y="1453100"/>
                    <a:pt x="1872208" y="936104"/>
                  </a:cubicBezTo>
                  <a:lnTo>
                    <a:pt x="1872208" y="0"/>
                  </a:lnTo>
                  <a:lnTo>
                    <a:pt x="936104" y="0"/>
                  </a:lnTo>
                  <a:cubicBezTo>
                    <a:pt x="419108" y="0"/>
                    <a:pt x="0" y="419108"/>
                    <a:pt x="0" y="936104"/>
                  </a:cubicBezTo>
                  <a:cubicBezTo>
                    <a:pt x="0" y="1453100"/>
                    <a:pt x="419108" y="1872208"/>
                    <a:pt x="936104" y="187220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눈물 방울 5"/>
            <p:cNvSpPr/>
            <p:nvPr/>
          </p:nvSpPr>
          <p:spPr>
            <a:xfrm flipH="1">
              <a:off x="3586748" y="3645024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25408" y="211480"/>
                  </a:moveTo>
                  <a:cubicBezTo>
                    <a:pt x="1323097" y="211480"/>
                    <a:pt x="1645488" y="533871"/>
                    <a:pt x="1645488" y="931560"/>
                  </a:cubicBezTo>
                  <a:cubicBezTo>
                    <a:pt x="1645488" y="1329249"/>
                    <a:pt x="1323097" y="1651640"/>
                    <a:pt x="925408" y="1651640"/>
                  </a:cubicBezTo>
                  <a:cubicBezTo>
                    <a:pt x="527719" y="1651640"/>
                    <a:pt x="205328" y="1329249"/>
                    <a:pt x="205328" y="931560"/>
                  </a:cubicBezTo>
                  <a:cubicBezTo>
                    <a:pt x="205328" y="533871"/>
                    <a:pt x="527719" y="211480"/>
                    <a:pt x="925408" y="211480"/>
                  </a:cubicBezTo>
                  <a:close/>
                  <a:moveTo>
                    <a:pt x="1872208" y="0"/>
                  </a:moveTo>
                  <a:lnTo>
                    <a:pt x="936104" y="0"/>
                  </a:lnTo>
                  <a:cubicBezTo>
                    <a:pt x="419108" y="0"/>
                    <a:pt x="0" y="419108"/>
                    <a:pt x="0" y="936104"/>
                  </a:cubicBezTo>
                  <a:cubicBezTo>
                    <a:pt x="0" y="1453100"/>
                    <a:pt x="419108" y="1872208"/>
                    <a:pt x="936104" y="1872208"/>
                  </a:cubicBezTo>
                  <a:cubicBezTo>
                    <a:pt x="1453100" y="1872208"/>
                    <a:pt x="1872208" y="1453100"/>
                    <a:pt x="1872208" y="936104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눈물 방울 6"/>
            <p:cNvSpPr/>
            <p:nvPr/>
          </p:nvSpPr>
          <p:spPr>
            <a:xfrm flipH="1" flipV="1">
              <a:off x="3586748" y="1628800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20060" y="1656184"/>
                  </a:moveTo>
                  <a:cubicBezTo>
                    <a:pt x="1317749" y="1656184"/>
                    <a:pt x="1640140" y="1333793"/>
                    <a:pt x="1640140" y="936104"/>
                  </a:cubicBezTo>
                  <a:cubicBezTo>
                    <a:pt x="1640140" y="538415"/>
                    <a:pt x="1317749" y="216024"/>
                    <a:pt x="920060" y="216024"/>
                  </a:cubicBezTo>
                  <a:cubicBezTo>
                    <a:pt x="522371" y="216024"/>
                    <a:pt x="199980" y="538415"/>
                    <a:pt x="199980" y="936104"/>
                  </a:cubicBezTo>
                  <a:cubicBezTo>
                    <a:pt x="199980" y="1333793"/>
                    <a:pt x="522371" y="1656184"/>
                    <a:pt x="920060" y="1656184"/>
                  </a:cubicBezTo>
                  <a:close/>
                  <a:moveTo>
                    <a:pt x="936104" y="1872208"/>
                  </a:move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lnTo>
                    <a:pt x="1872208" y="0"/>
                  </a:lnTo>
                  <a:lnTo>
                    <a:pt x="1872208" y="936104"/>
                  </a:lnTo>
                  <a:cubicBezTo>
                    <a:pt x="1872208" y="1453100"/>
                    <a:pt x="1453100" y="1872208"/>
                    <a:pt x="936104" y="187220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직사각형 16"/>
          <p:cNvSpPr/>
          <p:nvPr/>
        </p:nvSpPr>
        <p:spPr>
          <a:xfrm>
            <a:off x="4831124" y="3681028"/>
            <a:ext cx="2637433" cy="2637433"/>
          </a:xfrm>
          <a:custGeom>
            <a:avLst/>
            <a:gdLst/>
            <a:ahLst/>
            <a:cxnLst/>
            <a:rect l="l" t="t" r="r" b="b"/>
            <a:pathLst>
              <a:path w="2304256" h="2304256">
                <a:moveTo>
                  <a:pt x="1800200" y="1174988"/>
                </a:moveTo>
                <a:lnTo>
                  <a:pt x="2304256" y="1174988"/>
                </a:lnTo>
                <a:lnTo>
                  <a:pt x="2304256" y="2304256"/>
                </a:lnTo>
                <a:lnTo>
                  <a:pt x="1174988" y="2304256"/>
                </a:lnTo>
                <a:lnTo>
                  <a:pt x="1174988" y="1800200"/>
                </a:lnTo>
                <a:lnTo>
                  <a:pt x="1800200" y="1800200"/>
                </a:lnTo>
                <a:close/>
                <a:moveTo>
                  <a:pt x="0" y="1174988"/>
                </a:moveTo>
                <a:lnTo>
                  <a:pt x="504056" y="1174988"/>
                </a:lnTo>
                <a:lnTo>
                  <a:pt x="504056" y="1800200"/>
                </a:lnTo>
                <a:lnTo>
                  <a:pt x="1129269" y="1800200"/>
                </a:lnTo>
                <a:lnTo>
                  <a:pt x="1129269" y="2304256"/>
                </a:lnTo>
                <a:lnTo>
                  <a:pt x="0" y="2304256"/>
                </a:lnTo>
                <a:close/>
                <a:moveTo>
                  <a:pt x="1174988" y="0"/>
                </a:moveTo>
                <a:lnTo>
                  <a:pt x="2304256" y="0"/>
                </a:lnTo>
                <a:lnTo>
                  <a:pt x="2304256" y="1129269"/>
                </a:lnTo>
                <a:lnTo>
                  <a:pt x="1800200" y="1129269"/>
                </a:lnTo>
                <a:lnTo>
                  <a:pt x="1800200" y="504056"/>
                </a:lnTo>
                <a:lnTo>
                  <a:pt x="1174988" y="504056"/>
                </a:lnTo>
                <a:close/>
                <a:moveTo>
                  <a:pt x="0" y="0"/>
                </a:moveTo>
                <a:lnTo>
                  <a:pt x="1129269" y="0"/>
                </a:lnTo>
                <a:lnTo>
                  <a:pt x="1129269" y="504056"/>
                </a:lnTo>
                <a:lnTo>
                  <a:pt x="504056" y="504056"/>
                </a:lnTo>
                <a:lnTo>
                  <a:pt x="504056" y="1129269"/>
                </a:lnTo>
                <a:lnTo>
                  <a:pt x="0" y="112926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3134602" y="460562"/>
            <a:ext cx="2874796" cy="2716026"/>
            <a:chOff x="3275856" y="822024"/>
            <a:chExt cx="2492204" cy="2354564"/>
          </a:xfrm>
        </p:grpSpPr>
        <p:sp>
          <p:nvSpPr>
            <p:cNvPr id="8" name="자유형 7"/>
            <p:cNvSpPr/>
            <p:nvPr/>
          </p:nvSpPr>
          <p:spPr>
            <a:xfrm>
              <a:off x="3275856" y="822024"/>
              <a:ext cx="2492204" cy="2354564"/>
            </a:xfrm>
            <a:custGeom>
              <a:avLst/>
              <a:gdLst/>
              <a:ahLst/>
              <a:cxnLst/>
              <a:rect l="l" t="t" r="r" b="b"/>
              <a:pathLst>
                <a:path w="2826815" h="2601890">
                  <a:moveTo>
                    <a:pt x="1399861" y="0"/>
                  </a:moveTo>
                  <a:cubicBezTo>
                    <a:pt x="1678243" y="0"/>
                    <a:pt x="1903917" y="225674"/>
                    <a:pt x="1903917" y="504056"/>
                  </a:cubicBezTo>
                  <a:cubicBezTo>
                    <a:pt x="1903917" y="633526"/>
                    <a:pt x="1855104" y="751595"/>
                    <a:pt x="1773492" y="839619"/>
                  </a:cubicBezTo>
                  <a:cubicBezTo>
                    <a:pt x="1727415" y="913253"/>
                    <a:pt x="1702098" y="1000582"/>
                    <a:pt x="1702098" y="1093823"/>
                  </a:cubicBezTo>
                  <a:cubicBezTo>
                    <a:pt x="1702098" y="1372205"/>
                    <a:pt x="1927772" y="1597879"/>
                    <a:pt x="2206154" y="1597879"/>
                  </a:cubicBezTo>
                  <a:cubicBezTo>
                    <a:pt x="2225349" y="1597879"/>
                    <a:pt x="2244294" y="1596806"/>
                    <a:pt x="2262647" y="1592184"/>
                  </a:cubicBezTo>
                  <a:lnTo>
                    <a:pt x="2263375" y="1596366"/>
                  </a:lnTo>
                  <a:cubicBezTo>
                    <a:pt x="2282653" y="1591566"/>
                    <a:pt x="2302567" y="1590379"/>
                    <a:pt x="2322759" y="1590379"/>
                  </a:cubicBezTo>
                  <a:cubicBezTo>
                    <a:pt x="2601141" y="1590379"/>
                    <a:pt x="2826815" y="1816053"/>
                    <a:pt x="2826815" y="2094435"/>
                  </a:cubicBezTo>
                  <a:cubicBezTo>
                    <a:pt x="2826815" y="2372817"/>
                    <a:pt x="2601141" y="2598491"/>
                    <a:pt x="2322759" y="2598491"/>
                  </a:cubicBezTo>
                  <a:cubicBezTo>
                    <a:pt x="2121675" y="2598491"/>
                    <a:pt x="1948092" y="2480743"/>
                    <a:pt x="1868679" y="2309732"/>
                  </a:cubicBezTo>
                  <a:lnTo>
                    <a:pt x="1865458" y="2310184"/>
                  </a:lnTo>
                  <a:cubicBezTo>
                    <a:pt x="1786452" y="2137809"/>
                    <a:pt x="1612104" y="2018823"/>
                    <a:pt x="1409966" y="2018823"/>
                  </a:cubicBezTo>
                  <a:cubicBezTo>
                    <a:pt x="1224360" y="2018823"/>
                    <a:pt x="1062185" y="2119143"/>
                    <a:pt x="976182" y="2269290"/>
                  </a:cubicBezTo>
                  <a:cubicBezTo>
                    <a:pt x="907630" y="2463575"/>
                    <a:pt x="721995" y="2601890"/>
                    <a:pt x="504056" y="2601890"/>
                  </a:cubicBezTo>
                  <a:cubicBezTo>
                    <a:pt x="225674" y="2601890"/>
                    <a:pt x="0" y="2376216"/>
                    <a:pt x="0" y="2097834"/>
                  </a:cubicBezTo>
                  <a:cubicBezTo>
                    <a:pt x="0" y="1819452"/>
                    <a:pt x="225674" y="1593778"/>
                    <a:pt x="504056" y="1593778"/>
                  </a:cubicBezTo>
                  <a:lnTo>
                    <a:pt x="550643" y="1598474"/>
                  </a:lnTo>
                  <a:lnTo>
                    <a:pt x="550946" y="1594297"/>
                  </a:lnTo>
                  <a:lnTo>
                    <a:pt x="586477" y="1597879"/>
                  </a:lnTo>
                  <a:cubicBezTo>
                    <a:pt x="864859" y="1597879"/>
                    <a:pt x="1090533" y="1372205"/>
                    <a:pt x="1090533" y="1093823"/>
                  </a:cubicBezTo>
                  <a:cubicBezTo>
                    <a:pt x="1090533" y="985717"/>
                    <a:pt x="1056500" y="885559"/>
                    <a:pt x="997216" y="804454"/>
                  </a:cubicBezTo>
                  <a:cubicBezTo>
                    <a:pt x="933005" y="721417"/>
                    <a:pt x="895805" y="617081"/>
                    <a:pt x="895805" y="504056"/>
                  </a:cubicBezTo>
                  <a:cubicBezTo>
                    <a:pt x="895805" y="225674"/>
                    <a:pt x="1121479" y="0"/>
                    <a:pt x="1399861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4151088" y="909902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4961739" y="2355964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3366627" y="2355964"/>
              <a:ext cx="720391" cy="720391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3571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755576" y="3681413"/>
            <a:ext cx="3500812" cy="2088185"/>
            <a:chOff x="440048" y="404664"/>
            <a:chExt cx="4708016" cy="2808265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440048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2073976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모서리가 둥근 직사각형 5"/>
            <p:cNvSpPr/>
            <p:nvPr/>
          </p:nvSpPr>
          <p:spPr>
            <a:xfrm>
              <a:off x="3707904" y="404664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모서리가 둥근 직사각형 6"/>
            <p:cNvSpPr/>
            <p:nvPr/>
          </p:nvSpPr>
          <p:spPr>
            <a:xfrm>
              <a:off x="440048" y="1423995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2073976" y="1423995"/>
              <a:ext cx="1440160" cy="79208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3707904" y="1423995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440048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2073976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3707904" y="2420841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 rot="10800000">
            <a:off x="4887612" y="3681413"/>
            <a:ext cx="3500812" cy="2088185"/>
            <a:chOff x="440048" y="3769956"/>
            <a:chExt cx="4708016" cy="2808265"/>
          </a:xfrm>
        </p:grpSpPr>
        <p:sp>
          <p:nvSpPr>
            <p:cNvPr id="13" name="모서리가 둥근 직사각형 12"/>
            <p:cNvSpPr/>
            <p:nvPr/>
          </p:nvSpPr>
          <p:spPr>
            <a:xfrm>
              <a:off x="440048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2073976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모서리가 둥근 직사각형 14"/>
            <p:cNvSpPr/>
            <p:nvPr/>
          </p:nvSpPr>
          <p:spPr>
            <a:xfrm>
              <a:off x="3707904" y="3769956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모서리가 둥근 직사각형 15"/>
            <p:cNvSpPr/>
            <p:nvPr/>
          </p:nvSpPr>
          <p:spPr>
            <a:xfrm>
              <a:off x="440048" y="4789287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모서리가 둥근 직사각형 16"/>
            <p:cNvSpPr/>
            <p:nvPr/>
          </p:nvSpPr>
          <p:spPr>
            <a:xfrm>
              <a:off x="2073976" y="4789287"/>
              <a:ext cx="1440160" cy="79208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3707904" y="4789287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440048" y="5786133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2073976" y="5786133"/>
              <a:ext cx="1440160" cy="792088"/>
            </a:xfrm>
            <a:prstGeom prst="round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776955" y="1088740"/>
            <a:ext cx="5590090" cy="1987664"/>
            <a:chOff x="179512" y="4293096"/>
            <a:chExt cx="5590090" cy="1987664"/>
          </a:xfrm>
        </p:grpSpPr>
        <p:sp>
          <p:nvSpPr>
            <p:cNvPr id="22" name="모서리가 둥근 직사각형 21"/>
            <p:cNvSpPr/>
            <p:nvPr/>
          </p:nvSpPr>
          <p:spPr>
            <a:xfrm>
              <a:off x="179512" y="429309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/>
            <p:cNvGrpSpPr/>
            <p:nvPr/>
          </p:nvGrpSpPr>
          <p:grpSpPr>
            <a:xfrm>
              <a:off x="1991524" y="4331196"/>
              <a:ext cx="865710" cy="864096"/>
              <a:chOff x="2627784" y="980728"/>
              <a:chExt cx="865710" cy="864096"/>
            </a:xfrm>
          </p:grpSpPr>
          <p:sp>
            <p:nvSpPr>
              <p:cNvPr id="39" name="타원 38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4" name="모서리가 둥근 직사각형 23"/>
            <p:cNvSpPr/>
            <p:nvPr/>
          </p:nvSpPr>
          <p:spPr>
            <a:xfrm>
              <a:off x="179512" y="534465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/>
            <p:cNvGrpSpPr/>
            <p:nvPr/>
          </p:nvGrpSpPr>
          <p:grpSpPr>
            <a:xfrm>
              <a:off x="1991524" y="5382756"/>
              <a:ext cx="865710" cy="864096"/>
              <a:chOff x="2627784" y="980728"/>
              <a:chExt cx="865710" cy="864096"/>
            </a:xfrm>
          </p:grpSpPr>
          <p:sp>
            <p:nvSpPr>
              <p:cNvPr id="36" name="타원 35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6" name="모서리가 둥근 직사각형 25"/>
            <p:cNvSpPr/>
            <p:nvPr/>
          </p:nvSpPr>
          <p:spPr>
            <a:xfrm>
              <a:off x="3465346" y="429309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/>
            <p:cNvGrpSpPr/>
            <p:nvPr/>
          </p:nvGrpSpPr>
          <p:grpSpPr>
            <a:xfrm>
              <a:off x="3092976" y="4331196"/>
              <a:ext cx="865710" cy="864096"/>
              <a:chOff x="2627784" y="980728"/>
              <a:chExt cx="865710" cy="864096"/>
            </a:xfrm>
          </p:grpSpPr>
          <p:sp>
            <p:nvSpPr>
              <p:cNvPr id="33" name="타원 32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8" name="모서리가 둥근 직사각형 27"/>
            <p:cNvSpPr/>
            <p:nvPr/>
          </p:nvSpPr>
          <p:spPr>
            <a:xfrm>
              <a:off x="3465346" y="5344656"/>
              <a:ext cx="2304256" cy="93610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/>
            <p:cNvGrpSpPr/>
            <p:nvPr/>
          </p:nvGrpSpPr>
          <p:grpSpPr>
            <a:xfrm>
              <a:off x="3092976" y="5382756"/>
              <a:ext cx="865710" cy="864096"/>
              <a:chOff x="2627784" y="980728"/>
              <a:chExt cx="865710" cy="864096"/>
            </a:xfrm>
          </p:grpSpPr>
          <p:sp>
            <p:nvSpPr>
              <p:cNvPr id="30" name="타원 29"/>
              <p:cNvSpPr/>
              <p:nvPr/>
            </p:nvSpPr>
            <p:spPr>
              <a:xfrm>
                <a:off x="2627784" y="980728"/>
                <a:ext cx="864096" cy="864096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chemeClr val="accent1">
                    <a:lumMod val="7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타원 30"/>
              <p:cNvSpPr/>
              <p:nvPr/>
            </p:nvSpPr>
            <p:spPr>
              <a:xfrm>
                <a:off x="2629398" y="980728"/>
                <a:ext cx="864096" cy="864096"/>
              </a:xfrm>
              <a:prstGeom prst="ellipse">
                <a:avLst/>
              </a:prstGeom>
              <a:noFill/>
              <a:ln w="101600">
                <a:solidFill>
                  <a:schemeClr val="accent1">
                    <a:lumMod val="7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타원 31"/>
              <p:cNvSpPr/>
              <p:nvPr/>
            </p:nvSpPr>
            <p:spPr>
              <a:xfrm>
                <a:off x="2992866" y="1089112"/>
                <a:ext cx="116004" cy="116004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7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4825930" y="752291"/>
            <a:ext cx="2736304" cy="2403324"/>
            <a:chOff x="5832140" y="872716"/>
            <a:chExt cx="2044551" cy="1795750"/>
          </a:xfrm>
        </p:grpSpPr>
        <p:sp>
          <p:nvSpPr>
            <p:cNvPr id="18" name="대각선 줄무늬 17"/>
            <p:cNvSpPr/>
            <p:nvPr/>
          </p:nvSpPr>
          <p:spPr>
            <a:xfrm>
              <a:off x="5832140" y="1588346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9" name="대각선 줄무늬 18"/>
            <p:cNvSpPr/>
            <p:nvPr/>
          </p:nvSpPr>
          <p:spPr>
            <a:xfrm rot="13500000">
              <a:off x="6796571" y="1468959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0" name="대각선 줄무늬 19"/>
            <p:cNvSpPr/>
            <p:nvPr/>
          </p:nvSpPr>
          <p:spPr>
            <a:xfrm rot="5400000">
              <a:off x="6300192" y="872716"/>
              <a:ext cx="1080120" cy="1080120"/>
            </a:xfrm>
            <a:prstGeom prst="diagStripe">
              <a:avLst>
                <a:gd name="adj" fmla="val 37179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511660" y="666110"/>
            <a:ext cx="2377867" cy="2377985"/>
            <a:chOff x="1677174" y="831632"/>
            <a:chExt cx="2212353" cy="2212463"/>
          </a:xfrm>
        </p:grpSpPr>
        <p:sp>
          <p:nvSpPr>
            <p:cNvPr id="24" name="오각형 23"/>
            <p:cNvSpPr/>
            <p:nvPr/>
          </p:nvSpPr>
          <p:spPr>
            <a:xfrm rot="13500000">
              <a:off x="2642719" y="2005088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오각형 24"/>
            <p:cNvSpPr/>
            <p:nvPr/>
          </p:nvSpPr>
          <p:spPr>
            <a:xfrm rot="18900000">
              <a:off x="1677174" y="2005087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8" name="오각형 27"/>
            <p:cNvSpPr/>
            <p:nvPr/>
          </p:nvSpPr>
          <p:spPr>
            <a:xfrm rot="8100000" flipV="1">
              <a:off x="2642719" y="1039434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2" name="오각형 31"/>
            <p:cNvSpPr/>
            <p:nvPr/>
          </p:nvSpPr>
          <p:spPr>
            <a:xfrm rot="2700000" flipV="1">
              <a:off x="1677174" y="1039433"/>
              <a:ext cx="1246808" cy="831205"/>
            </a:xfrm>
            <a:prstGeom prst="homePlat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26" name="타원 25"/>
          <p:cNvSpPr/>
          <p:nvPr/>
        </p:nvSpPr>
        <p:spPr>
          <a:xfrm>
            <a:off x="969389" y="3753036"/>
            <a:ext cx="1562045" cy="156204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639395" y="3753036"/>
            <a:ext cx="1562045" cy="156204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133023" y="5136178"/>
            <a:ext cx="922804" cy="92280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0" name="그룹 29"/>
          <p:cNvGrpSpPr/>
          <p:nvPr/>
        </p:nvGrpSpPr>
        <p:grpSpPr>
          <a:xfrm>
            <a:off x="4825074" y="3715876"/>
            <a:ext cx="2232884" cy="2232027"/>
            <a:chOff x="5795500" y="4077072"/>
            <a:chExt cx="1656820" cy="1656184"/>
          </a:xfrm>
        </p:grpSpPr>
        <p:sp>
          <p:nvSpPr>
            <p:cNvPr id="31" name="직사각형 30"/>
            <p:cNvSpPr/>
            <p:nvPr/>
          </p:nvSpPr>
          <p:spPr>
            <a:xfrm>
              <a:off x="6660232" y="4077072"/>
              <a:ext cx="792088" cy="79208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직사각형 36"/>
            <p:cNvSpPr/>
            <p:nvPr/>
          </p:nvSpPr>
          <p:spPr>
            <a:xfrm>
              <a:off x="5795500" y="4941168"/>
              <a:ext cx="792088" cy="79208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원형 37"/>
            <p:cNvSpPr/>
            <p:nvPr/>
          </p:nvSpPr>
          <p:spPr>
            <a:xfrm rot="10800000">
              <a:off x="5796136" y="4083915"/>
              <a:ext cx="1570489" cy="1570489"/>
            </a:xfrm>
            <a:prstGeom prst="pie">
              <a:avLst>
                <a:gd name="adj1" fmla="val 0"/>
                <a:gd name="adj2" fmla="val 5378524"/>
              </a:avLst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원형 38"/>
            <p:cNvSpPr/>
            <p:nvPr/>
          </p:nvSpPr>
          <p:spPr>
            <a:xfrm>
              <a:off x="5881831" y="4155106"/>
              <a:ext cx="1570489" cy="1570489"/>
            </a:xfrm>
            <a:prstGeom prst="pie">
              <a:avLst>
                <a:gd name="adj1" fmla="val 0"/>
                <a:gd name="adj2" fmla="val 5378524"/>
              </a:avLst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6935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2879812" y="1219918"/>
            <a:ext cx="3384376" cy="1689996"/>
          </a:xfrm>
          <a:custGeom>
            <a:avLst/>
            <a:gdLst/>
            <a:ahLst/>
            <a:cxnLst/>
            <a:rect l="l" t="t" r="r" b="b"/>
            <a:pathLst>
              <a:path w="5616624" h="2804675">
                <a:moveTo>
                  <a:pt x="2880320" y="0"/>
                </a:moveTo>
                <a:cubicBezTo>
                  <a:pt x="4398067" y="35505"/>
                  <a:pt x="5616624" y="1277786"/>
                  <a:pt x="5616624" y="2804675"/>
                </a:cubicBezTo>
                <a:lnTo>
                  <a:pt x="4167463" y="2804675"/>
                </a:lnTo>
                <a:cubicBezTo>
                  <a:pt x="4167463" y="2078224"/>
                  <a:pt x="3597532" y="1484886"/>
                  <a:pt x="2880320" y="1449161"/>
                </a:cubicBezTo>
                <a:close/>
                <a:moveTo>
                  <a:pt x="2736304" y="0"/>
                </a:moveTo>
                <a:lnTo>
                  <a:pt x="2736304" y="1449161"/>
                </a:lnTo>
                <a:cubicBezTo>
                  <a:pt x="2019093" y="1484886"/>
                  <a:pt x="1449161" y="2078224"/>
                  <a:pt x="1449161" y="2804675"/>
                </a:cubicBezTo>
                <a:lnTo>
                  <a:pt x="0" y="2804675"/>
                </a:lnTo>
                <a:cubicBezTo>
                  <a:pt x="0" y="1277786"/>
                  <a:pt x="1218558" y="35505"/>
                  <a:pt x="2736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6"/>
          <p:cNvSpPr/>
          <p:nvPr/>
        </p:nvSpPr>
        <p:spPr>
          <a:xfrm>
            <a:off x="3858786" y="2196700"/>
            <a:ext cx="1426428" cy="713213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4"/>
          <p:cNvSpPr/>
          <p:nvPr/>
        </p:nvSpPr>
        <p:spPr>
          <a:xfrm>
            <a:off x="683568" y="3866670"/>
            <a:ext cx="3460847" cy="1730423"/>
          </a:xfrm>
          <a:custGeom>
            <a:avLst/>
            <a:gdLst/>
            <a:ahLst/>
            <a:cxnLst/>
            <a:rect l="l" t="t" r="r" b="b"/>
            <a:pathLst>
              <a:path w="5616624" h="2808311">
                <a:moveTo>
                  <a:pt x="1342673" y="416121"/>
                </a:moveTo>
                <a:lnTo>
                  <a:pt x="2066696" y="1670166"/>
                </a:lnTo>
                <a:cubicBezTo>
                  <a:pt x="1694695" y="1912026"/>
                  <a:pt x="1449161" y="2331495"/>
                  <a:pt x="1449161" y="2808311"/>
                </a:cubicBezTo>
                <a:lnTo>
                  <a:pt x="0" y="2808311"/>
                </a:lnTo>
                <a:cubicBezTo>
                  <a:pt x="0" y="1795138"/>
                  <a:pt x="536535" y="907279"/>
                  <a:pt x="1342673" y="416121"/>
                </a:cubicBezTo>
                <a:close/>
                <a:moveTo>
                  <a:pt x="4272398" y="415177"/>
                </a:moveTo>
                <a:cubicBezTo>
                  <a:pt x="5079399" y="906137"/>
                  <a:pt x="5616624" y="1794487"/>
                  <a:pt x="5616624" y="2808311"/>
                </a:cubicBezTo>
                <a:lnTo>
                  <a:pt x="4167463" y="2808311"/>
                </a:lnTo>
                <a:cubicBezTo>
                  <a:pt x="4167463" y="2330844"/>
                  <a:pt x="3921258" y="1910880"/>
                  <a:pt x="3548374" y="1669222"/>
                </a:cubicBezTo>
                <a:close/>
                <a:moveTo>
                  <a:pt x="2808312" y="0"/>
                </a:moveTo>
                <a:cubicBezTo>
                  <a:pt x="3293982" y="0"/>
                  <a:pt x="3750856" y="123285"/>
                  <a:pt x="4149284" y="340384"/>
                </a:cubicBezTo>
                <a:lnTo>
                  <a:pt x="3423505" y="1597471"/>
                </a:lnTo>
                <a:cubicBezTo>
                  <a:pt x="3239226" y="1502220"/>
                  <a:pt x="3029965" y="1449161"/>
                  <a:pt x="2808312" y="1449161"/>
                </a:cubicBezTo>
                <a:cubicBezTo>
                  <a:pt x="2586009" y="1449161"/>
                  <a:pt x="2376172" y="1502531"/>
                  <a:pt x="2191477" y="1598262"/>
                </a:cubicBezTo>
                <a:lnTo>
                  <a:pt x="1465786" y="341328"/>
                </a:lnTo>
                <a:cubicBezTo>
                  <a:pt x="1864549" y="123615"/>
                  <a:pt x="2321995" y="0"/>
                  <a:pt x="28083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6"/>
          <p:cNvSpPr/>
          <p:nvPr/>
        </p:nvSpPr>
        <p:spPr>
          <a:xfrm>
            <a:off x="1684662" y="4867764"/>
            <a:ext cx="1458659" cy="729329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4"/>
          <p:cNvSpPr/>
          <p:nvPr/>
        </p:nvSpPr>
        <p:spPr>
          <a:xfrm>
            <a:off x="5004048" y="3891667"/>
            <a:ext cx="3384215" cy="1689995"/>
          </a:xfrm>
          <a:custGeom>
            <a:avLst/>
            <a:gdLst/>
            <a:ahLst/>
            <a:cxnLst/>
            <a:rect l="l" t="t" r="r" b="b"/>
            <a:pathLst>
              <a:path w="5616624" h="2804806">
                <a:moveTo>
                  <a:pt x="4844007" y="872864"/>
                </a:moveTo>
                <a:cubicBezTo>
                  <a:pt x="5323271" y="1374983"/>
                  <a:pt x="5616624" y="2055636"/>
                  <a:pt x="5616624" y="2804806"/>
                </a:cubicBezTo>
                <a:lnTo>
                  <a:pt x="4167463" y="2804806"/>
                </a:lnTo>
                <a:cubicBezTo>
                  <a:pt x="4167463" y="2455862"/>
                  <a:pt x="4035964" y="2137630"/>
                  <a:pt x="3818871" y="1898000"/>
                </a:cubicBezTo>
                <a:close/>
                <a:moveTo>
                  <a:pt x="778305" y="867696"/>
                </a:moveTo>
                <a:lnTo>
                  <a:pt x="1803017" y="1892408"/>
                </a:lnTo>
                <a:cubicBezTo>
                  <a:pt x="1582714" y="2132682"/>
                  <a:pt x="1449161" y="2453148"/>
                  <a:pt x="1449161" y="2804806"/>
                </a:cubicBezTo>
                <a:lnTo>
                  <a:pt x="0" y="2804806"/>
                </a:lnTo>
                <a:cubicBezTo>
                  <a:pt x="0" y="2052960"/>
                  <a:pt x="295453" y="1370121"/>
                  <a:pt x="778305" y="867696"/>
                </a:cubicBezTo>
                <a:close/>
                <a:moveTo>
                  <a:pt x="2880320" y="131"/>
                </a:moveTo>
                <a:cubicBezTo>
                  <a:pt x="3601831" y="17010"/>
                  <a:pt x="4255729" y="306606"/>
                  <a:pt x="4741192" y="772009"/>
                </a:cubicBezTo>
                <a:lnTo>
                  <a:pt x="3717376" y="1795826"/>
                </a:lnTo>
                <a:cubicBezTo>
                  <a:pt x="3493696" y="1593354"/>
                  <a:pt x="3201804" y="1465305"/>
                  <a:pt x="2880320" y="1449292"/>
                </a:cubicBezTo>
                <a:close/>
                <a:moveTo>
                  <a:pt x="2736304" y="0"/>
                </a:moveTo>
                <a:lnTo>
                  <a:pt x="2736304" y="1449021"/>
                </a:lnTo>
                <a:cubicBezTo>
                  <a:pt x="2417456" y="1464198"/>
                  <a:pt x="2127830" y="1590765"/>
                  <a:pt x="1905278" y="1791000"/>
                </a:cubicBezTo>
                <a:lnTo>
                  <a:pt x="880567" y="766288"/>
                </a:lnTo>
                <a:cubicBezTo>
                  <a:pt x="1365735" y="303790"/>
                  <a:pt x="2017408" y="15512"/>
                  <a:pt x="2736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6"/>
          <p:cNvSpPr/>
          <p:nvPr/>
        </p:nvSpPr>
        <p:spPr>
          <a:xfrm>
            <a:off x="5982975" y="4868482"/>
            <a:ext cx="1426360" cy="713180"/>
          </a:xfrm>
          <a:custGeom>
            <a:avLst/>
            <a:gdLst/>
            <a:ahLst/>
            <a:cxnLst/>
            <a:rect l="l" t="t" r="r" b="b"/>
            <a:pathLst>
              <a:path w="2367264" h="1183631">
                <a:moveTo>
                  <a:pt x="1183632" y="0"/>
                </a:moveTo>
                <a:cubicBezTo>
                  <a:pt x="1837334" y="0"/>
                  <a:pt x="2367264" y="529930"/>
                  <a:pt x="2367264" y="1183631"/>
                </a:cubicBezTo>
                <a:lnTo>
                  <a:pt x="0" y="1183631"/>
                </a:lnTo>
                <a:cubicBezTo>
                  <a:pt x="0" y="529930"/>
                  <a:pt x="529930" y="0"/>
                  <a:pt x="118363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5617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331640" y="2082534"/>
            <a:ext cx="2701660" cy="2543031"/>
            <a:chOff x="2421776" y="1539027"/>
            <a:chExt cx="4300448" cy="4047946"/>
          </a:xfrm>
        </p:grpSpPr>
        <p:sp>
          <p:nvSpPr>
            <p:cNvPr id="14" name="직사각형 13"/>
            <p:cNvSpPr/>
            <p:nvPr/>
          </p:nvSpPr>
          <p:spPr>
            <a:xfrm>
              <a:off x="4109321" y="3605898"/>
              <a:ext cx="925358" cy="867422"/>
            </a:xfrm>
            <a:custGeom>
              <a:avLst/>
              <a:gdLst/>
              <a:ahLst/>
              <a:cxnLst/>
              <a:rect l="l" t="t" r="r" b="b"/>
              <a:pathLst>
                <a:path w="925358" h="867422">
                  <a:moveTo>
                    <a:pt x="462679" y="867218"/>
                  </a:moveTo>
                  <a:cubicBezTo>
                    <a:pt x="462679" y="867286"/>
                    <a:pt x="462679" y="867354"/>
                    <a:pt x="462690" y="867422"/>
                  </a:cubicBezTo>
                  <a:lnTo>
                    <a:pt x="462669" y="867422"/>
                  </a:lnTo>
                  <a:close/>
                  <a:moveTo>
                    <a:pt x="0" y="0"/>
                  </a:moveTo>
                  <a:cubicBezTo>
                    <a:pt x="138427" y="72074"/>
                    <a:pt x="295991" y="111134"/>
                    <a:pt x="462679" y="111134"/>
                  </a:cubicBezTo>
                  <a:cubicBezTo>
                    <a:pt x="629367" y="111134"/>
                    <a:pt x="786932" y="72074"/>
                    <a:pt x="925358" y="1"/>
                  </a:cubicBezTo>
                  <a:cubicBezTo>
                    <a:pt x="646277" y="187329"/>
                    <a:pt x="462679" y="505833"/>
                    <a:pt x="462679" y="867218"/>
                  </a:cubicBezTo>
                  <a:cubicBezTo>
                    <a:pt x="462679" y="505833"/>
                    <a:pt x="279081" y="187329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3527884" y="1539027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15"/>
            <p:cNvSpPr/>
            <p:nvPr/>
          </p:nvSpPr>
          <p:spPr>
            <a:xfrm>
              <a:off x="2421776" y="3498741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4633992" y="3498741"/>
              <a:ext cx="2088232" cy="208823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5053435" y="2045008"/>
            <a:ext cx="2707933" cy="2721131"/>
            <a:chOff x="2411760" y="1257592"/>
            <a:chExt cx="4310436" cy="4331444"/>
          </a:xfrm>
        </p:grpSpPr>
        <p:sp>
          <p:nvSpPr>
            <p:cNvPr id="11" name="직사각형 13"/>
            <p:cNvSpPr/>
            <p:nvPr/>
          </p:nvSpPr>
          <p:spPr>
            <a:xfrm>
              <a:off x="3527884" y="2384884"/>
              <a:ext cx="2088204" cy="2088436"/>
            </a:xfrm>
            <a:custGeom>
              <a:avLst/>
              <a:gdLst/>
              <a:ahLst/>
              <a:cxnLst/>
              <a:rect l="l" t="t" r="r" b="b"/>
              <a:pathLst>
                <a:path w="2088204" h="2088436">
                  <a:moveTo>
                    <a:pt x="1044116" y="2088232"/>
                  </a:moveTo>
                  <a:cubicBezTo>
                    <a:pt x="1044116" y="2088300"/>
                    <a:pt x="1044116" y="2088368"/>
                    <a:pt x="1044127" y="2088436"/>
                  </a:cubicBezTo>
                  <a:lnTo>
                    <a:pt x="1044106" y="2088436"/>
                  </a:lnTo>
                  <a:close/>
                  <a:moveTo>
                    <a:pt x="1044116" y="0"/>
                  </a:moveTo>
                  <a:cubicBezTo>
                    <a:pt x="1044116" y="576640"/>
                    <a:pt x="1511568" y="1044101"/>
                    <a:pt x="2088204" y="1044115"/>
                  </a:cubicBezTo>
                  <a:lnTo>
                    <a:pt x="2088204" y="1044118"/>
                  </a:lnTo>
                  <a:cubicBezTo>
                    <a:pt x="1511568" y="1044131"/>
                    <a:pt x="1044116" y="1511592"/>
                    <a:pt x="1044116" y="2088232"/>
                  </a:cubicBezTo>
                  <a:cubicBezTo>
                    <a:pt x="1044116" y="1511583"/>
                    <a:pt x="576649" y="1044116"/>
                    <a:pt x="0" y="1044116"/>
                  </a:cubicBezTo>
                  <a:cubicBezTo>
                    <a:pt x="576649" y="1044116"/>
                    <a:pt x="1044116" y="576649"/>
                    <a:pt x="1044116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2411760" y="1257592"/>
              <a:ext cx="4310436" cy="4331444"/>
              <a:chOff x="2411760" y="1273090"/>
              <a:chExt cx="4310436" cy="4331444"/>
            </a:xfrm>
          </p:grpSpPr>
          <p:sp>
            <p:nvSpPr>
              <p:cNvPr id="13" name="타원 12"/>
              <p:cNvSpPr/>
              <p:nvPr/>
            </p:nvSpPr>
            <p:spPr>
              <a:xfrm>
                <a:off x="2411760" y="1273090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8" name="타원 17"/>
              <p:cNvSpPr/>
              <p:nvPr/>
            </p:nvSpPr>
            <p:spPr>
              <a:xfrm>
                <a:off x="4633964" y="1273090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타원 18"/>
              <p:cNvSpPr/>
              <p:nvPr/>
            </p:nvSpPr>
            <p:spPr>
              <a:xfrm>
                <a:off x="2411760" y="3516302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4633964" y="3516302"/>
                <a:ext cx="2088232" cy="208823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1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63570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정오각형 1"/>
          <p:cNvSpPr/>
          <p:nvPr/>
        </p:nvSpPr>
        <p:spPr>
          <a:xfrm>
            <a:off x="1530682" y="2820801"/>
            <a:ext cx="1742585" cy="1560539"/>
          </a:xfrm>
          <a:custGeom>
            <a:avLst/>
            <a:gdLst/>
            <a:ahLst/>
            <a:cxnLst/>
            <a:rect l="l" t="t" r="r" b="b"/>
            <a:pathLst>
              <a:path w="2773813" h="2484036">
                <a:moveTo>
                  <a:pt x="2235263" y="0"/>
                </a:moveTo>
                <a:cubicBezTo>
                  <a:pt x="2120904" y="169678"/>
                  <a:pt x="2054193" y="374103"/>
                  <a:pt x="2054193" y="594109"/>
                </a:cubicBezTo>
                <a:cubicBezTo>
                  <a:pt x="2054193" y="1061275"/>
                  <a:pt x="2354987" y="1458187"/>
                  <a:pt x="2773813" y="1600731"/>
                </a:cubicBezTo>
                <a:lnTo>
                  <a:pt x="2773016" y="1603187"/>
                </a:lnTo>
                <a:cubicBezTo>
                  <a:pt x="2674197" y="1572671"/>
                  <a:pt x="2569193" y="1556351"/>
                  <a:pt x="2460378" y="1556351"/>
                </a:cubicBezTo>
                <a:cubicBezTo>
                  <a:pt x="1918770" y="1556351"/>
                  <a:pt x="1471591" y="1960644"/>
                  <a:pt x="1405216" y="2484036"/>
                </a:cubicBezTo>
                <a:cubicBezTo>
                  <a:pt x="1338939" y="1960679"/>
                  <a:pt x="891743" y="1556351"/>
                  <a:pt x="350112" y="1556351"/>
                </a:cubicBezTo>
                <a:cubicBezTo>
                  <a:pt x="227590" y="1556351"/>
                  <a:pt x="109901" y="1577041"/>
                  <a:pt x="722" y="1616197"/>
                </a:cubicBezTo>
                <a:lnTo>
                  <a:pt x="0" y="1613972"/>
                </a:lnTo>
                <a:cubicBezTo>
                  <a:pt x="439094" y="1482917"/>
                  <a:pt x="758974" y="1075869"/>
                  <a:pt x="758974" y="594109"/>
                </a:cubicBezTo>
                <a:cubicBezTo>
                  <a:pt x="758974" y="382029"/>
                  <a:pt x="696983" y="184427"/>
                  <a:pt x="589393" y="18911"/>
                </a:cubicBezTo>
                <a:cubicBezTo>
                  <a:pt x="783451" y="253429"/>
                  <a:pt x="1077007" y="401921"/>
                  <a:pt x="1405245" y="401921"/>
                </a:cubicBezTo>
                <a:cubicBezTo>
                  <a:pt x="1741989" y="401921"/>
                  <a:pt x="2042229" y="245633"/>
                  <a:pt x="2235263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594833" y="249036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" name="타원 11"/>
          <p:cNvSpPr/>
          <p:nvPr/>
        </p:nvSpPr>
        <p:spPr>
          <a:xfrm>
            <a:off x="1034721" y="3853913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>
            <a:off x="2457344" y="3853913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2878150" y="249036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" name="타원 17"/>
          <p:cNvSpPr/>
          <p:nvPr/>
        </p:nvSpPr>
        <p:spPr>
          <a:xfrm>
            <a:off x="1739111" y="16659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" name="육각형 5"/>
          <p:cNvSpPr/>
          <p:nvPr/>
        </p:nvSpPr>
        <p:spPr>
          <a:xfrm rot="16200000">
            <a:off x="5593298" y="2501809"/>
            <a:ext cx="2106859" cy="1875488"/>
          </a:xfrm>
          <a:custGeom>
            <a:avLst/>
            <a:gdLst/>
            <a:ahLst/>
            <a:cxnLst/>
            <a:rect l="l" t="t" r="r" b="b"/>
            <a:pathLst>
              <a:path w="3353657" h="2985366">
                <a:moveTo>
                  <a:pt x="3353657" y="2316669"/>
                </a:moveTo>
                <a:cubicBezTo>
                  <a:pt x="3185686" y="2205055"/>
                  <a:pt x="2984043" y="2140293"/>
                  <a:pt x="2767274" y="2140293"/>
                </a:cubicBezTo>
                <a:cubicBezTo>
                  <a:pt x="2254505" y="2140293"/>
                  <a:pt x="1826376" y="2502678"/>
                  <a:pt x="1725273" y="2985366"/>
                </a:cubicBezTo>
                <a:cubicBezTo>
                  <a:pt x="1624170" y="2502677"/>
                  <a:pt x="1196040" y="2140292"/>
                  <a:pt x="683271" y="2140292"/>
                </a:cubicBezTo>
                <a:cubicBezTo>
                  <a:pt x="475989" y="2140292"/>
                  <a:pt x="282538" y="2199510"/>
                  <a:pt x="119520" y="2302919"/>
                </a:cubicBezTo>
                <a:cubicBezTo>
                  <a:pt x="347334" y="2108658"/>
                  <a:pt x="491083" y="1819279"/>
                  <a:pt x="491083" y="1496325"/>
                </a:cubicBezTo>
                <a:cubicBezTo>
                  <a:pt x="491083" y="1119685"/>
                  <a:pt x="295569" y="788710"/>
                  <a:pt x="0" y="600128"/>
                </a:cubicBezTo>
                <a:lnTo>
                  <a:pt x="1441" y="597887"/>
                </a:lnTo>
                <a:cubicBezTo>
                  <a:pt x="186020" y="752290"/>
                  <a:pt x="423810" y="845073"/>
                  <a:pt x="683271" y="845073"/>
                </a:cubicBezTo>
                <a:cubicBezTo>
                  <a:pt x="1196040" y="845073"/>
                  <a:pt x="1624169" y="482689"/>
                  <a:pt x="1725273" y="0"/>
                </a:cubicBezTo>
                <a:cubicBezTo>
                  <a:pt x="1826375" y="482689"/>
                  <a:pt x="2254505" y="845074"/>
                  <a:pt x="2767274" y="845074"/>
                </a:cubicBezTo>
                <a:cubicBezTo>
                  <a:pt x="2976913" y="845074"/>
                  <a:pt x="3172405" y="784502"/>
                  <a:pt x="3336648" y="679031"/>
                </a:cubicBezTo>
                <a:cubicBezTo>
                  <a:pt x="3105760" y="873908"/>
                  <a:pt x="2959462" y="1165542"/>
                  <a:pt x="2959462" y="1491345"/>
                </a:cubicBezTo>
                <a:cubicBezTo>
                  <a:pt x="2959462" y="1824848"/>
                  <a:pt x="3112756" y="2122546"/>
                  <a:pt x="3353657" y="2316669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4821508" y="20453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" name="타원 21"/>
          <p:cNvSpPr/>
          <p:nvPr/>
        </p:nvSpPr>
        <p:spPr>
          <a:xfrm>
            <a:off x="7137300" y="2045364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" name="타원 22"/>
          <p:cNvSpPr/>
          <p:nvPr/>
        </p:nvSpPr>
        <p:spPr>
          <a:xfrm>
            <a:off x="5970077" y="1211742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타원 23"/>
          <p:cNvSpPr/>
          <p:nvPr/>
        </p:nvSpPr>
        <p:spPr>
          <a:xfrm rot="10800000">
            <a:off x="7137300" y="3446770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" name="타원 24"/>
          <p:cNvSpPr/>
          <p:nvPr/>
        </p:nvSpPr>
        <p:spPr>
          <a:xfrm rot="10800000">
            <a:off x="4821509" y="3432929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" name="타원 25"/>
          <p:cNvSpPr/>
          <p:nvPr/>
        </p:nvSpPr>
        <p:spPr>
          <a:xfrm rot="10800000">
            <a:off x="5977666" y="4270681"/>
            <a:ext cx="1338122" cy="133812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8777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474799" y="1255667"/>
            <a:ext cx="4189557" cy="4189557"/>
          </a:xfrm>
          <a:prstGeom prst="ellipse">
            <a:avLst/>
          </a:prstGeom>
          <a:solidFill>
            <a:schemeClr val="bg2">
              <a:lumMod val="50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339651" y="4560119"/>
            <a:ext cx="4459851" cy="675735"/>
          </a:xfrm>
          <a:prstGeom prst="rect">
            <a:avLst/>
          </a:prstGeom>
          <a:solidFill>
            <a:schemeClr val="bg2">
              <a:lumMod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489370" y="4595552"/>
            <a:ext cx="41553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smtClean="0">
                <a:solidFill>
                  <a:schemeClr val="bg2">
                    <a:lumMod val="75000"/>
                  </a:schemeClr>
                </a:solidFill>
              </a:rPr>
              <a:t>내 인생을 바꿔주는 습관</a:t>
            </a:r>
            <a:endParaRPr lang="ko-KR" altLang="en-US" sz="28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927182" y="2097217"/>
            <a:ext cx="3191899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3800" dirty="0" smtClean="0">
                <a:solidFill>
                  <a:schemeClr val="bg1"/>
                </a:solidFill>
                <a:latin typeface="08서울남산체 EB" pitchFamily="18" charset="-127"/>
                <a:ea typeface="08서울남산체 EB" pitchFamily="18" charset="-127"/>
              </a:rPr>
              <a:t>경청</a:t>
            </a:r>
            <a:endParaRPr lang="ko-KR" altLang="en-US" sz="13800" dirty="0">
              <a:solidFill>
                <a:schemeClr val="bg1"/>
              </a:solidFill>
              <a:latin typeface="08서울남산체 EB" pitchFamily="18" charset="-127"/>
              <a:ea typeface="08서울남산체 EB" pitchFamily="18" charset="-127"/>
            </a:endParaRPr>
          </a:p>
        </p:txBody>
      </p: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0999" y="1664804"/>
            <a:ext cx="762002" cy="505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81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각 삼각형 6"/>
          <p:cNvSpPr/>
          <p:nvPr/>
        </p:nvSpPr>
        <p:spPr>
          <a:xfrm rot="16200000">
            <a:off x="6632212" y="4365120"/>
            <a:ext cx="3015865" cy="2007713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각 삼각형 5"/>
          <p:cNvSpPr/>
          <p:nvPr/>
        </p:nvSpPr>
        <p:spPr>
          <a:xfrm rot="5400000">
            <a:off x="-1147892" y="1157019"/>
            <a:ext cx="6867783" cy="4572000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539551" y="332656"/>
            <a:ext cx="8165479" cy="6120680"/>
          </a:xfrm>
          <a:prstGeom prst="rect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51520" y="1700486"/>
            <a:ext cx="7056784" cy="136815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626550" y="1973850"/>
            <a:ext cx="6292107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spc="-15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돋움체 Bold" pitchFamily="18" charset="-127"/>
                <a:ea typeface="KoPub돋움체 Bold" pitchFamily="18" charset="-127"/>
              </a:rPr>
              <a:t>긍정의 대화가 성공을 부른다</a:t>
            </a:r>
            <a:endParaRPr lang="ko-KR" altLang="en-US" sz="4400" spc="-150" dirty="0">
              <a:solidFill>
                <a:schemeClr val="accent1">
                  <a:lumMod val="20000"/>
                  <a:lumOff val="80000"/>
                </a:schemeClr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4088" y="5744596"/>
            <a:ext cx="297485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559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923078" y="1378140"/>
            <a:ext cx="3384376" cy="1690820"/>
          </a:xfrm>
          <a:custGeom>
            <a:avLst/>
            <a:gdLst/>
            <a:ahLst/>
            <a:cxnLst/>
            <a:rect l="l" t="t" r="r" b="b"/>
            <a:pathLst>
              <a:path w="3384376" h="1690820">
                <a:moveTo>
                  <a:pt x="1719275" y="0"/>
                </a:moveTo>
                <a:cubicBezTo>
                  <a:pt x="2641356" y="6659"/>
                  <a:pt x="3384376" y="382649"/>
                  <a:pt x="3384376" y="845410"/>
                </a:cubicBezTo>
                <a:cubicBezTo>
                  <a:pt x="3384376" y="1308171"/>
                  <a:pt x="2641356" y="1684162"/>
                  <a:pt x="1719275" y="1690820"/>
                </a:cubicBezTo>
                <a:lnTo>
                  <a:pt x="1719275" y="1024065"/>
                </a:lnTo>
                <a:cubicBezTo>
                  <a:pt x="1905485" y="1017995"/>
                  <a:pt x="2052228" y="940271"/>
                  <a:pt x="2052228" y="845410"/>
                </a:cubicBezTo>
                <a:cubicBezTo>
                  <a:pt x="2052228" y="750550"/>
                  <a:pt x="1905485" y="672825"/>
                  <a:pt x="1719275" y="666755"/>
                </a:cubicBezTo>
                <a:close/>
                <a:moveTo>
                  <a:pt x="1665102" y="0"/>
                </a:moveTo>
                <a:lnTo>
                  <a:pt x="1665102" y="666755"/>
                </a:lnTo>
                <a:cubicBezTo>
                  <a:pt x="1478892" y="672825"/>
                  <a:pt x="1332148" y="750549"/>
                  <a:pt x="1332148" y="845410"/>
                </a:cubicBezTo>
                <a:cubicBezTo>
                  <a:pt x="1332148" y="940271"/>
                  <a:pt x="1478892" y="1017995"/>
                  <a:pt x="1665102" y="1024065"/>
                </a:cubicBezTo>
                <a:lnTo>
                  <a:pt x="1665102" y="1690820"/>
                </a:lnTo>
                <a:cubicBezTo>
                  <a:pt x="743021" y="1684162"/>
                  <a:pt x="0" y="1308172"/>
                  <a:pt x="0" y="845410"/>
                </a:cubicBezTo>
                <a:cubicBezTo>
                  <a:pt x="0" y="382649"/>
                  <a:pt x="743021" y="6658"/>
                  <a:pt x="166510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6"/>
          <p:cNvSpPr/>
          <p:nvPr/>
        </p:nvSpPr>
        <p:spPr>
          <a:xfrm>
            <a:off x="4824028" y="1378140"/>
            <a:ext cx="3378958" cy="1690820"/>
          </a:xfrm>
          <a:custGeom>
            <a:avLst/>
            <a:gdLst/>
            <a:ahLst/>
            <a:cxnLst/>
            <a:rect l="l" t="t" r="r" b="b"/>
            <a:pathLst>
              <a:path w="3378958" h="1690820">
                <a:moveTo>
                  <a:pt x="2044308" y="872497"/>
                </a:moveTo>
                <a:lnTo>
                  <a:pt x="3378958" y="872497"/>
                </a:lnTo>
                <a:cubicBezTo>
                  <a:pt x="3352368" y="1322819"/>
                  <a:pt x="2620510" y="1684293"/>
                  <a:pt x="1716566" y="1690820"/>
                </a:cubicBezTo>
                <a:lnTo>
                  <a:pt x="1716566" y="1024065"/>
                </a:lnTo>
                <a:cubicBezTo>
                  <a:pt x="1884481" y="1018591"/>
                  <a:pt x="2020304" y="954852"/>
                  <a:pt x="2044308" y="872497"/>
                </a:cubicBezTo>
                <a:close/>
                <a:moveTo>
                  <a:pt x="0" y="872497"/>
                </a:moveTo>
                <a:lnTo>
                  <a:pt x="1334651" y="872497"/>
                </a:lnTo>
                <a:cubicBezTo>
                  <a:pt x="1358655" y="954852"/>
                  <a:pt x="1494478" y="1018591"/>
                  <a:pt x="1662393" y="1024065"/>
                </a:cubicBezTo>
                <a:lnTo>
                  <a:pt x="1662393" y="1690820"/>
                </a:lnTo>
                <a:cubicBezTo>
                  <a:pt x="758449" y="1684293"/>
                  <a:pt x="26590" y="1322820"/>
                  <a:pt x="0" y="872497"/>
                </a:cubicBezTo>
                <a:close/>
                <a:moveTo>
                  <a:pt x="1716566" y="0"/>
                </a:moveTo>
                <a:cubicBezTo>
                  <a:pt x="2620510" y="6528"/>
                  <a:pt x="3352368" y="368001"/>
                  <a:pt x="3378958" y="818323"/>
                </a:cubicBezTo>
                <a:lnTo>
                  <a:pt x="2044308" y="818323"/>
                </a:lnTo>
                <a:cubicBezTo>
                  <a:pt x="2020303" y="735969"/>
                  <a:pt x="1884481" y="672229"/>
                  <a:pt x="1716566" y="666755"/>
                </a:cubicBezTo>
                <a:close/>
                <a:moveTo>
                  <a:pt x="1662393" y="0"/>
                </a:moveTo>
                <a:lnTo>
                  <a:pt x="1662393" y="666755"/>
                </a:lnTo>
                <a:cubicBezTo>
                  <a:pt x="1494478" y="672229"/>
                  <a:pt x="1358655" y="735968"/>
                  <a:pt x="1334651" y="818323"/>
                </a:cubicBezTo>
                <a:lnTo>
                  <a:pt x="0" y="818323"/>
                </a:lnTo>
                <a:cubicBezTo>
                  <a:pt x="26590" y="368001"/>
                  <a:pt x="758449" y="6527"/>
                  <a:pt x="1662393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6"/>
          <p:cNvSpPr/>
          <p:nvPr/>
        </p:nvSpPr>
        <p:spPr>
          <a:xfrm>
            <a:off x="4824056" y="3753036"/>
            <a:ext cx="3378905" cy="1692188"/>
          </a:xfrm>
          <a:custGeom>
            <a:avLst/>
            <a:gdLst/>
            <a:ahLst/>
            <a:cxnLst/>
            <a:rect l="l" t="t" r="r" b="b"/>
            <a:pathLst>
              <a:path w="3378905" h="1692188">
                <a:moveTo>
                  <a:pt x="0" y="873181"/>
                </a:moveTo>
                <a:lnTo>
                  <a:pt x="1334873" y="873181"/>
                </a:lnTo>
                <a:cubicBezTo>
                  <a:pt x="1360045" y="959954"/>
                  <a:pt x="1509296" y="1026114"/>
                  <a:pt x="1689452" y="1026114"/>
                </a:cubicBezTo>
                <a:cubicBezTo>
                  <a:pt x="1869609" y="1026114"/>
                  <a:pt x="2018860" y="959954"/>
                  <a:pt x="2044031" y="873181"/>
                </a:cubicBezTo>
                <a:lnTo>
                  <a:pt x="3378905" y="873181"/>
                </a:lnTo>
                <a:cubicBezTo>
                  <a:pt x="3352056" y="1327994"/>
                  <a:pt x="2605817" y="1692188"/>
                  <a:pt x="1689452" y="1692188"/>
                </a:cubicBezTo>
                <a:cubicBezTo>
                  <a:pt x="773088" y="1692188"/>
                  <a:pt x="26848" y="1327994"/>
                  <a:pt x="0" y="873181"/>
                </a:cubicBezTo>
                <a:close/>
                <a:moveTo>
                  <a:pt x="1689452" y="0"/>
                </a:moveTo>
                <a:cubicBezTo>
                  <a:pt x="2605817" y="0"/>
                  <a:pt x="3352056" y="364195"/>
                  <a:pt x="3378905" y="819008"/>
                </a:cubicBezTo>
                <a:lnTo>
                  <a:pt x="2044031" y="819008"/>
                </a:lnTo>
                <a:cubicBezTo>
                  <a:pt x="2018860" y="732234"/>
                  <a:pt x="1869609" y="666074"/>
                  <a:pt x="1689452" y="666074"/>
                </a:cubicBezTo>
                <a:cubicBezTo>
                  <a:pt x="1509296" y="666074"/>
                  <a:pt x="1360045" y="732234"/>
                  <a:pt x="1334873" y="819008"/>
                </a:cubicBezTo>
                <a:lnTo>
                  <a:pt x="0" y="819008"/>
                </a:lnTo>
                <a:cubicBezTo>
                  <a:pt x="26848" y="364195"/>
                  <a:pt x="773088" y="0"/>
                  <a:pt x="168945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6"/>
          <p:cNvSpPr/>
          <p:nvPr/>
        </p:nvSpPr>
        <p:spPr>
          <a:xfrm>
            <a:off x="935596" y="3753720"/>
            <a:ext cx="3384376" cy="1691504"/>
          </a:xfrm>
          <a:custGeom>
            <a:avLst/>
            <a:gdLst/>
            <a:ahLst/>
            <a:cxnLst/>
            <a:rect l="l" t="t" r="r" b="b"/>
            <a:pathLst>
              <a:path w="3384376" h="1691504">
                <a:moveTo>
                  <a:pt x="1959619" y="964920"/>
                </a:moveTo>
                <a:lnTo>
                  <a:pt x="2933520" y="1419057"/>
                </a:lnTo>
                <a:cubicBezTo>
                  <a:pt x="2625002" y="1587027"/>
                  <a:pt x="2182997" y="1691504"/>
                  <a:pt x="1692188" y="1691504"/>
                </a:cubicBezTo>
                <a:cubicBezTo>
                  <a:pt x="1209413" y="1691504"/>
                  <a:pt x="773858" y="1590419"/>
                  <a:pt x="466023" y="1427401"/>
                </a:cubicBezTo>
                <a:lnTo>
                  <a:pt x="1439470" y="973475"/>
                </a:lnTo>
                <a:cubicBezTo>
                  <a:pt x="1504415" y="1005650"/>
                  <a:pt x="1593682" y="1025430"/>
                  <a:pt x="1692188" y="1025430"/>
                </a:cubicBezTo>
                <a:cubicBezTo>
                  <a:pt x="1798552" y="1025430"/>
                  <a:pt x="1894144" y="1002369"/>
                  <a:pt x="1959619" y="964920"/>
                </a:cubicBezTo>
                <a:close/>
                <a:moveTo>
                  <a:pt x="1719275" y="0"/>
                </a:moveTo>
                <a:cubicBezTo>
                  <a:pt x="2641356" y="6659"/>
                  <a:pt x="3384376" y="382649"/>
                  <a:pt x="3384376" y="845410"/>
                </a:cubicBezTo>
                <a:cubicBezTo>
                  <a:pt x="3384376" y="1051397"/>
                  <a:pt x="3237156" y="1240191"/>
                  <a:pt x="2992326" y="1386706"/>
                </a:cubicBezTo>
                <a:lnTo>
                  <a:pt x="2009768" y="928532"/>
                </a:lnTo>
                <a:cubicBezTo>
                  <a:pt x="2037197" y="904376"/>
                  <a:pt x="2052228" y="875771"/>
                  <a:pt x="2052228" y="845410"/>
                </a:cubicBezTo>
                <a:cubicBezTo>
                  <a:pt x="2052228" y="750550"/>
                  <a:pt x="1905485" y="672825"/>
                  <a:pt x="1719275" y="666756"/>
                </a:cubicBezTo>
                <a:close/>
                <a:moveTo>
                  <a:pt x="1665102" y="0"/>
                </a:moveTo>
                <a:lnTo>
                  <a:pt x="1665102" y="666756"/>
                </a:lnTo>
                <a:cubicBezTo>
                  <a:pt x="1478892" y="672825"/>
                  <a:pt x="1332148" y="750550"/>
                  <a:pt x="1332148" y="845410"/>
                </a:cubicBezTo>
                <a:cubicBezTo>
                  <a:pt x="1332148" y="879886"/>
                  <a:pt x="1351531" y="912098"/>
                  <a:pt x="1385718" y="938766"/>
                </a:cubicBezTo>
                <a:lnTo>
                  <a:pt x="407216" y="1395049"/>
                </a:lnTo>
                <a:cubicBezTo>
                  <a:pt x="153207" y="1247786"/>
                  <a:pt x="0" y="1055544"/>
                  <a:pt x="0" y="845410"/>
                </a:cubicBezTo>
                <a:cubicBezTo>
                  <a:pt x="0" y="382649"/>
                  <a:pt x="743021" y="6659"/>
                  <a:pt x="166510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60823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1592758" y="481028"/>
            <a:ext cx="2619202" cy="2619580"/>
          </a:xfrm>
          <a:custGeom>
            <a:avLst/>
            <a:gdLst/>
            <a:ahLst/>
            <a:cxnLst/>
            <a:rect l="l" t="t" r="r" b="b"/>
            <a:pathLst>
              <a:path w="2619202" h="2619580">
                <a:moveTo>
                  <a:pt x="1399612" y="1399800"/>
                </a:moveTo>
                <a:lnTo>
                  <a:pt x="2619202" y="1399800"/>
                </a:lnTo>
                <a:cubicBezTo>
                  <a:pt x="2576353" y="2053877"/>
                  <a:pt x="2053681" y="2576614"/>
                  <a:pt x="1399612" y="2619580"/>
                </a:cubicBezTo>
                <a:close/>
                <a:moveTo>
                  <a:pt x="0" y="1399800"/>
                </a:moveTo>
                <a:lnTo>
                  <a:pt x="1219592" y="1399800"/>
                </a:lnTo>
                <a:lnTo>
                  <a:pt x="1219592" y="2619580"/>
                </a:lnTo>
                <a:cubicBezTo>
                  <a:pt x="565524" y="2576615"/>
                  <a:pt x="42849" y="2053878"/>
                  <a:pt x="0" y="1399800"/>
                </a:cubicBezTo>
                <a:close/>
                <a:moveTo>
                  <a:pt x="1399612" y="0"/>
                </a:moveTo>
                <a:cubicBezTo>
                  <a:pt x="2053681" y="42967"/>
                  <a:pt x="2576353" y="565703"/>
                  <a:pt x="2619202" y="1219780"/>
                </a:cubicBezTo>
                <a:lnTo>
                  <a:pt x="1399612" y="1219780"/>
                </a:lnTo>
                <a:close/>
                <a:moveTo>
                  <a:pt x="1219592" y="0"/>
                </a:moveTo>
                <a:lnTo>
                  <a:pt x="1219592" y="1219780"/>
                </a:lnTo>
                <a:lnTo>
                  <a:pt x="0" y="1219780"/>
                </a:lnTo>
                <a:cubicBezTo>
                  <a:pt x="42849" y="565702"/>
                  <a:pt x="565524" y="42966"/>
                  <a:pt x="1219592" y="0"/>
                </a:cubicBez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1"/>
          <p:cNvSpPr/>
          <p:nvPr/>
        </p:nvSpPr>
        <p:spPr>
          <a:xfrm>
            <a:off x="2992370" y="4810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1"/>
          <p:cNvSpPr/>
          <p:nvPr/>
        </p:nvSpPr>
        <p:spPr>
          <a:xfrm flipH="1">
            <a:off x="1592758" y="4810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1"/>
          <p:cNvSpPr/>
          <p:nvPr/>
        </p:nvSpPr>
        <p:spPr>
          <a:xfrm flipV="1">
            <a:off x="2985144" y="18808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1"/>
          <p:cNvSpPr/>
          <p:nvPr/>
        </p:nvSpPr>
        <p:spPr>
          <a:xfrm flipH="1" flipV="1">
            <a:off x="1585532" y="1880828"/>
            <a:ext cx="1219590" cy="1219780"/>
          </a:xfrm>
          <a:custGeom>
            <a:avLst/>
            <a:gdLst/>
            <a:ahLst/>
            <a:cxnLst/>
            <a:rect l="l" t="t" r="r" b="b"/>
            <a:pathLst>
              <a:path w="1219590" h="1219780">
                <a:moveTo>
                  <a:pt x="0" y="0"/>
                </a:moveTo>
                <a:cubicBezTo>
                  <a:pt x="654069" y="42967"/>
                  <a:pt x="1176741" y="565703"/>
                  <a:pt x="1219590" y="1219780"/>
                </a:cubicBezTo>
                <a:lnTo>
                  <a:pt x="0" y="121978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2879140" y="3823726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41"/>
          <p:cNvSpPr/>
          <p:nvPr/>
        </p:nvSpPr>
        <p:spPr>
          <a:xfrm rot="5400000">
            <a:off x="2879464" y="5149560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41"/>
          <p:cNvSpPr/>
          <p:nvPr/>
        </p:nvSpPr>
        <p:spPr>
          <a:xfrm flipH="1">
            <a:off x="1552492" y="3823726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41"/>
          <p:cNvSpPr/>
          <p:nvPr/>
        </p:nvSpPr>
        <p:spPr>
          <a:xfrm rot="16200000" flipH="1">
            <a:off x="1555184" y="5149560"/>
            <a:ext cx="1296168" cy="1296816"/>
          </a:xfrm>
          <a:custGeom>
            <a:avLst/>
            <a:gdLst>
              <a:gd name="connsiteX0" fmla="*/ 1299665 w 2592504"/>
              <a:gd name="connsiteY0" fmla="*/ 1296136 h 2592335"/>
              <a:gd name="connsiteX1" fmla="*/ 2592504 w 2592504"/>
              <a:gd name="connsiteY1" fmla="*/ 1473299 h 2592335"/>
              <a:gd name="connsiteX2" fmla="*/ 1477155 w 2592504"/>
              <a:gd name="connsiteY2" fmla="*/ 2591358 h 2592335"/>
              <a:gd name="connsiteX3" fmla="*/ 1299665 w 2592504"/>
              <a:gd name="connsiteY3" fmla="*/ 1296136 h 2592335"/>
              <a:gd name="connsiteX4" fmla="*/ 1477155 w 2592504"/>
              <a:gd name="connsiteY4" fmla="*/ 0 h 2592335"/>
              <a:gd name="connsiteX5" fmla="*/ 2592504 w 2592504"/>
              <a:gd name="connsiteY5" fmla="*/ 1118060 h 2592335"/>
              <a:gd name="connsiteX6" fmla="*/ 1299665 w 2592504"/>
              <a:gd name="connsiteY6" fmla="*/ 1295223 h 2592335"/>
              <a:gd name="connsiteX7" fmla="*/ 1477155 w 2592504"/>
              <a:gd name="connsiteY7" fmla="*/ 0 h 2592335"/>
              <a:gd name="connsiteX8" fmla="*/ 0 w 2592504"/>
              <a:gd name="connsiteY8" fmla="*/ 1119173 h 2592335"/>
              <a:gd name="connsiteX9" fmla="*/ 1299543 w 2592504"/>
              <a:gd name="connsiteY9" fmla="*/ 1295240 h 2592335"/>
              <a:gd name="connsiteX10" fmla="*/ 1296337 w 2592504"/>
              <a:gd name="connsiteY10" fmla="*/ 1295680 h 2592335"/>
              <a:gd name="connsiteX11" fmla="*/ 1299543 w 2592504"/>
              <a:gd name="connsiteY11" fmla="*/ 1296119 h 2592335"/>
              <a:gd name="connsiteX12" fmla="*/ 1121917 w 2592504"/>
              <a:gd name="connsiteY12" fmla="*/ 2592335 h 2592335"/>
              <a:gd name="connsiteX13" fmla="*/ 340 w 2592504"/>
              <a:gd name="connsiteY13" fmla="*/ 1474412 h 2592335"/>
              <a:gd name="connsiteX14" fmla="*/ 1296336 w 2592504"/>
              <a:gd name="connsiteY14" fmla="*/ 1296816 h 2592335"/>
              <a:gd name="connsiteX15" fmla="*/ 0 w 2592504"/>
              <a:gd name="connsiteY15" fmla="*/ 1119173 h 2592335"/>
              <a:gd name="connsiteX0" fmla="*/ 1299325 w 2592164"/>
              <a:gd name="connsiteY0" fmla="*/ 1296136 h 2592335"/>
              <a:gd name="connsiteX1" fmla="*/ 2592164 w 2592164"/>
              <a:gd name="connsiteY1" fmla="*/ 1473299 h 2592335"/>
              <a:gd name="connsiteX2" fmla="*/ 1476815 w 2592164"/>
              <a:gd name="connsiteY2" fmla="*/ 2591358 h 2592335"/>
              <a:gd name="connsiteX3" fmla="*/ 1299325 w 2592164"/>
              <a:gd name="connsiteY3" fmla="*/ 1296136 h 2592335"/>
              <a:gd name="connsiteX4" fmla="*/ 1476815 w 2592164"/>
              <a:gd name="connsiteY4" fmla="*/ 0 h 2592335"/>
              <a:gd name="connsiteX5" fmla="*/ 2592164 w 2592164"/>
              <a:gd name="connsiteY5" fmla="*/ 1118060 h 2592335"/>
              <a:gd name="connsiteX6" fmla="*/ 1299325 w 2592164"/>
              <a:gd name="connsiteY6" fmla="*/ 1295223 h 2592335"/>
              <a:gd name="connsiteX7" fmla="*/ 1476815 w 2592164"/>
              <a:gd name="connsiteY7" fmla="*/ 0 h 2592335"/>
              <a:gd name="connsiteX8" fmla="*/ 1295996 w 2592164"/>
              <a:gd name="connsiteY8" fmla="*/ 1296816 h 2592335"/>
              <a:gd name="connsiteX9" fmla="*/ 1299203 w 2592164"/>
              <a:gd name="connsiteY9" fmla="*/ 1295240 h 2592335"/>
              <a:gd name="connsiteX10" fmla="*/ 1295997 w 2592164"/>
              <a:gd name="connsiteY10" fmla="*/ 1295680 h 2592335"/>
              <a:gd name="connsiteX11" fmla="*/ 1299203 w 2592164"/>
              <a:gd name="connsiteY11" fmla="*/ 1296119 h 2592335"/>
              <a:gd name="connsiteX12" fmla="*/ 1121577 w 2592164"/>
              <a:gd name="connsiteY12" fmla="*/ 2592335 h 2592335"/>
              <a:gd name="connsiteX13" fmla="*/ 0 w 2592164"/>
              <a:gd name="connsiteY13" fmla="*/ 1474412 h 2592335"/>
              <a:gd name="connsiteX14" fmla="*/ 1295996 w 2592164"/>
              <a:gd name="connsiteY14" fmla="*/ 1296816 h 2592335"/>
              <a:gd name="connsiteX0" fmla="*/ 177750 w 1470589"/>
              <a:gd name="connsiteY0" fmla="*/ 1296136 h 2592335"/>
              <a:gd name="connsiteX1" fmla="*/ 1470589 w 1470589"/>
              <a:gd name="connsiteY1" fmla="*/ 1473299 h 2592335"/>
              <a:gd name="connsiteX2" fmla="*/ 355240 w 1470589"/>
              <a:gd name="connsiteY2" fmla="*/ 2591358 h 2592335"/>
              <a:gd name="connsiteX3" fmla="*/ 177750 w 1470589"/>
              <a:gd name="connsiteY3" fmla="*/ 1296136 h 2592335"/>
              <a:gd name="connsiteX4" fmla="*/ 355240 w 1470589"/>
              <a:gd name="connsiteY4" fmla="*/ 0 h 2592335"/>
              <a:gd name="connsiteX5" fmla="*/ 1470589 w 1470589"/>
              <a:gd name="connsiteY5" fmla="*/ 1118060 h 2592335"/>
              <a:gd name="connsiteX6" fmla="*/ 177750 w 1470589"/>
              <a:gd name="connsiteY6" fmla="*/ 1295223 h 2592335"/>
              <a:gd name="connsiteX7" fmla="*/ 355240 w 1470589"/>
              <a:gd name="connsiteY7" fmla="*/ 0 h 2592335"/>
              <a:gd name="connsiteX8" fmla="*/ 174421 w 1470589"/>
              <a:gd name="connsiteY8" fmla="*/ 1296816 h 2592335"/>
              <a:gd name="connsiteX9" fmla="*/ 177628 w 1470589"/>
              <a:gd name="connsiteY9" fmla="*/ 1295240 h 2592335"/>
              <a:gd name="connsiteX10" fmla="*/ 174422 w 1470589"/>
              <a:gd name="connsiteY10" fmla="*/ 1295680 h 2592335"/>
              <a:gd name="connsiteX11" fmla="*/ 177628 w 1470589"/>
              <a:gd name="connsiteY11" fmla="*/ 1296119 h 2592335"/>
              <a:gd name="connsiteX12" fmla="*/ 2 w 1470589"/>
              <a:gd name="connsiteY12" fmla="*/ 2592335 h 2592335"/>
              <a:gd name="connsiteX13" fmla="*/ 174421 w 1470589"/>
              <a:gd name="connsiteY13" fmla="*/ 1296816 h 2592335"/>
              <a:gd name="connsiteX0" fmla="*/ 3329 w 1296168"/>
              <a:gd name="connsiteY0" fmla="*/ 1296136 h 2591358"/>
              <a:gd name="connsiteX1" fmla="*/ 1296168 w 1296168"/>
              <a:gd name="connsiteY1" fmla="*/ 1473299 h 2591358"/>
              <a:gd name="connsiteX2" fmla="*/ 180819 w 1296168"/>
              <a:gd name="connsiteY2" fmla="*/ 2591358 h 2591358"/>
              <a:gd name="connsiteX3" fmla="*/ 3329 w 1296168"/>
              <a:gd name="connsiteY3" fmla="*/ 1296136 h 2591358"/>
              <a:gd name="connsiteX4" fmla="*/ 180819 w 1296168"/>
              <a:gd name="connsiteY4" fmla="*/ 0 h 2591358"/>
              <a:gd name="connsiteX5" fmla="*/ 1296168 w 1296168"/>
              <a:gd name="connsiteY5" fmla="*/ 1118060 h 2591358"/>
              <a:gd name="connsiteX6" fmla="*/ 3329 w 1296168"/>
              <a:gd name="connsiteY6" fmla="*/ 1295223 h 2591358"/>
              <a:gd name="connsiteX7" fmla="*/ 180819 w 1296168"/>
              <a:gd name="connsiteY7" fmla="*/ 0 h 2591358"/>
              <a:gd name="connsiteX8" fmla="*/ 0 w 1296168"/>
              <a:gd name="connsiteY8" fmla="*/ 1296816 h 2591358"/>
              <a:gd name="connsiteX9" fmla="*/ 3207 w 1296168"/>
              <a:gd name="connsiteY9" fmla="*/ 1295240 h 2591358"/>
              <a:gd name="connsiteX10" fmla="*/ 1 w 1296168"/>
              <a:gd name="connsiteY10" fmla="*/ 1295680 h 2591358"/>
              <a:gd name="connsiteX11" fmla="*/ 3207 w 1296168"/>
              <a:gd name="connsiteY11" fmla="*/ 1296119 h 2591358"/>
              <a:gd name="connsiteX12" fmla="*/ 0 w 1296168"/>
              <a:gd name="connsiteY12" fmla="*/ 1296816 h 2591358"/>
              <a:gd name="connsiteX0" fmla="*/ 3329 w 1296168"/>
              <a:gd name="connsiteY0" fmla="*/ 1296136 h 1473299"/>
              <a:gd name="connsiteX1" fmla="*/ 1296168 w 1296168"/>
              <a:gd name="connsiteY1" fmla="*/ 1473299 h 1473299"/>
              <a:gd name="connsiteX2" fmla="*/ 3329 w 1296168"/>
              <a:gd name="connsiteY2" fmla="*/ 1296136 h 1473299"/>
              <a:gd name="connsiteX3" fmla="*/ 180819 w 1296168"/>
              <a:gd name="connsiteY3" fmla="*/ 0 h 1473299"/>
              <a:gd name="connsiteX4" fmla="*/ 1296168 w 1296168"/>
              <a:gd name="connsiteY4" fmla="*/ 1118060 h 1473299"/>
              <a:gd name="connsiteX5" fmla="*/ 3329 w 1296168"/>
              <a:gd name="connsiteY5" fmla="*/ 1295223 h 1473299"/>
              <a:gd name="connsiteX6" fmla="*/ 180819 w 1296168"/>
              <a:gd name="connsiteY6" fmla="*/ 0 h 1473299"/>
              <a:gd name="connsiteX7" fmla="*/ 0 w 1296168"/>
              <a:gd name="connsiteY7" fmla="*/ 1296816 h 1473299"/>
              <a:gd name="connsiteX8" fmla="*/ 3207 w 1296168"/>
              <a:gd name="connsiteY8" fmla="*/ 1295240 h 1473299"/>
              <a:gd name="connsiteX9" fmla="*/ 1 w 1296168"/>
              <a:gd name="connsiteY9" fmla="*/ 1295680 h 1473299"/>
              <a:gd name="connsiteX10" fmla="*/ 3207 w 1296168"/>
              <a:gd name="connsiteY10" fmla="*/ 1296119 h 1473299"/>
              <a:gd name="connsiteX11" fmla="*/ 0 w 1296168"/>
              <a:gd name="connsiteY11" fmla="*/ 1296816 h 1473299"/>
              <a:gd name="connsiteX0" fmla="*/ 180819 w 1296168"/>
              <a:gd name="connsiteY0" fmla="*/ 0 h 1296816"/>
              <a:gd name="connsiteX1" fmla="*/ 1296168 w 1296168"/>
              <a:gd name="connsiteY1" fmla="*/ 1118060 h 1296816"/>
              <a:gd name="connsiteX2" fmla="*/ 3329 w 1296168"/>
              <a:gd name="connsiteY2" fmla="*/ 1295223 h 1296816"/>
              <a:gd name="connsiteX3" fmla="*/ 180819 w 1296168"/>
              <a:gd name="connsiteY3" fmla="*/ 0 h 1296816"/>
              <a:gd name="connsiteX4" fmla="*/ 0 w 1296168"/>
              <a:gd name="connsiteY4" fmla="*/ 1296816 h 1296816"/>
              <a:gd name="connsiteX5" fmla="*/ 3207 w 1296168"/>
              <a:gd name="connsiteY5" fmla="*/ 1295240 h 1296816"/>
              <a:gd name="connsiteX6" fmla="*/ 1 w 1296168"/>
              <a:gd name="connsiteY6" fmla="*/ 1295680 h 1296816"/>
              <a:gd name="connsiteX7" fmla="*/ 3207 w 1296168"/>
              <a:gd name="connsiteY7" fmla="*/ 1296119 h 1296816"/>
              <a:gd name="connsiteX8" fmla="*/ 0 w 1296168"/>
              <a:gd name="connsiteY8" fmla="*/ 1296816 h 129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168" h="1296816">
                <a:moveTo>
                  <a:pt x="180819" y="0"/>
                </a:moveTo>
                <a:cubicBezTo>
                  <a:pt x="760528" y="78616"/>
                  <a:pt x="1218904" y="537916"/>
                  <a:pt x="1296168" y="1118060"/>
                </a:cubicBezTo>
                <a:lnTo>
                  <a:pt x="3329" y="1295223"/>
                </a:lnTo>
                <a:lnTo>
                  <a:pt x="180819" y="0"/>
                </a:lnTo>
                <a:close/>
                <a:moveTo>
                  <a:pt x="0" y="1296816"/>
                </a:moveTo>
                <a:lnTo>
                  <a:pt x="3207" y="1295240"/>
                </a:lnTo>
                <a:lnTo>
                  <a:pt x="1" y="1295680"/>
                </a:lnTo>
                <a:lnTo>
                  <a:pt x="3207" y="1296119"/>
                </a:lnTo>
                <a:lnTo>
                  <a:pt x="0" y="129681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타원 7"/>
          <p:cNvSpPr/>
          <p:nvPr/>
        </p:nvSpPr>
        <p:spPr>
          <a:xfrm rot="10680000">
            <a:off x="5047578" y="5185653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타원 7"/>
          <p:cNvSpPr/>
          <p:nvPr/>
        </p:nvSpPr>
        <p:spPr>
          <a:xfrm rot="15120000">
            <a:off x="4809834" y="4120010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7"/>
          <p:cNvSpPr/>
          <p:nvPr/>
        </p:nvSpPr>
        <p:spPr>
          <a:xfrm rot="19320000">
            <a:off x="5702198" y="358369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7"/>
          <p:cNvSpPr/>
          <p:nvPr/>
        </p:nvSpPr>
        <p:spPr>
          <a:xfrm rot="1980000">
            <a:off x="6515013" y="426519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7"/>
          <p:cNvSpPr/>
          <p:nvPr/>
        </p:nvSpPr>
        <p:spPr>
          <a:xfrm rot="6540000">
            <a:off x="6075353" y="5286827"/>
            <a:ext cx="1184024" cy="1295713"/>
          </a:xfrm>
          <a:custGeom>
            <a:avLst/>
            <a:gdLst>
              <a:gd name="connsiteX0" fmla="*/ 1490198 w 2619202"/>
              <a:gd name="connsiteY0" fmla="*/ 0 h 2605314"/>
              <a:gd name="connsiteX1" fmla="*/ 2496409 w 2619202"/>
              <a:gd name="connsiteY1" fmla="*/ 743530 h 2605314"/>
              <a:gd name="connsiteX2" fmla="*/ 1312868 w 2619202"/>
              <a:gd name="connsiteY2" fmla="*/ 1294060 h 2605314"/>
              <a:gd name="connsiteX3" fmla="*/ 1490198 w 2619202"/>
              <a:gd name="connsiteY3" fmla="*/ 0 h 2605314"/>
              <a:gd name="connsiteX4" fmla="*/ 0 w 2619202"/>
              <a:gd name="connsiteY4" fmla="*/ 1295713 h 2605314"/>
              <a:gd name="connsiteX5" fmla="*/ 1312442 w 2619202"/>
              <a:gd name="connsiteY5" fmla="*/ 1294258 h 2605314"/>
              <a:gd name="connsiteX6" fmla="*/ 1312385 w 2619202"/>
              <a:gd name="connsiteY6" fmla="*/ 1294284 h 2605314"/>
              <a:gd name="connsiteX7" fmla="*/ 1312444 w 2619202"/>
              <a:gd name="connsiteY7" fmla="*/ 1294274 h 2605314"/>
              <a:gd name="connsiteX8" fmla="*/ 1312641 w 2619202"/>
              <a:gd name="connsiteY8" fmla="*/ 1295713 h 2605314"/>
              <a:gd name="connsiteX9" fmla="*/ 1312848 w 2619202"/>
              <a:gd name="connsiteY9" fmla="*/ 1294208 h 2605314"/>
              <a:gd name="connsiteX10" fmla="*/ 2600877 w 2619202"/>
              <a:gd name="connsiteY10" fmla="*/ 1082363 h 2605314"/>
              <a:gd name="connsiteX11" fmla="*/ 2619202 w 2619202"/>
              <a:gd name="connsiteY11" fmla="*/ 1295713 h 2605314"/>
              <a:gd name="connsiteX12" fmla="*/ 1309601 w 2619202"/>
              <a:gd name="connsiteY12" fmla="*/ 2605314 h 2605314"/>
              <a:gd name="connsiteX13" fmla="*/ 0 w 2619202"/>
              <a:gd name="connsiteY13" fmla="*/ 1295713 h 2605314"/>
              <a:gd name="connsiteX0" fmla="*/ 276765 w 1405769"/>
              <a:gd name="connsiteY0" fmla="*/ 0 h 2605314"/>
              <a:gd name="connsiteX1" fmla="*/ 1282976 w 1405769"/>
              <a:gd name="connsiteY1" fmla="*/ 743530 h 2605314"/>
              <a:gd name="connsiteX2" fmla="*/ 99435 w 1405769"/>
              <a:gd name="connsiteY2" fmla="*/ 1294060 h 2605314"/>
              <a:gd name="connsiteX3" fmla="*/ 276765 w 1405769"/>
              <a:gd name="connsiteY3" fmla="*/ 0 h 2605314"/>
              <a:gd name="connsiteX4" fmla="*/ 96168 w 1405769"/>
              <a:gd name="connsiteY4" fmla="*/ 2605314 h 2605314"/>
              <a:gd name="connsiteX5" fmla="*/ 99009 w 1405769"/>
              <a:gd name="connsiteY5" fmla="*/ 1294258 h 2605314"/>
              <a:gd name="connsiteX6" fmla="*/ 98952 w 1405769"/>
              <a:gd name="connsiteY6" fmla="*/ 1294284 h 2605314"/>
              <a:gd name="connsiteX7" fmla="*/ 99011 w 1405769"/>
              <a:gd name="connsiteY7" fmla="*/ 1294274 h 2605314"/>
              <a:gd name="connsiteX8" fmla="*/ 99208 w 1405769"/>
              <a:gd name="connsiteY8" fmla="*/ 1295713 h 2605314"/>
              <a:gd name="connsiteX9" fmla="*/ 99415 w 1405769"/>
              <a:gd name="connsiteY9" fmla="*/ 1294208 h 2605314"/>
              <a:gd name="connsiteX10" fmla="*/ 1387444 w 1405769"/>
              <a:gd name="connsiteY10" fmla="*/ 1082363 h 2605314"/>
              <a:gd name="connsiteX11" fmla="*/ 1405769 w 1405769"/>
              <a:gd name="connsiteY11" fmla="*/ 1295713 h 2605314"/>
              <a:gd name="connsiteX12" fmla="*/ 96168 w 1405769"/>
              <a:gd name="connsiteY12" fmla="*/ 2605314 h 2605314"/>
              <a:gd name="connsiteX0" fmla="*/ 177813 w 1400315"/>
              <a:gd name="connsiteY0" fmla="*/ 0 h 1311091"/>
              <a:gd name="connsiteX1" fmla="*/ 1184024 w 1400315"/>
              <a:gd name="connsiteY1" fmla="*/ 743530 h 1311091"/>
              <a:gd name="connsiteX2" fmla="*/ 483 w 1400315"/>
              <a:gd name="connsiteY2" fmla="*/ 1294060 h 1311091"/>
              <a:gd name="connsiteX3" fmla="*/ 177813 w 1400315"/>
              <a:gd name="connsiteY3" fmla="*/ 0 h 1311091"/>
              <a:gd name="connsiteX4" fmla="*/ 1306817 w 1400315"/>
              <a:gd name="connsiteY4" fmla="*/ 1295713 h 1311091"/>
              <a:gd name="connsiteX5" fmla="*/ 57 w 1400315"/>
              <a:gd name="connsiteY5" fmla="*/ 1294258 h 1311091"/>
              <a:gd name="connsiteX6" fmla="*/ 0 w 1400315"/>
              <a:gd name="connsiteY6" fmla="*/ 1294284 h 1311091"/>
              <a:gd name="connsiteX7" fmla="*/ 59 w 1400315"/>
              <a:gd name="connsiteY7" fmla="*/ 1294274 h 1311091"/>
              <a:gd name="connsiteX8" fmla="*/ 256 w 1400315"/>
              <a:gd name="connsiteY8" fmla="*/ 1295713 h 1311091"/>
              <a:gd name="connsiteX9" fmla="*/ 463 w 1400315"/>
              <a:gd name="connsiteY9" fmla="*/ 1294208 h 1311091"/>
              <a:gd name="connsiteX10" fmla="*/ 1288492 w 1400315"/>
              <a:gd name="connsiteY10" fmla="*/ 1082363 h 1311091"/>
              <a:gd name="connsiteX11" fmla="*/ 1306817 w 1400315"/>
              <a:gd name="connsiteY11" fmla="*/ 1295713 h 1311091"/>
              <a:gd name="connsiteX0" fmla="*/ 177813 w 1306817"/>
              <a:gd name="connsiteY0" fmla="*/ 0 h 1311091"/>
              <a:gd name="connsiteX1" fmla="*/ 1184024 w 1306817"/>
              <a:gd name="connsiteY1" fmla="*/ 743530 h 1311091"/>
              <a:gd name="connsiteX2" fmla="*/ 483 w 1306817"/>
              <a:gd name="connsiteY2" fmla="*/ 1294060 h 1311091"/>
              <a:gd name="connsiteX3" fmla="*/ 177813 w 1306817"/>
              <a:gd name="connsiteY3" fmla="*/ 0 h 1311091"/>
              <a:gd name="connsiteX4" fmla="*/ 1306817 w 1306817"/>
              <a:gd name="connsiteY4" fmla="*/ 1295713 h 1311091"/>
              <a:gd name="connsiteX5" fmla="*/ 57 w 1306817"/>
              <a:gd name="connsiteY5" fmla="*/ 1294258 h 1311091"/>
              <a:gd name="connsiteX6" fmla="*/ 0 w 1306817"/>
              <a:gd name="connsiteY6" fmla="*/ 1294284 h 1311091"/>
              <a:gd name="connsiteX7" fmla="*/ 59 w 1306817"/>
              <a:gd name="connsiteY7" fmla="*/ 1294274 h 1311091"/>
              <a:gd name="connsiteX8" fmla="*/ 256 w 1306817"/>
              <a:gd name="connsiteY8" fmla="*/ 1295713 h 1311091"/>
              <a:gd name="connsiteX9" fmla="*/ 463 w 1306817"/>
              <a:gd name="connsiteY9" fmla="*/ 1294208 h 1311091"/>
              <a:gd name="connsiteX10" fmla="*/ 1306817 w 1306817"/>
              <a:gd name="connsiteY10" fmla="*/ 1295713 h 1311091"/>
              <a:gd name="connsiteX0" fmla="*/ 177813 w 1184024"/>
              <a:gd name="connsiteY0" fmla="*/ 0 h 1295713"/>
              <a:gd name="connsiteX1" fmla="*/ 1184024 w 1184024"/>
              <a:gd name="connsiteY1" fmla="*/ 743530 h 1295713"/>
              <a:gd name="connsiteX2" fmla="*/ 483 w 1184024"/>
              <a:gd name="connsiteY2" fmla="*/ 1294060 h 1295713"/>
              <a:gd name="connsiteX3" fmla="*/ 177813 w 1184024"/>
              <a:gd name="connsiteY3" fmla="*/ 0 h 1295713"/>
              <a:gd name="connsiteX4" fmla="*/ 463 w 1184024"/>
              <a:gd name="connsiteY4" fmla="*/ 1294208 h 1295713"/>
              <a:gd name="connsiteX5" fmla="*/ 57 w 1184024"/>
              <a:gd name="connsiteY5" fmla="*/ 1294258 h 1295713"/>
              <a:gd name="connsiteX6" fmla="*/ 0 w 1184024"/>
              <a:gd name="connsiteY6" fmla="*/ 1294284 h 1295713"/>
              <a:gd name="connsiteX7" fmla="*/ 59 w 1184024"/>
              <a:gd name="connsiteY7" fmla="*/ 1294274 h 1295713"/>
              <a:gd name="connsiteX8" fmla="*/ 256 w 1184024"/>
              <a:gd name="connsiteY8" fmla="*/ 1295713 h 1295713"/>
              <a:gd name="connsiteX9" fmla="*/ 463 w 1184024"/>
              <a:gd name="connsiteY9" fmla="*/ 1294208 h 1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4024" h="1295713">
                <a:moveTo>
                  <a:pt x="177813" y="0"/>
                </a:moveTo>
                <a:cubicBezTo>
                  <a:pt x="625435" y="60737"/>
                  <a:pt x="1000762" y="348294"/>
                  <a:pt x="1184024" y="743530"/>
                </a:cubicBezTo>
                <a:lnTo>
                  <a:pt x="483" y="1294060"/>
                </a:lnTo>
                <a:lnTo>
                  <a:pt x="177813" y="0"/>
                </a:lnTo>
                <a:close/>
                <a:moveTo>
                  <a:pt x="463" y="1294208"/>
                </a:moveTo>
                <a:lnTo>
                  <a:pt x="57" y="1294258"/>
                </a:lnTo>
                <a:cubicBezTo>
                  <a:pt x="38" y="1294267"/>
                  <a:pt x="19" y="1294275"/>
                  <a:pt x="0" y="1294284"/>
                </a:cubicBezTo>
                <a:cubicBezTo>
                  <a:pt x="20" y="1294281"/>
                  <a:pt x="39" y="1294277"/>
                  <a:pt x="59" y="1294274"/>
                </a:cubicBezTo>
                <a:cubicBezTo>
                  <a:pt x="125" y="1294754"/>
                  <a:pt x="190" y="1295233"/>
                  <a:pt x="256" y="1295713"/>
                </a:cubicBezTo>
                <a:lnTo>
                  <a:pt x="463" y="1294208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11"/>
          <p:cNvSpPr/>
          <p:nvPr/>
        </p:nvSpPr>
        <p:spPr>
          <a:xfrm>
            <a:off x="6271503" y="1592796"/>
            <a:ext cx="1292151" cy="1491739"/>
          </a:xfrm>
          <a:custGeom>
            <a:avLst/>
            <a:gdLst/>
            <a:ahLst/>
            <a:cxnLst/>
            <a:rect l="l" t="t" r="r" b="b"/>
            <a:pathLst>
              <a:path w="1135428" h="1310808">
                <a:moveTo>
                  <a:pt x="480024" y="0"/>
                </a:moveTo>
                <a:cubicBezTo>
                  <a:pt x="841994" y="0"/>
                  <a:pt x="1135428" y="293434"/>
                  <a:pt x="1135428" y="655404"/>
                </a:cubicBezTo>
                <a:cubicBezTo>
                  <a:pt x="1135428" y="1017374"/>
                  <a:pt x="841994" y="1310808"/>
                  <a:pt x="480024" y="1310808"/>
                </a:cubicBezTo>
                <a:cubicBezTo>
                  <a:pt x="289680" y="1310808"/>
                  <a:pt x="118288" y="1229666"/>
                  <a:pt x="0" y="1098746"/>
                </a:cubicBezTo>
                <a:cubicBezTo>
                  <a:pt x="109413" y="983248"/>
                  <a:pt x="175380" y="827030"/>
                  <a:pt x="175380" y="655404"/>
                </a:cubicBezTo>
                <a:cubicBezTo>
                  <a:pt x="175380" y="483778"/>
                  <a:pt x="109413" y="327560"/>
                  <a:pt x="0" y="212062"/>
                </a:cubicBezTo>
                <a:cubicBezTo>
                  <a:pt x="118288" y="81142"/>
                  <a:pt x="289680" y="0"/>
                  <a:pt x="48002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12"/>
          <p:cNvSpPr/>
          <p:nvPr/>
        </p:nvSpPr>
        <p:spPr>
          <a:xfrm>
            <a:off x="4881977" y="1851629"/>
            <a:ext cx="1491739" cy="1253335"/>
          </a:xfrm>
          <a:custGeom>
            <a:avLst/>
            <a:gdLst/>
            <a:ahLst/>
            <a:cxnLst/>
            <a:rect l="l" t="t" r="r" b="b"/>
            <a:pathLst>
              <a:path w="1310808" h="1101320">
                <a:moveTo>
                  <a:pt x="1133304" y="0"/>
                </a:moveTo>
                <a:cubicBezTo>
                  <a:pt x="1243914" y="115886"/>
                  <a:pt x="1310808" y="273089"/>
                  <a:pt x="1310808" y="445916"/>
                </a:cubicBezTo>
                <a:cubicBezTo>
                  <a:pt x="1310808" y="807886"/>
                  <a:pt x="1017374" y="1101320"/>
                  <a:pt x="655404" y="1101320"/>
                </a:cubicBezTo>
                <a:cubicBezTo>
                  <a:pt x="293434" y="1101320"/>
                  <a:pt x="0" y="807886"/>
                  <a:pt x="0" y="445916"/>
                </a:cubicBezTo>
                <a:cubicBezTo>
                  <a:pt x="0" y="273869"/>
                  <a:pt x="66291" y="117306"/>
                  <a:pt x="176124" y="1673"/>
                </a:cubicBezTo>
                <a:cubicBezTo>
                  <a:pt x="294452" y="131040"/>
                  <a:pt x="464881" y="211161"/>
                  <a:pt x="654024" y="211161"/>
                </a:cubicBezTo>
                <a:cubicBezTo>
                  <a:pt x="843947" y="211161"/>
                  <a:pt x="1015003" y="130378"/>
                  <a:pt x="11333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13"/>
          <p:cNvSpPr/>
          <p:nvPr/>
        </p:nvSpPr>
        <p:spPr>
          <a:xfrm>
            <a:off x="4860032" y="505932"/>
            <a:ext cx="1293035" cy="1491739"/>
          </a:xfrm>
          <a:custGeom>
            <a:avLst/>
            <a:gdLst/>
            <a:ahLst/>
            <a:cxnLst/>
            <a:rect l="l" t="t" r="r" b="b"/>
            <a:pathLst>
              <a:path w="1136205" h="1310808">
                <a:moveTo>
                  <a:pt x="655404" y="0"/>
                </a:moveTo>
                <a:cubicBezTo>
                  <a:pt x="846159" y="0"/>
                  <a:pt x="1017881" y="81493"/>
                  <a:pt x="1136155" y="212943"/>
                </a:cubicBezTo>
                <a:cubicBezTo>
                  <a:pt x="1027153" y="328309"/>
                  <a:pt x="961501" y="484189"/>
                  <a:pt x="961501" y="655404"/>
                </a:cubicBezTo>
                <a:cubicBezTo>
                  <a:pt x="961501" y="826619"/>
                  <a:pt x="1027154" y="982500"/>
                  <a:pt x="1136205" y="1097804"/>
                </a:cubicBezTo>
                <a:cubicBezTo>
                  <a:pt x="1017932" y="1229291"/>
                  <a:pt x="846188" y="1310808"/>
                  <a:pt x="655404" y="1310808"/>
                </a:cubicBezTo>
                <a:cubicBezTo>
                  <a:pt x="293434" y="1310808"/>
                  <a:pt x="0" y="1017374"/>
                  <a:pt x="0" y="655404"/>
                </a:cubicBezTo>
                <a:cubicBezTo>
                  <a:pt x="0" y="293434"/>
                  <a:pt x="293434" y="0"/>
                  <a:pt x="6554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4"/>
          <p:cNvSpPr/>
          <p:nvPr/>
        </p:nvSpPr>
        <p:spPr>
          <a:xfrm>
            <a:off x="6061278" y="476672"/>
            <a:ext cx="1491739" cy="1252384"/>
          </a:xfrm>
          <a:custGeom>
            <a:avLst/>
            <a:gdLst/>
            <a:ahLst/>
            <a:cxnLst/>
            <a:rect l="l" t="t" r="r" b="b"/>
            <a:pathLst>
              <a:path w="1310808" h="1100484">
                <a:moveTo>
                  <a:pt x="655404" y="0"/>
                </a:moveTo>
                <a:cubicBezTo>
                  <a:pt x="1017374" y="0"/>
                  <a:pt x="1310808" y="293434"/>
                  <a:pt x="1310808" y="655404"/>
                </a:cubicBezTo>
                <a:cubicBezTo>
                  <a:pt x="1310808" y="827841"/>
                  <a:pt x="1244215" y="984724"/>
                  <a:pt x="1133994" y="1100484"/>
                </a:cubicBezTo>
                <a:cubicBezTo>
                  <a:pt x="1015679" y="970611"/>
                  <a:pt x="844937" y="890159"/>
                  <a:pt x="655404" y="890159"/>
                </a:cubicBezTo>
                <a:cubicBezTo>
                  <a:pt x="465871" y="890159"/>
                  <a:pt x="295129" y="970611"/>
                  <a:pt x="176814" y="1100484"/>
                </a:cubicBezTo>
                <a:cubicBezTo>
                  <a:pt x="66593" y="984724"/>
                  <a:pt x="0" y="827841"/>
                  <a:pt x="0" y="655404"/>
                </a:cubicBezTo>
                <a:cubicBezTo>
                  <a:pt x="0" y="293434"/>
                  <a:pt x="293434" y="0"/>
                  <a:pt x="65540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19302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3073185" y="3756079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24"/>
          <p:cNvSpPr/>
          <p:nvPr/>
        </p:nvSpPr>
        <p:spPr>
          <a:xfrm flipH="1">
            <a:off x="1789352" y="3756079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24"/>
          <p:cNvSpPr/>
          <p:nvPr/>
        </p:nvSpPr>
        <p:spPr>
          <a:xfrm flipV="1">
            <a:off x="3073185" y="5039601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24"/>
          <p:cNvSpPr/>
          <p:nvPr/>
        </p:nvSpPr>
        <p:spPr>
          <a:xfrm flipH="1" flipV="1">
            <a:off x="1789352" y="5039601"/>
            <a:ext cx="1175821" cy="1175510"/>
          </a:xfrm>
          <a:custGeom>
            <a:avLst/>
            <a:gdLst/>
            <a:ahLst/>
            <a:cxnLst/>
            <a:rect l="l" t="t" r="r" b="b"/>
            <a:pathLst>
              <a:path w="1671330" h="1670888">
                <a:moveTo>
                  <a:pt x="522720" y="0"/>
                </a:moveTo>
                <a:cubicBezTo>
                  <a:pt x="1157080" y="0"/>
                  <a:pt x="1671330" y="514250"/>
                  <a:pt x="1671330" y="1148610"/>
                </a:cubicBezTo>
                <a:cubicBezTo>
                  <a:pt x="1671330" y="1336870"/>
                  <a:pt x="1626038" y="1514552"/>
                  <a:pt x="1544847" y="1670888"/>
                </a:cubicBezTo>
                <a:lnTo>
                  <a:pt x="0" y="1670888"/>
                </a:lnTo>
                <a:lnTo>
                  <a:pt x="0" y="126696"/>
                </a:lnTo>
                <a:cubicBezTo>
                  <a:pt x="156448" y="45376"/>
                  <a:pt x="334285" y="0"/>
                  <a:pt x="52272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763688" y="843226"/>
            <a:ext cx="2496872" cy="2304256"/>
          </a:xfrm>
          <a:custGeom>
            <a:avLst/>
            <a:gdLst/>
            <a:ahLst/>
            <a:cxnLst/>
            <a:rect l="l" t="t" r="r" b="b"/>
            <a:pathLst>
              <a:path w="2496872" h="2304256">
                <a:moveTo>
                  <a:pt x="1855416" y="0"/>
                </a:moveTo>
                <a:cubicBezTo>
                  <a:pt x="2074145" y="0"/>
                  <a:pt x="2251460" y="177315"/>
                  <a:pt x="2251460" y="396044"/>
                </a:cubicBezTo>
                <a:cubicBezTo>
                  <a:pt x="2251460" y="614773"/>
                  <a:pt x="2074145" y="792088"/>
                  <a:pt x="1855416" y="792088"/>
                </a:cubicBezTo>
                <a:lnTo>
                  <a:pt x="1810138" y="787523"/>
                </a:lnTo>
                <a:cubicBezTo>
                  <a:pt x="1929414" y="923137"/>
                  <a:pt x="1999668" y="1101436"/>
                  <a:pt x="1999668" y="1296144"/>
                </a:cubicBezTo>
                <a:cubicBezTo>
                  <a:pt x="1999668" y="1380783"/>
                  <a:pt x="1986393" y="1462321"/>
                  <a:pt x="1961494" y="1538690"/>
                </a:cubicBezTo>
                <a:cubicBezTo>
                  <a:pt x="2004522" y="1521140"/>
                  <a:pt x="2051628" y="1512168"/>
                  <a:pt x="2100828" y="1512168"/>
                </a:cubicBezTo>
                <a:cubicBezTo>
                  <a:pt x="2319557" y="1512168"/>
                  <a:pt x="2496872" y="1689483"/>
                  <a:pt x="2496872" y="1908212"/>
                </a:cubicBezTo>
                <a:cubicBezTo>
                  <a:pt x="2496872" y="2126941"/>
                  <a:pt x="2319557" y="2304256"/>
                  <a:pt x="2100828" y="2304256"/>
                </a:cubicBezTo>
                <a:cubicBezTo>
                  <a:pt x="1882099" y="2304256"/>
                  <a:pt x="1704784" y="2126941"/>
                  <a:pt x="1704784" y="1908212"/>
                </a:cubicBezTo>
                <a:lnTo>
                  <a:pt x="1704794" y="1908113"/>
                </a:lnTo>
                <a:cubicBezTo>
                  <a:pt x="1570797" y="2021778"/>
                  <a:pt x="1396949" y="2088232"/>
                  <a:pt x="1207580" y="2088232"/>
                </a:cubicBezTo>
                <a:cubicBezTo>
                  <a:pt x="1052350" y="2088232"/>
                  <a:pt x="907549" y="2043579"/>
                  <a:pt x="786391" y="1964721"/>
                </a:cubicBezTo>
                <a:cubicBezTo>
                  <a:pt x="760527" y="2156805"/>
                  <a:pt x="595505" y="2304256"/>
                  <a:pt x="396044" y="2304256"/>
                </a:cubicBezTo>
                <a:cubicBezTo>
                  <a:pt x="177315" y="2304256"/>
                  <a:pt x="0" y="2126941"/>
                  <a:pt x="0" y="1908212"/>
                </a:cubicBezTo>
                <a:cubicBezTo>
                  <a:pt x="0" y="1689483"/>
                  <a:pt x="177315" y="1512168"/>
                  <a:pt x="396044" y="1512168"/>
                </a:cubicBezTo>
                <a:lnTo>
                  <a:pt x="447416" y="1517347"/>
                </a:lnTo>
                <a:cubicBezTo>
                  <a:pt x="426432" y="1447261"/>
                  <a:pt x="415492" y="1372980"/>
                  <a:pt x="415492" y="1296144"/>
                </a:cubicBezTo>
                <a:cubicBezTo>
                  <a:pt x="415492" y="858686"/>
                  <a:pt x="770122" y="504056"/>
                  <a:pt x="1207580" y="504056"/>
                </a:cubicBezTo>
                <a:cubicBezTo>
                  <a:pt x="1309110" y="504056"/>
                  <a:pt x="1406178" y="523158"/>
                  <a:pt x="1495103" y="558692"/>
                </a:cubicBezTo>
                <a:cubicBezTo>
                  <a:pt x="1471883" y="509321"/>
                  <a:pt x="1459372" y="454143"/>
                  <a:pt x="1459372" y="396044"/>
                </a:cubicBezTo>
                <a:cubicBezTo>
                  <a:pt x="1459372" y="177315"/>
                  <a:pt x="1636687" y="0"/>
                  <a:pt x="1855416" y="0"/>
                </a:cubicBezTo>
                <a:close/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1907704" y="27874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2976120" y="27874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3563888" y="98724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483768" y="1707322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3851920" y="2499410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619672" y="699210"/>
            <a:ext cx="1296144" cy="1296144"/>
          </a:xfrm>
          <a:prstGeom prst="ellipse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1871700" y="987610"/>
            <a:ext cx="72008" cy="72008"/>
          </a:xfrm>
          <a:prstGeom prst="ellips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987552" y="798322"/>
            <a:ext cx="2405356" cy="2380595"/>
            <a:chOff x="4902948" y="3901807"/>
            <a:chExt cx="2318802" cy="2294932"/>
          </a:xfrm>
        </p:grpSpPr>
        <p:sp>
          <p:nvSpPr>
            <p:cNvPr id="30" name="타원 11"/>
            <p:cNvSpPr/>
            <p:nvPr/>
          </p:nvSpPr>
          <p:spPr>
            <a:xfrm>
              <a:off x="5169522" y="3901807"/>
              <a:ext cx="1800200" cy="2294932"/>
            </a:xfrm>
            <a:custGeom>
              <a:avLst/>
              <a:gdLst/>
              <a:ahLst/>
              <a:cxnLst/>
              <a:rect l="l" t="t" r="r" b="b"/>
              <a:pathLst>
                <a:path w="1800200" h="2294932">
                  <a:moveTo>
                    <a:pt x="1332148" y="0"/>
                  </a:moveTo>
                  <a:cubicBezTo>
                    <a:pt x="1590646" y="0"/>
                    <a:pt x="1800200" y="209554"/>
                    <a:pt x="1800200" y="468052"/>
                  </a:cubicBezTo>
                  <a:cubicBezTo>
                    <a:pt x="1800200" y="623143"/>
                    <a:pt x="1724769" y="760615"/>
                    <a:pt x="1607776" y="844671"/>
                  </a:cubicBezTo>
                  <a:cubicBezTo>
                    <a:pt x="1729482" y="994860"/>
                    <a:pt x="1800200" y="1186587"/>
                    <a:pt x="1800200" y="1394832"/>
                  </a:cubicBezTo>
                  <a:cubicBezTo>
                    <a:pt x="1800200" y="1891944"/>
                    <a:pt x="1397212" y="2294932"/>
                    <a:pt x="900100" y="2294932"/>
                  </a:cubicBezTo>
                  <a:cubicBezTo>
                    <a:pt x="402988" y="2294932"/>
                    <a:pt x="0" y="1891944"/>
                    <a:pt x="0" y="1394832"/>
                  </a:cubicBezTo>
                  <a:cubicBezTo>
                    <a:pt x="0" y="908830"/>
                    <a:pt x="385177" y="512791"/>
                    <a:pt x="866955" y="496406"/>
                  </a:cubicBezTo>
                  <a:cubicBezTo>
                    <a:pt x="864383" y="487107"/>
                    <a:pt x="864096" y="477613"/>
                    <a:pt x="864096" y="468052"/>
                  </a:cubicBezTo>
                  <a:cubicBezTo>
                    <a:pt x="864096" y="209554"/>
                    <a:pt x="1073650" y="0"/>
                    <a:pt x="1332148" y="0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타원 30"/>
            <p:cNvSpPr/>
            <p:nvPr/>
          </p:nvSpPr>
          <p:spPr>
            <a:xfrm>
              <a:off x="6717693" y="3901808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6479720" y="5692682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5154977" y="4261847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4902948" y="5623619"/>
              <a:ext cx="504057" cy="504057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47" name="타원 24"/>
          <p:cNvSpPr/>
          <p:nvPr/>
        </p:nvSpPr>
        <p:spPr>
          <a:xfrm rot="10800000">
            <a:off x="4946784" y="4763513"/>
            <a:ext cx="1232159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24"/>
          <p:cNvSpPr/>
          <p:nvPr/>
        </p:nvSpPr>
        <p:spPr>
          <a:xfrm rot="10800000" flipH="1">
            <a:off x="6249773" y="4763514"/>
            <a:ext cx="1232159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24"/>
          <p:cNvSpPr/>
          <p:nvPr/>
        </p:nvSpPr>
        <p:spPr>
          <a:xfrm rot="3600000" flipH="1">
            <a:off x="5560643" y="3686384"/>
            <a:ext cx="1232160" cy="1404833"/>
          </a:xfrm>
          <a:custGeom>
            <a:avLst/>
            <a:gdLst/>
            <a:ahLst/>
            <a:cxnLst/>
            <a:rect l="l" t="t" r="r" b="b"/>
            <a:pathLst>
              <a:path w="2070352" h="2360490">
                <a:moveTo>
                  <a:pt x="872895" y="0"/>
                </a:moveTo>
                <a:cubicBezTo>
                  <a:pt x="1534232" y="0"/>
                  <a:pt x="2070352" y="536120"/>
                  <a:pt x="2070352" y="1197457"/>
                </a:cubicBezTo>
                <a:cubicBezTo>
                  <a:pt x="2070352" y="1762051"/>
                  <a:pt x="1679611" y="2235383"/>
                  <a:pt x="1153488" y="2360490"/>
                </a:cubicBezTo>
                <a:lnTo>
                  <a:pt x="0" y="1705099"/>
                </a:lnTo>
                <a:lnTo>
                  <a:pt x="0" y="379516"/>
                </a:lnTo>
                <a:cubicBezTo>
                  <a:pt x="217583" y="145613"/>
                  <a:pt x="528234" y="0"/>
                  <a:pt x="87289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32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 rot="-60000">
            <a:off x="1617998" y="502120"/>
            <a:ext cx="2649132" cy="2663003"/>
            <a:chOff x="997228" y="498895"/>
            <a:chExt cx="2649132" cy="266300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4" name="막힌 원호 3"/>
            <p:cNvSpPr/>
            <p:nvPr/>
          </p:nvSpPr>
          <p:spPr>
            <a:xfrm rot="-60000">
              <a:off x="997228" y="1146381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" name="막힌 원호 4"/>
            <p:cNvSpPr/>
            <p:nvPr/>
          </p:nvSpPr>
          <p:spPr>
            <a:xfrm rot="16080000">
              <a:off x="1647935" y="1865754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막힌 원호 5"/>
            <p:cNvSpPr/>
            <p:nvPr/>
          </p:nvSpPr>
          <p:spPr>
            <a:xfrm rot="10680000">
              <a:off x="2350216" y="1216902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막힌 원호 6"/>
            <p:cNvSpPr/>
            <p:nvPr/>
          </p:nvSpPr>
          <p:spPr>
            <a:xfrm rot="5280000">
              <a:off x="1706298" y="498895"/>
              <a:ext cx="1296144" cy="1296144"/>
            </a:xfrm>
            <a:prstGeom prst="blockArc">
              <a:avLst>
                <a:gd name="adj1" fmla="val 6100823"/>
                <a:gd name="adj2" fmla="val 117541"/>
                <a:gd name="adj3" fmla="val 30155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5152287" y="3681413"/>
            <a:ext cx="2443901" cy="2447887"/>
            <a:chOff x="5364088" y="4005064"/>
            <a:chExt cx="2776194" cy="2780722"/>
          </a:xfrm>
        </p:grpSpPr>
        <p:sp>
          <p:nvSpPr>
            <p:cNvPr id="12" name="직사각형 22"/>
            <p:cNvSpPr/>
            <p:nvPr/>
          </p:nvSpPr>
          <p:spPr>
            <a:xfrm>
              <a:off x="5364088" y="4005064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22"/>
            <p:cNvSpPr/>
            <p:nvPr/>
          </p:nvSpPr>
          <p:spPr>
            <a:xfrm flipH="1">
              <a:off x="6810029" y="4005064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22"/>
            <p:cNvSpPr/>
            <p:nvPr/>
          </p:nvSpPr>
          <p:spPr>
            <a:xfrm flipV="1">
              <a:off x="5364088" y="5453387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직사각형 22"/>
            <p:cNvSpPr/>
            <p:nvPr/>
          </p:nvSpPr>
          <p:spPr>
            <a:xfrm flipH="1" flipV="1">
              <a:off x="6810029" y="5453387"/>
              <a:ext cx="1330253" cy="1330253"/>
            </a:xfrm>
            <a:custGeom>
              <a:avLst/>
              <a:gdLst/>
              <a:ahLst/>
              <a:cxnLst/>
              <a:rect l="l" t="t" r="r" b="b"/>
              <a:pathLst>
                <a:path w="1330253" h="1330253">
                  <a:moveTo>
                    <a:pt x="898205" y="0"/>
                  </a:moveTo>
                  <a:lnTo>
                    <a:pt x="1330253" y="0"/>
                  </a:lnTo>
                  <a:lnTo>
                    <a:pt x="1330253" y="1330253"/>
                  </a:lnTo>
                  <a:lnTo>
                    <a:pt x="0" y="1330253"/>
                  </a:lnTo>
                  <a:lnTo>
                    <a:pt x="0" y="928309"/>
                  </a:lnTo>
                  <a:lnTo>
                    <a:pt x="898205" y="928309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5364088" y="4008781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7345288" y="4008781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5364088" y="5993698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7345288" y="5993698"/>
              <a:ext cx="792088" cy="79208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1154717" y="3684370"/>
            <a:ext cx="3500169" cy="2349557"/>
            <a:chOff x="5089787" y="3861048"/>
            <a:chExt cx="3500169" cy="2349557"/>
          </a:xfrm>
        </p:grpSpPr>
        <p:sp>
          <p:nvSpPr>
            <p:cNvPr id="21" name="한쪽 모서리는 잘리고 다른 쪽 모서리는 둥근 사각형 20"/>
            <p:cNvSpPr/>
            <p:nvPr/>
          </p:nvSpPr>
          <p:spPr>
            <a:xfrm>
              <a:off x="5089787" y="3861052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한쪽 모서리는 잘리고 다른 쪽 모서리는 둥근 사각형 21"/>
            <p:cNvSpPr/>
            <p:nvPr/>
          </p:nvSpPr>
          <p:spPr>
            <a:xfrm flipV="1">
              <a:off x="5089787" y="5069057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한쪽 모서리는 잘리고 다른 쪽 모서리는 둥근 사각형 22"/>
            <p:cNvSpPr/>
            <p:nvPr/>
          </p:nvSpPr>
          <p:spPr>
            <a:xfrm flipH="1">
              <a:off x="6877634" y="3861052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한쪽 모서리는 잘리고 다른 쪽 모서리는 둥근 사각형 23"/>
            <p:cNvSpPr/>
            <p:nvPr/>
          </p:nvSpPr>
          <p:spPr>
            <a:xfrm flipH="1" flipV="1">
              <a:off x="6877634" y="5069057"/>
              <a:ext cx="1712322" cy="1141548"/>
            </a:xfrm>
            <a:prstGeom prst="snipRoundRect">
              <a:avLst>
                <a:gd name="adj1" fmla="val 40477"/>
                <a:gd name="adj2" fmla="val 500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이등변 삼각형 24"/>
            <p:cNvSpPr/>
            <p:nvPr/>
          </p:nvSpPr>
          <p:spPr>
            <a:xfrm rot="10800000">
              <a:off x="6324653" y="3861048"/>
              <a:ext cx="1039474" cy="513699"/>
            </a:xfrm>
            <a:prstGeom prst="triangle">
              <a:avLst>
                <a:gd name="adj" fmla="val 508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이등변 삼각형 25"/>
            <p:cNvSpPr/>
            <p:nvPr/>
          </p:nvSpPr>
          <p:spPr>
            <a:xfrm>
              <a:off x="6318613" y="5695241"/>
              <a:ext cx="1039474" cy="513699"/>
            </a:xfrm>
            <a:prstGeom prst="triangle">
              <a:avLst>
                <a:gd name="adj" fmla="val 508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 rot="120000">
            <a:off x="4824413" y="1396962"/>
            <a:ext cx="3040207" cy="1764101"/>
            <a:chOff x="6579633" y="1151384"/>
            <a:chExt cx="2310141" cy="134047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막힌 원호 26"/>
            <p:cNvSpPr/>
            <p:nvPr/>
          </p:nvSpPr>
          <p:spPr>
            <a:xfrm rot="16200000">
              <a:off x="6579633" y="1195715"/>
              <a:ext cx="1296144" cy="1296144"/>
            </a:xfrm>
            <a:prstGeom prst="blockArc">
              <a:avLst>
                <a:gd name="adj1" fmla="val 5417507"/>
                <a:gd name="adj2" fmla="val 0"/>
                <a:gd name="adj3" fmla="val 21348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막힌 원호 27"/>
            <p:cNvSpPr/>
            <p:nvPr/>
          </p:nvSpPr>
          <p:spPr>
            <a:xfrm rot="5400000">
              <a:off x="7593630" y="1151384"/>
              <a:ext cx="1296144" cy="1296144"/>
            </a:xfrm>
            <a:prstGeom prst="blockArc">
              <a:avLst>
                <a:gd name="adj1" fmla="val 5417507"/>
                <a:gd name="adj2" fmla="val 0"/>
                <a:gd name="adj3" fmla="val 21348"/>
              </a:avLst>
            </a:prstGeom>
            <a:grp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5727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16"/>
          <p:cNvSpPr/>
          <p:nvPr/>
        </p:nvSpPr>
        <p:spPr>
          <a:xfrm>
            <a:off x="2003055" y="82995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942061" y="76895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10800000">
            <a:off x="5354488" y="396491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 rot="10800000">
            <a:off x="5293494" y="390392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552386" y="131668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 flipH="1">
            <a:off x="1403648" y="131668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 rot="16200000">
            <a:off x="1993903" y="413955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 rot="16200000">
            <a:off x="2480640" y="354851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 rot="16200000" flipH="1">
            <a:off x="2480640" y="569725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5354488" y="1032286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293494" y="971292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833632" y="64733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4969536" y="204014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612518" y="204014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타원 91"/>
          <p:cNvSpPr/>
          <p:nvPr/>
        </p:nvSpPr>
        <p:spPr>
          <a:xfrm rot="5400000">
            <a:off x="5810201" y="551723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5" name="타원 94"/>
          <p:cNvSpPr/>
          <p:nvPr/>
        </p:nvSpPr>
        <p:spPr>
          <a:xfrm rot="19800000">
            <a:off x="6754119" y="387060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 rot="1800000" flipH="1">
            <a:off x="4913144" y="387060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2873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863444" y="78778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802450" y="72679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 rot="8100000" flipH="1" flipV="1">
            <a:off x="3103645" y="51161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 rot="2700000" flipH="1" flipV="1">
            <a:off x="1576175" y="51311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 rot="13500000" flipH="1">
            <a:off x="3106248" y="2032762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 rot="18900000" flipH="1">
            <a:off x="1582973" y="203306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 rot="18900000">
            <a:off x="1859214" y="405186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 rot="18900000">
            <a:off x="1798220" y="399086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 rot="5400000" flipH="1" flipV="1">
            <a:off x="2342419" y="3458768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 flipH="1" flipV="1">
            <a:off x="1263391" y="453990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 rot="10800000" flipH="1">
            <a:off x="3419872" y="4532540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16200000" flipH="1">
            <a:off x="2342970" y="560987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 rot="10800000">
            <a:off x="5370134" y="4144397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 rot="10800000">
            <a:off x="5309140" y="4083403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 rot="16200000" flipH="1">
            <a:off x="5849907" y="570446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 rot="20520000" flipH="1">
            <a:off x="4821741" y="495333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 rot="3240000" flipH="1">
            <a:off x="5208924" y="375812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 rot="7740000" flipH="1">
            <a:off x="6488287" y="375775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11940000" flipH="1">
            <a:off x="6870483" y="496172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5390468" y="848781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329474" y="787787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 rot="5400000" flipH="1">
            <a:off x="5868983" y="246999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 rot="9720000" flipH="1">
            <a:off x="6897149" y="99812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 rot="14040000" flipH="1">
            <a:off x="6509966" y="219334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 rot="18540000" flipH="1">
            <a:off x="5230603" y="219371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 rot="1140000" flipH="1">
            <a:off x="4848407" y="989740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874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타원 119"/>
          <p:cNvSpPr/>
          <p:nvPr/>
        </p:nvSpPr>
        <p:spPr>
          <a:xfrm>
            <a:off x="3670671" y="893935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3609677" y="832941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9" name="타원 148"/>
          <p:cNvSpPr/>
          <p:nvPr/>
        </p:nvSpPr>
        <p:spPr>
          <a:xfrm rot="7560000">
            <a:off x="3550534" y="226075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4" name="타원 153"/>
          <p:cNvSpPr/>
          <p:nvPr/>
        </p:nvSpPr>
        <p:spPr>
          <a:xfrm rot="10800000">
            <a:off x="3078724" y="137247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9" name="타원 158"/>
          <p:cNvSpPr/>
          <p:nvPr/>
        </p:nvSpPr>
        <p:spPr>
          <a:xfrm rot="14172156">
            <a:off x="3556500" y="47902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8" name="타원 127"/>
          <p:cNvSpPr/>
          <p:nvPr/>
        </p:nvSpPr>
        <p:spPr>
          <a:xfrm rot="14040000" flipH="1">
            <a:off x="4736116" y="2270025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9" name="타원 138"/>
          <p:cNvSpPr/>
          <p:nvPr/>
        </p:nvSpPr>
        <p:spPr>
          <a:xfrm rot="10800000" flipH="1">
            <a:off x="5229508" y="137202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4" name="타원 143"/>
          <p:cNvSpPr/>
          <p:nvPr/>
        </p:nvSpPr>
        <p:spPr>
          <a:xfrm rot="7427844" flipH="1">
            <a:off x="4724715" y="46551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1" name="타원 180"/>
          <p:cNvSpPr/>
          <p:nvPr/>
        </p:nvSpPr>
        <p:spPr>
          <a:xfrm rot="16200000">
            <a:off x="3695950" y="4160502"/>
            <a:ext cx="1822384" cy="18223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2" name="타원 181"/>
          <p:cNvSpPr/>
          <p:nvPr/>
        </p:nvSpPr>
        <p:spPr>
          <a:xfrm rot="16200000">
            <a:off x="3634956" y="4099508"/>
            <a:ext cx="1944372" cy="1944372"/>
          </a:xfrm>
          <a:prstGeom prst="ellipse">
            <a:avLst/>
          </a:prstGeom>
          <a:noFill/>
          <a:ln w="9525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5" name="타원 174"/>
          <p:cNvSpPr/>
          <p:nvPr/>
        </p:nvSpPr>
        <p:spPr>
          <a:xfrm rot="2160000">
            <a:off x="5062766" y="523892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6" name="타원 175"/>
          <p:cNvSpPr/>
          <p:nvPr/>
        </p:nvSpPr>
        <p:spPr>
          <a:xfrm rot="5400000">
            <a:off x="4174490" y="5710737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7" name="타원 176"/>
          <p:cNvSpPr/>
          <p:nvPr/>
        </p:nvSpPr>
        <p:spPr>
          <a:xfrm rot="8772156">
            <a:off x="3281041" y="5232961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8" name="타원 177"/>
          <p:cNvSpPr/>
          <p:nvPr/>
        </p:nvSpPr>
        <p:spPr>
          <a:xfrm rot="8640000" flipH="1">
            <a:off x="5072040" y="4053344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9" name="타원 178"/>
          <p:cNvSpPr/>
          <p:nvPr/>
        </p:nvSpPr>
        <p:spPr>
          <a:xfrm rot="5400000" flipH="1">
            <a:off x="4174039" y="3559953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0" name="타원 179"/>
          <p:cNvSpPr/>
          <p:nvPr/>
        </p:nvSpPr>
        <p:spPr>
          <a:xfrm rot="2027844" flipH="1">
            <a:off x="3267529" y="4064746"/>
            <a:ext cx="864096" cy="86409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637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41597" y="751995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132315" y="235434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4400000">
            <a:off x="5259092" y="1755045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7200000">
            <a:off x="7014060" y="1753896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35323" y="1245720"/>
            <a:ext cx="1192283" cy="1192283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218199" y="501148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6200000">
            <a:off x="652233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 rot="5400000">
            <a:off x="2692559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711925" y="994874"/>
            <a:ext cx="1192283" cy="119228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 rot="16200000">
            <a:off x="1210397" y="3955620"/>
            <a:ext cx="2179734" cy="217973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 rot="10800000">
            <a:off x="1704122" y="5509038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1704122" y="3468713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 rot="16200000">
            <a:off x="1704122" y="4485522"/>
            <a:ext cx="1192282" cy="1192282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0800000">
            <a:off x="5632670" y="3828090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0800000">
            <a:off x="6129405" y="5332103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타원 73"/>
          <p:cNvSpPr/>
          <p:nvPr/>
        </p:nvSpPr>
        <p:spPr>
          <a:xfrm rot="3600000">
            <a:off x="7002628" y="381249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/>
          <p:cNvSpPr/>
          <p:nvPr/>
        </p:nvSpPr>
        <p:spPr>
          <a:xfrm rot="18000000">
            <a:off x="5247660" y="381364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/>
          <p:cNvSpPr/>
          <p:nvPr/>
        </p:nvSpPr>
        <p:spPr>
          <a:xfrm rot="10800000">
            <a:off x="6126397" y="4321817"/>
            <a:ext cx="1192283" cy="1192283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5418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29583" y="72405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/>
          <p:cNvSpPr/>
          <p:nvPr/>
        </p:nvSpPr>
        <p:spPr>
          <a:xfrm rot="10800000">
            <a:off x="5636701" y="3846838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081232" y="723167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606187" y="162496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 rot="16200000">
            <a:off x="504519" y="1256761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5400000">
            <a:off x="2727054" y="1253872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 rot="10800000">
            <a:off x="1617967" y="2367198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617967" y="1259902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238114" y="302057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3022385">
            <a:off x="5636452" y="21890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8621436">
            <a:off x="6868584" y="2190273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 rot="17180443">
            <a:off x="5263754" y="103325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 rot="4374464">
            <a:off x="7242913" y="10349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66318" y="1260790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2700000">
            <a:off x="1089127" y="400393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 rot="2700000">
            <a:off x="2393516" y="375635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 rot="18900000">
            <a:off x="840757" y="375112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 rot="8100000">
            <a:off x="2414370" y="5320649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 rot="13500000">
            <a:off x="842886" y="532364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 rot="2700000">
            <a:off x="1625863" y="4540670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/>
          <p:cNvSpPr/>
          <p:nvPr/>
        </p:nvSpPr>
        <p:spPr>
          <a:xfrm rot="10800000">
            <a:off x="6270925" y="5511591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타원 102"/>
          <p:cNvSpPr/>
          <p:nvPr/>
        </p:nvSpPr>
        <p:spPr>
          <a:xfrm rot="2222385">
            <a:off x="6872587" y="36245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타원 103"/>
          <p:cNvSpPr/>
          <p:nvPr/>
        </p:nvSpPr>
        <p:spPr>
          <a:xfrm rot="19421436">
            <a:off x="5640455" y="3623375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 rot="6380443">
            <a:off x="7245285" y="478039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 rot="15174464">
            <a:off x="5266126" y="47786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/>
          <p:cNvSpPr/>
          <p:nvPr/>
        </p:nvSpPr>
        <p:spPr>
          <a:xfrm rot="10800000">
            <a:off x="6173437" y="4383574"/>
            <a:ext cx="1296144" cy="129614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09049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3023828" y="356664"/>
            <a:ext cx="3062609" cy="2721575"/>
            <a:chOff x="933327" y="725668"/>
            <a:chExt cx="2665063" cy="2368297"/>
          </a:xfrm>
        </p:grpSpPr>
        <p:sp>
          <p:nvSpPr>
            <p:cNvPr id="39" name="타원 38"/>
            <p:cNvSpPr/>
            <p:nvPr/>
          </p:nvSpPr>
          <p:spPr>
            <a:xfrm>
              <a:off x="1191049" y="838169"/>
              <a:ext cx="2156617" cy="2156617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 rot="19524436">
              <a:off x="1342150" y="733301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타원 57"/>
            <p:cNvSpPr/>
            <p:nvPr/>
          </p:nvSpPr>
          <p:spPr>
            <a:xfrm rot="16200000">
              <a:off x="933327" y="1517208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타원 63"/>
            <p:cNvSpPr/>
            <p:nvPr/>
          </p:nvSpPr>
          <p:spPr>
            <a:xfrm rot="12788350">
              <a:off x="1344538" y="2282720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타원 69"/>
            <p:cNvSpPr/>
            <p:nvPr/>
          </p:nvSpPr>
          <p:spPr>
            <a:xfrm rot="1971488" flipH="1">
              <a:off x="2370370" y="725668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타원 75"/>
            <p:cNvSpPr/>
            <p:nvPr/>
          </p:nvSpPr>
          <p:spPr>
            <a:xfrm rot="5400000" flipH="1">
              <a:off x="2795811" y="1519344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 rot="8806303" flipH="1">
              <a:off x="2364693" y="2291386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타원 39"/>
            <p:cNvSpPr/>
            <p:nvPr/>
          </p:nvSpPr>
          <p:spPr>
            <a:xfrm>
              <a:off x="1621285" y="1268405"/>
              <a:ext cx="1296144" cy="129614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3023829" y="3742519"/>
            <a:ext cx="3062609" cy="2721575"/>
            <a:chOff x="933327" y="3862763"/>
            <a:chExt cx="2665063" cy="2368297"/>
          </a:xfrm>
        </p:grpSpPr>
        <p:sp>
          <p:nvSpPr>
            <p:cNvPr id="101" name="타원 100"/>
            <p:cNvSpPr/>
            <p:nvPr/>
          </p:nvSpPr>
          <p:spPr>
            <a:xfrm>
              <a:off x="1191049" y="3975264"/>
              <a:ext cx="2156617" cy="2156617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타원 108"/>
            <p:cNvSpPr/>
            <p:nvPr/>
          </p:nvSpPr>
          <p:spPr>
            <a:xfrm rot="19524436">
              <a:off x="1342150" y="3870396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타원 109"/>
            <p:cNvSpPr/>
            <p:nvPr/>
          </p:nvSpPr>
          <p:spPr>
            <a:xfrm rot="16200000">
              <a:off x="933327" y="4654303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1" name="타원 110"/>
            <p:cNvSpPr/>
            <p:nvPr/>
          </p:nvSpPr>
          <p:spPr>
            <a:xfrm rot="12788350">
              <a:off x="1344538" y="5419815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" name="타원 111"/>
            <p:cNvSpPr/>
            <p:nvPr/>
          </p:nvSpPr>
          <p:spPr>
            <a:xfrm rot="1971488" flipH="1">
              <a:off x="2370370" y="3862763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타원 112"/>
            <p:cNvSpPr/>
            <p:nvPr/>
          </p:nvSpPr>
          <p:spPr>
            <a:xfrm rot="5400000" flipH="1">
              <a:off x="2795811" y="4656439"/>
              <a:ext cx="802580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" name="타원 113"/>
            <p:cNvSpPr/>
            <p:nvPr/>
          </p:nvSpPr>
          <p:spPr>
            <a:xfrm rot="8806303" flipH="1">
              <a:off x="2364693" y="5428481"/>
              <a:ext cx="802579" cy="802579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타원 114"/>
            <p:cNvSpPr/>
            <p:nvPr/>
          </p:nvSpPr>
          <p:spPr>
            <a:xfrm>
              <a:off x="1621285" y="4405500"/>
              <a:ext cx="1296144" cy="1296144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437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직사각형 9"/>
          <p:cNvSpPr/>
          <p:nvPr/>
        </p:nvSpPr>
        <p:spPr>
          <a:xfrm rot="16200000">
            <a:off x="5142168" y="2853883"/>
            <a:ext cx="3321242" cy="446436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 rot="16200000">
            <a:off x="5142169" y="-460817"/>
            <a:ext cx="3321242" cy="4464361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 rot="16200000">
            <a:off x="677806" y="2793748"/>
            <a:ext cx="3321242" cy="4464361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 rot="16200000">
            <a:off x="677806" y="-463803"/>
            <a:ext cx="3321242" cy="4464361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8934450" y="0"/>
            <a:ext cx="215516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6200000">
            <a:off x="4470089" y="-4356602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 rot="16200000">
            <a:off x="4470089" y="2282324"/>
            <a:ext cx="215517" cy="892872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231740" y="1682806"/>
            <a:ext cx="4680520" cy="3492388"/>
          </a:xfrm>
          <a:prstGeom prst="rect">
            <a:avLst/>
          </a:prstGeom>
          <a:solidFill>
            <a:schemeClr val="bg1"/>
          </a:solidFill>
          <a:ln w="7620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2638155" y="1971327"/>
            <a:ext cx="3903761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 smtClean="0">
                <a:latin typeface="KoPub돋움체 Bold" pitchFamily="18" charset="-127"/>
                <a:ea typeface="KoPub돋움체 Bold" pitchFamily="18" charset="-127"/>
              </a:rPr>
              <a:t>Annual report</a:t>
            </a:r>
          </a:p>
          <a:p>
            <a:r>
              <a:rPr lang="en-US" altLang="ko-KR" sz="4800" dirty="0" smtClean="0">
                <a:latin typeface="KoPub돋움체 Bold" pitchFamily="18" charset="-127"/>
                <a:ea typeface="KoPub돋움체 Bold" pitchFamily="18" charset="-127"/>
              </a:rPr>
              <a:t>                   </a:t>
            </a:r>
            <a:endParaRPr lang="ko-KR" altLang="en-US" sz="4800" dirty="0"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5333864" y="2736446"/>
            <a:ext cx="122341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3600" dirty="0">
                <a:latin typeface="KoPub돋움체 Bold" pitchFamily="18" charset="-127"/>
                <a:ea typeface="KoPub돋움체 Bold" pitchFamily="18" charset="-127"/>
              </a:rPr>
              <a:t>2012</a:t>
            </a:r>
            <a:endParaRPr lang="ko-KR" altLang="en-US" sz="3600" dirty="0">
              <a:latin typeface="KoPub돋움체 Bold" pitchFamily="18" charset="-127"/>
              <a:ea typeface="KoPub돋움체 Bold" pitchFamily="18" charset="-127"/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7847" y="4437112"/>
            <a:ext cx="1902514" cy="40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906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41597" y="751995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132315" y="235434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4400000">
            <a:off x="5259092" y="1755045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7200000">
            <a:off x="7014060" y="1753896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35323" y="1245720"/>
            <a:ext cx="1192283" cy="119228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218199" y="501148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6200000">
            <a:off x="652233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 rot="5400000">
            <a:off x="2692559" y="994874"/>
            <a:ext cx="1192282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711925" y="994874"/>
            <a:ext cx="1192283" cy="119228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 rot="16200000">
            <a:off x="1210397" y="3955620"/>
            <a:ext cx="2179734" cy="217973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 rot="10800000">
            <a:off x="1704122" y="5509038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1704122" y="3468713"/>
            <a:ext cx="1192282" cy="119228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 rot="16200000">
            <a:off x="1704122" y="4485522"/>
            <a:ext cx="1192282" cy="1192282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10800000">
            <a:off x="5632670" y="3828090"/>
            <a:ext cx="2179735" cy="21797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" name="타원 72"/>
          <p:cNvSpPr/>
          <p:nvPr/>
        </p:nvSpPr>
        <p:spPr>
          <a:xfrm rot="10800000">
            <a:off x="6129405" y="5332103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타원 73"/>
          <p:cNvSpPr/>
          <p:nvPr/>
        </p:nvSpPr>
        <p:spPr>
          <a:xfrm rot="3600000">
            <a:off x="7002628" y="381249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타원 74"/>
          <p:cNvSpPr/>
          <p:nvPr/>
        </p:nvSpPr>
        <p:spPr>
          <a:xfrm rot="18000000">
            <a:off x="5247660" y="3813642"/>
            <a:ext cx="1192283" cy="119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타원 75"/>
          <p:cNvSpPr/>
          <p:nvPr/>
        </p:nvSpPr>
        <p:spPr>
          <a:xfrm rot="10800000">
            <a:off x="6126397" y="4321817"/>
            <a:ext cx="1192283" cy="119228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1774382" y="1057968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6196359" y="1309765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1769035" y="4549799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196359" y="4384502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69443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타원 53"/>
          <p:cNvSpPr/>
          <p:nvPr/>
        </p:nvSpPr>
        <p:spPr>
          <a:xfrm>
            <a:off x="5629583" y="72405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타원 106"/>
          <p:cNvSpPr/>
          <p:nvPr/>
        </p:nvSpPr>
        <p:spPr>
          <a:xfrm rot="10800000">
            <a:off x="5636701" y="3846838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081232" y="723167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606187" y="162496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 rot="16200000">
            <a:off x="504519" y="1256761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타원 71"/>
          <p:cNvSpPr/>
          <p:nvPr/>
        </p:nvSpPr>
        <p:spPr>
          <a:xfrm rot="5400000">
            <a:off x="2727054" y="1253872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타원 76"/>
          <p:cNvSpPr/>
          <p:nvPr/>
        </p:nvSpPr>
        <p:spPr>
          <a:xfrm rot="10800000">
            <a:off x="1617967" y="2367198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1617967" y="1259902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타원 56"/>
          <p:cNvSpPr/>
          <p:nvPr/>
        </p:nvSpPr>
        <p:spPr>
          <a:xfrm>
            <a:off x="6238114" y="302057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61"/>
          <p:cNvSpPr/>
          <p:nvPr/>
        </p:nvSpPr>
        <p:spPr>
          <a:xfrm rot="13022385">
            <a:off x="5636452" y="21890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타원 66"/>
          <p:cNvSpPr/>
          <p:nvPr/>
        </p:nvSpPr>
        <p:spPr>
          <a:xfrm rot="8621436">
            <a:off x="6868584" y="2190273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타원 90"/>
          <p:cNvSpPr/>
          <p:nvPr/>
        </p:nvSpPr>
        <p:spPr>
          <a:xfrm rot="17180443">
            <a:off x="5263754" y="103325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 rot="4374464">
            <a:off x="7242913" y="1034960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54"/>
          <p:cNvSpPr/>
          <p:nvPr/>
        </p:nvSpPr>
        <p:spPr>
          <a:xfrm>
            <a:off x="6166318" y="1260790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타원 83"/>
          <p:cNvSpPr/>
          <p:nvPr/>
        </p:nvSpPr>
        <p:spPr>
          <a:xfrm rot="2700000">
            <a:off x="1089127" y="4003935"/>
            <a:ext cx="2369615" cy="236961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타원 84"/>
          <p:cNvSpPr/>
          <p:nvPr/>
        </p:nvSpPr>
        <p:spPr>
          <a:xfrm rot="2700000">
            <a:off x="2393516" y="375635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타원 85"/>
          <p:cNvSpPr/>
          <p:nvPr/>
        </p:nvSpPr>
        <p:spPr>
          <a:xfrm rot="18900000">
            <a:off x="840757" y="375112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타원 86"/>
          <p:cNvSpPr/>
          <p:nvPr/>
        </p:nvSpPr>
        <p:spPr>
          <a:xfrm rot="8100000">
            <a:off x="2414370" y="5320649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타원 87"/>
          <p:cNvSpPr/>
          <p:nvPr/>
        </p:nvSpPr>
        <p:spPr>
          <a:xfrm rot="13500000">
            <a:off x="842886" y="5323647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타원 88"/>
          <p:cNvSpPr/>
          <p:nvPr/>
        </p:nvSpPr>
        <p:spPr>
          <a:xfrm rot="2700000">
            <a:off x="1625863" y="4540670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타원 101"/>
          <p:cNvSpPr/>
          <p:nvPr/>
        </p:nvSpPr>
        <p:spPr>
          <a:xfrm rot="10800000">
            <a:off x="6270925" y="5511591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타원 102"/>
          <p:cNvSpPr/>
          <p:nvPr/>
        </p:nvSpPr>
        <p:spPr>
          <a:xfrm rot="2222385">
            <a:off x="6872587" y="36245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타원 103"/>
          <p:cNvSpPr/>
          <p:nvPr/>
        </p:nvSpPr>
        <p:spPr>
          <a:xfrm rot="19421436">
            <a:off x="5640455" y="3623375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타원 104"/>
          <p:cNvSpPr/>
          <p:nvPr/>
        </p:nvSpPr>
        <p:spPr>
          <a:xfrm rot="6380443">
            <a:off x="7245285" y="478039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타원 105"/>
          <p:cNvSpPr/>
          <p:nvPr/>
        </p:nvSpPr>
        <p:spPr>
          <a:xfrm rot="15174464">
            <a:off x="5266126" y="4778688"/>
            <a:ext cx="1126860" cy="112686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타원 107"/>
          <p:cNvSpPr/>
          <p:nvPr/>
        </p:nvSpPr>
        <p:spPr>
          <a:xfrm rot="10800000">
            <a:off x="6173437" y="4383574"/>
            <a:ext cx="1296144" cy="129614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1731687" y="1374491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1731687" y="4660616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6275112" y="1382937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타원 30"/>
          <p:cNvSpPr/>
          <p:nvPr/>
        </p:nvSpPr>
        <p:spPr>
          <a:xfrm>
            <a:off x="6284637" y="4499595"/>
            <a:ext cx="1064194" cy="1064194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65532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328481" y="521755"/>
            <a:ext cx="2478318" cy="247831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 rot="19524436">
            <a:off x="3502122" y="401244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 rot="16200000">
            <a:off x="3032315" y="1302086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 rot="12788350">
            <a:off x="3504866" y="2181789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 rot="1971488" flipH="1">
            <a:off x="4683721" y="392472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 rot="5400000" flipH="1">
            <a:off x="5172625" y="1304540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타원 9"/>
          <p:cNvSpPr/>
          <p:nvPr/>
        </p:nvSpPr>
        <p:spPr>
          <a:xfrm rot="8806303" flipH="1">
            <a:off x="4677197" y="2191748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822895" y="1016169"/>
            <a:ext cx="1489489" cy="1489489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328482" y="3907610"/>
            <a:ext cx="2478318" cy="2478319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 rot="19524436">
            <a:off x="3502123" y="3787099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 rot="16200000">
            <a:off x="3032316" y="4687941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타원 14"/>
          <p:cNvSpPr/>
          <p:nvPr/>
        </p:nvSpPr>
        <p:spPr>
          <a:xfrm rot="12788350">
            <a:off x="3504867" y="5567644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 rot="1971488" flipH="1">
            <a:off x="4683722" y="3778327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 rot="5400000" flipH="1">
            <a:off x="5172626" y="4690395"/>
            <a:ext cx="922301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 rot="8806303" flipH="1">
            <a:off x="4677198" y="5577603"/>
            <a:ext cx="922299" cy="92229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822896" y="4402024"/>
            <a:ext cx="1489489" cy="1489489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타원 19"/>
          <p:cNvSpPr/>
          <p:nvPr/>
        </p:nvSpPr>
        <p:spPr>
          <a:xfrm>
            <a:off x="3913186" y="1106460"/>
            <a:ext cx="1308906" cy="1308906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3913186" y="4487835"/>
            <a:ext cx="1308906" cy="1308906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07167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7"/>
          <p:cNvSpPr/>
          <p:nvPr/>
        </p:nvSpPr>
        <p:spPr>
          <a:xfrm>
            <a:off x="1466958" y="86821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1575869" y="97713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2" name="직선 연결선 31"/>
          <p:cNvCxnSpPr/>
          <p:nvPr/>
        </p:nvCxnSpPr>
        <p:spPr>
          <a:xfrm rot="5400000">
            <a:off x="2205626" y="641556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타원 35"/>
          <p:cNvSpPr/>
          <p:nvPr/>
        </p:nvSpPr>
        <p:spPr>
          <a:xfrm>
            <a:off x="1153103" y="15500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114133" y="155159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6158879" y="4314918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6267790" y="4423829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6075192" y="424291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7559038" y="425754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6075192" y="5741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7551723" y="5741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6141980" y="97781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6250891" y="108672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818878" y="62068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896944" y="21994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7703777" y="21994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6890886" y="764704"/>
            <a:ext cx="0" cy="966961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자유형 4"/>
          <p:cNvSpPr/>
          <p:nvPr/>
        </p:nvSpPr>
        <p:spPr>
          <a:xfrm>
            <a:off x="6013094" y="1726387"/>
            <a:ext cx="1704442" cy="512064"/>
          </a:xfrm>
          <a:custGeom>
            <a:avLst/>
            <a:gdLst>
              <a:gd name="connsiteX0" fmla="*/ 0 w 1704442"/>
              <a:gd name="connsiteY0" fmla="*/ 504749 h 512064"/>
              <a:gd name="connsiteX1" fmla="*/ 877824 w 1704442"/>
              <a:gd name="connsiteY1" fmla="*/ 0 h 512064"/>
              <a:gd name="connsiteX2" fmla="*/ 1704442 w 1704442"/>
              <a:gd name="connsiteY2" fmla="*/ 512064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4442" h="512064">
                <a:moveTo>
                  <a:pt x="0" y="504749"/>
                </a:moveTo>
                <a:lnTo>
                  <a:pt x="877824" y="0"/>
                </a:lnTo>
                <a:lnTo>
                  <a:pt x="1704442" y="512064"/>
                </a:ln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타원 91"/>
          <p:cNvSpPr/>
          <p:nvPr/>
        </p:nvSpPr>
        <p:spPr>
          <a:xfrm>
            <a:off x="1526482" y="440860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1635393" y="451751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1284635" y="4181944"/>
            <a:ext cx="1961030" cy="1961030"/>
            <a:chOff x="5770313" y="822475"/>
            <a:chExt cx="1961030" cy="1961030"/>
          </a:xfrm>
        </p:grpSpPr>
        <p:cxnSp>
          <p:nvCxnSpPr>
            <p:cNvPr id="95" name="직선 연결선 94"/>
            <p:cNvCxnSpPr/>
            <p:nvPr/>
          </p:nvCxnSpPr>
          <p:spPr>
            <a:xfrm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 rot="5400000"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" name="타원 96"/>
          <p:cNvSpPr/>
          <p:nvPr/>
        </p:nvSpPr>
        <p:spPr>
          <a:xfrm rot="18900000">
            <a:off x="2193140" y="40595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193142" y="611530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1155806" y="510695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242936" y="510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78" name="직선 연결선 77"/>
          <p:cNvCxnSpPr/>
          <p:nvPr/>
        </p:nvCxnSpPr>
        <p:spPr>
          <a:xfrm rot="2700000">
            <a:off x="6897547" y="4088255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rot="8100000">
            <a:off x="6897547" y="4088255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1913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타원 63"/>
          <p:cNvSpPr/>
          <p:nvPr/>
        </p:nvSpPr>
        <p:spPr>
          <a:xfrm>
            <a:off x="6825778" y="415267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903844" y="57314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7710677" y="57314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6897786" y="4296694"/>
            <a:ext cx="0" cy="966961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자유형 67"/>
          <p:cNvSpPr/>
          <p:nvPr/>
        </p:nvSpPr>
        <p:spPr>
          <a:xfrm>
            <a:off x="6019994" y="5258377"/>
            <a:ext cx="1704442" cy="512064"/>
          </a:xfrm>
          <a:custGeom>
            <a:avLst/>
            <a:gdLst>
              <a:gd name="connsiteX0" fmla="*/ 0 w 1704442"/>
              <a:gd name="connsiteY0" fmla="*/ 504749 h 512064"/>
              <a:gd name="connsiteX1" fmla="*/ 877824 w 1704442"/>
              <a:gd name="connsiteY1" fmla="*/ 0 h 512064"/>
              <a:gd name="connsiteX2" fmla="*/ 1704442 w 1704442"/>
              <a:gd name="connsiteY2" fmla="*/ 512064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4442" h="512064">
                <a:moveTo>
                  <a:pt x="0" y="504749"/>
                </a:moveTo>
                <a:lnTo>
                  <a:pt x="877824" y="0"/>
                </a:lnTo>
                <a:lnTo>
                  <a:pt x="1704442" y="512064"/>
                </a:lnTo>
              </a:path>
            </a:pathLst>
          </a:cu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9" name="직선 연결선 58"/>
          <p:cNvCxnSpPr/>
          <p:nvPr/>
        </p:nvCxnSpPr>
        <p:spPr>
          <a:xfrm rot="5400000">
            <a:off x="2212526" y="4173546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타원 59"/>
          <p:cNvSpPr/>
          <p:nvPr/>
        </p:nvSpPr>
        <p:spPr>
          <a:xfrm>
            <a:off x="1160003" y="508205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121033" y="508358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1582769" y="101583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1691680" y="112474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0" name="그룹 19"/>
          <p:cNvGrpSpPr/>
          <p:nvPr/>
        </p:nvGrpSpPr>
        <p:grpSpPr>
          <a:xfrm>
            <a:off x="1379492" y="759820"/>
            <a:ext cx="1881251" cy="1809724"/>
            <a:chOff x="1379492" y="759820"/>
            <a:chExt cx="1881251" cy="1809724"/>
          </a:xfrm>
        </p:grpSpPr>
        <p:cxnSp>
          <p:nvCxnSpPr>
            <p:cNvPr id="13" name="직선 연결선 12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타원 5"/>
          <p:cNvSpPr/>
          <p:nvPr/>
        </p:nvSpPr>
        <p:spPr>
          <a:xfrm>
            <a:off x="1238439" y="134076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245350" y="61246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619672" y="256002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879718" y="255074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263812" y="134792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012160" y="100628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121071" y="111519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9" name="그룹 48"/>
          <p:cNvGrpSpPr/>
          <p:nvPr/>
        </p:nvGrpSpPr>
        <p:grpSpPr>
          <a:xfrm>
            <a:off x="5699306" y="865464"/>
            <a:ext cx="2065905" cy="1765074"/>
            <a:chOff x="4882359" y="3772072"/>
            <a:chExt cx="2065905" cy="1765074"/>
          </a:xfrm>
        </p:grpSpPr>
        <p:cxnSp>
          <p:nvCxnSpPr>
            <p:cNvPr id="50" name="직선 연결선 49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타원 43"/>
          <p:cNvSpPr/>
          <p:nvPr/>
        </p:nvSpPr>
        <p:spPr>
          <a:xfrm>
            <a:off x="6080362" y="76415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072689" y="258522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279854" y="258542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275520" y="76772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95822" y="167278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7766981" y="1672780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1473858" y="440020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1582769" y="450912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6148880" y="4509803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257791" y="4618714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995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1242513" y="717162"/>
            <a:ext cx="1961030" cy="1961030"/>
            <a:chOff x="5770313" y="822475"/>
            <a:chExt cx="1961030" cy="1961030"/>
          </a:xfrm>
        </p:grpSpPr>
        <p:cxnSp>
          <p:nvCxnSpPr>
            <p:cNvPr id="13" name="직선 연결선 12"/>
            <p:cNvCxnSpPr/>
            <p:nvPr/>
          </p:nvCxnSpPr>
          <p:spPr>
            <a:xfrm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5400000">
              <a:off x="6750828" y="822475"/>
              <a:ext cx="0" cy="196103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타원 5"/>
          <p:cNvSpPr/>
          <p:nvPr/>
        </p:nvSpPr>
        <p:spPr>
          <a:xfrm>
            <a:off x="6033070" y="77812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7516916" y="79275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6033070" y="227714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7509601" y="227714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18900000">
            <a:off x="2151018" y="59477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2151020" y="265052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1113684" y="164216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3200814" y="163657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9" name="직선 연결선 18"/>
          <p:cNvCxnSpPr/>
          <p:nvPr/>
        </p:nvCxnSpPr>
        <p:spPr>
          <a:xfrm rot="2700000">
            <a:off x="6855425" y="623473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직선 연결선 19"/>
          <p:cNvCxnSpPr/>
          <p:nvPr/>
        </p:nvCxnSpPr>
        <p:spPr>
          <a:xfrm rot="8100000">
            <a:off x="6855425" y="623473"/>
            <a:ext cx="0" cy="19610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/>
          <p:cNvSpPr/>
          <p:nvPr/>
        </p:nvSpPr>
        <p:spPr>
          <a:xfrm>
            <a:off x="6116757" y="850136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6225668" y="959047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1484360" y="943825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1593271" y="1052736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3" name="그룹 22"/>
          <p:cNvGrpSpPr/>
          <p:nvPr/>
        </p:nvGrpSpPr>
        <p:grpSpPr>
          <a:xfrm>
            <a:off x="1281081" y="4181099"/>
            <a:ext cx="1881251" cy="1809724"/>
            <a:chOff x="1379492" y="759820"/>
            <a:chExt cx="1881251" cy="1809724"/>
          </a:xfrm>
        </p:grpSpPr>
        <p:cxnSp>
          <p:nvCxnSpPr>
            <p:cNvPr id="24" name="직선 연결선 23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타원 28"/>
          <p:cNvSpPr/>
          <p:nvPr/>
        </p:nvSpPr>
        <p:spPr>
          <a:xfrm>
            <a:off x="1140028" y="476204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2146939" y="403374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521261" y="598129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781307" y="597202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165401" y="4769206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6" name="그룹 35"/>
          <p:cNvGrpSpPr/>
          <p:nvPr/>
        </p:nvGrpSpPr>
        <p:grpSpPr>
          <a:xfrm>
            <a:off x="5600895" y="4286743"/>
            <a:ext cx="2065905" cy="1765074"/>
            <a:chOff x="4882359" y="3772072"/>
            <a:chExt cx="2065905" cy="1765074"/>
          </a:xfrm>
        </p:grpSpPr>
        <p:cxnSp>
          <p:nvCxnSpPr>
            <p:cNvPr id="37" name="직선 연결선 36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타원 41"/>
          <p:cNvSpPr/>
          <p:nvPr/>
        </p:nvSpPr>
        <p:spPr>
          <a:xfrm>
            <a:off x="5981951" y="418543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5974278" y="600650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7181443" y="600670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177109" y="418899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97411" y="50940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668570" y="50940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1484358" y="4437112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593269" y="4546023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913749" y="4427562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022660" y="4536473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566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타원 27"/>
          <p:cNvSpPr/>
          <p:nvPr/>
        </p:nvSpPr>
        <p:spPr>
          <a:xfrm>
            <a:off x="1733609" y="868219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1842520" y="977130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1419754" y="155006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380784" y="1551592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5806043" y="4386926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5914954" y="4495837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5722356" y="431491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7206202" y="432954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5722356" y="581393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7198887" y="581393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789144" y="1049821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5898055" y="1158732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6466042" y="692696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544108" y="227147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7350941" y="227147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2" name="타원 91"/>
          <p:cNvSpPr/>
          <p:nvPr/>
        </p:nvSpPr>
        <p:spPr>
          <a:xfrm>
            <a:off x="1703418" y="440860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1812329" y="451751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7" name="타원 96"/>
          <p:cNvSpPr/>
          <p:nvPr/>
        </p:nvSpPr>
        <p:spPr>
          <a:xfrm rot="18900000">
            <a:off x="2370076" y="40595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370078" y="6115303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1332742" y="510695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419872" y="510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2612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타원 9"/>
          <p:cNvSpPr/>
          <p:nvPr/>
        </p:nvSpPr>
        <p:spPr>
          <a:xfrm>
            <a:off x="3489002" y="1507255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4495913" y="77894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870235" y="272650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5130281" y="2717231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5514375" y="15144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3901534" y="4230088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3893861" y="6051159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5101026" y="6051357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5096692" y="423365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416994" y="51387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5588153" y="5138714"/>
            <a:ext cx="144016" cy="14401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833332" y="1182320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3942243" y="1291231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833332" y="4472217"/>
            <a:ext cx="1477336" cy="1477336"/>
          </a:xfrm>
          <a:prstGeom prst="ellipse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3942243" y="4581128"/>
            <a:ext cx="1259513" cy="125951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296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타원 19"/>
          <p:cNvSpPr>
            <a:spLocks noChangeAspect="1"/>
          </p:cNvSpPr>
          <p:nvPr/>
        </p:nvSpPr>
        <p:spPr>
          <a:xfrm>
            <a:off x="1456554" y="43236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1586168" y="44532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715782" y="45765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2" name="직선 연결선 21"/>
          <p:cNvCxnSpPr/>
          <p:nvPr/>
        </p:nvCxnSpPr>
        <p:spPr>
          <a:xfrm>
            <a:off x="2234239" y="4065637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1209504" y="5073749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타원 24"/>
          <p:cNvSpPr/>
          <p:nvPr/>
        </p:nvSpPr>
        <p:spPr>
          <a:xfrm>
            <a:off x="1079890" y="500894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3290940" y="500894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169432" y="39360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169432" y="613957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8" name="그룹 37"/>
          <p:cNvGrpSpPr/>
          <p:nvPr/>
        </p:nvGrpSpPr>
        <p:grpSpPr>
          <a:xfrm rot="2700000">
            <a:off x="5650541" y="4019466"/>
            <a:ext cx="2340664" cy="2333168"/>
            <a:chOff x="1039619" y="4019466"/>
            <a:chExt cx="2340664" cy="2333168"/>
          </a:xfrm>
        </p:grpSpPr>
        <p:sp>
          <p:nvSpPr>
            <p:cNvPr id="29" name="타원 28"/>
            <p:cNvSpPr>
              <a:spLocks noChangeAspect="1"/>
            </p:cNvSpPr>
            <p:nvPr/>
          </p:nvSpPr>
          <p:spPr>
            <a:xfrm>
              <a:off x="1416283" y="4407126"/>
              <a:ext cx="1555373" cy="1555373"/>
            </a:xfrm>
            <a:prstGeom prst="ellipse">
              <a:avLst/>
            </a:prstGeom>
            <a:solidFill>
              <a:schemeClr val="bg1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0" name="타원 29"/>
            <p:cNvSpPr>
              <a:spLocks noChangeAspect="1"/>
            </p:cNvSpPr>
            <p:nvPr/>
          </p:nvSpPr>
          <p:spPr>
            <a:xfrm>
              <a:off x="1545897" y="4536740"/>
              <a:ext cx="1296144" cy="1296144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1" name="타원 30"/>
            <p:cNvSpPr>
              <a:spLocks noChangeAspect="1"/>
            </p:cNvSpPr>
            <p:nvPr/>
          </p:nvSpPr>
          <p:spPr>
            <a:xfrm>
              <a:off x="1675511" y="4660037"/>
              <a:ext cx="1036915" cy="1036915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2" name="직선 연결선 31"/>
            <p:cNvCxnSpPr/>
            <p:nvPr/>
          </p:nvCxnSpPr>
          <p:spPr>
            <a:xfrm>
              <a:off x="2193968" y="4149080"/>
              <a:ext cx="0" cy="21032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>
              <a:off x="1169233" y="5157192"/>
              <a:ext cx="2088232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타원 33"/>
            <p:cNvSpPr/>
            <p:nvPr/>
          </p:nvSpPr>
          <p:spPr>
            <a:xfrm>
              <a:off x="1039619" y="5092385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5" name="타원 34"/>
            <p:cNvSpPr/>
            <p:nvPr/>
          </p:nvSpPr>
          <p:spPr>
            <a:xfrm>
              <a:off x="3250669" y="5092385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" name="타원 35"/>
            <p:cNvSpPr/>
            <p:nvPr/>
          </p:nvSpPr>
          <p:spPr>
            <a:xfrm>
              <a:off x="2129161" y="4019466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2129161" y="6223020"/>
              <a:ext cx="129614" cy="129614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9" name="타원 38"/>
          <p:cNvSpPr>
            <a:spLocks noChangeAspect="1"/>
          </p:cNvSpPr>
          <p:nvPr/>
        </p:nvSpPr>
        <p:spPr>
          <a:xfrm>
            <a:off x="1456555" y="1022750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>
            <a:spLocks noChangeAspect="1"/>
          </p:cNvSpPr>
          <p:nvPr/>
        </p:nvSpPr>
        <p:spPr>
          <a:xfrm>
            <a:off x="1586169" y="1152364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>
            <a:spLocks noChangeAspect="1"/>
          </p:cNvSpPr>
          <p:nvPr/>
        </p:nvSpPr>
        <p:spPr>
          <a:xfrm>
            <a:off x="1715783" y="1275661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1209505" y="1772816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타원 55"/>
          <p:cNvSpPr/>
          <p:nvPr/>
        </p:nvSpPr>
        <p:spPr>
          <a:xfrm>
            <a:off x="1079891" y="170800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290941" y="170800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2" name="타원 61"/>
          <p:cNvSpPr>
            <a:spLocks noChangeAspect="1"/>
          </p:cNvSpPr>
          <p:nvPr/>
        </p:nvSpPr>
        <p:spPr>
          <a:xfrm>
            <a:off x="6021239" y="993490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>
            <a:spLocks noChangeAspect="1"/>
          </p:cNvSpPr>
          <p:nvPr/>
        </p:nvSpPr>
        <p:spPr>
          <a:xfrm>
            <a:off x="6150853" y="1123104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>
            <a:spLocks noChangeAspect="1"/>
          </p:cNvSpPr>
          <p:nvPr/>
        </p:nvSpPr>
        <p:spPr>
          <a:xfrm>
            <a:off x="6280467" y="1246401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5808835" y="685214"/>
            <a:ext cx="1912413" cy="1653569"/>
            <a:chOff x="3694208" y="3261918"/>
            <a:chExt cx="1704442" cy="1473747"/>
          </a:xfrm>
        </p:grpSpPr>
        <p:cxnSp>
          <p:nvCxnSpPr>
            <p:cNvPr id="60" name="직선 연결선 59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자유형 60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5" name="타원 64"/>
          <p:cNvSpPr/>
          <p:nvPr/>
        </p:nvSpPr>
        <p:spPr>
          <a:xfrm>
            <a:off x="5708703" y="228421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7691122" y="228421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6726802" y="55560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886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직선 연결선 37"/>
          <p:cNvCxnSpPr/>
          <p:nvPr/>
        </p:nvCxnSpPr>
        <p:spPr>
          <a:xfrm>
            <a:off x="1310391" y="5150291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타원 38"/>
          <p:cNvSpPr/>
          <p:nvPr/>
        </p:nvSpPr>
        <p:spPr>
          <a:xfrm>
            <a:off x="1180777" y="508548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3391827" y="508548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4" name="그룹 43"/>
          <p:cNvGrpSpPr/>
          <p:nvPr/>
        </p:nvGrpSpPr>
        <p:grpSpPr>
          <a:xfrm>
            <a:off x="5909721" y="4062689"/>
            <a:ext cx="1912413" cy="1653569"/>
            <a:chOff x="3694208" y="3261918"/>
            <a:chExt cx="1704442" cy="1473747"/>
          </a:xfrm>
        </p:grpSpPr>
        <p:cxnSp>
          <p:nvCxnSpPr>
            <p:cNvPr id="45" name="직선 연결선 44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자유형 45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" name="타원 46"/>
          <p:cNvSpPr/>
          <p:nvPr/>
        </p:nvSpPr>
        <p:spPr>
          <a:xfrm>
            <a:off x="5809589" y="566168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792008" y="566168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6827688" y="393307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>
            <a:off x="1557371" y="9140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1686985" y="10436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816599" y="11669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6165947" y="91408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>
            <a:spLocks noChangeAspect="1"/>
          </p:cNvSpPr>
          <p:nvPr/>
        </p:nvSpPr>
        <p:spPr>
          <a:xfrm>
            <a:off x="6295561" y="104369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6425175" y="116699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392945" y="674362"/>
            <a:ext cx="1881251" cy="1809724"/>
            <a:chOff x="1379492" y="759820"/>
            <a:chExt cx="1881251" cy="1809724"/>
          </a:xfrm>
        </p:grpSpPr>
        <p:cxnSp>
          <p:nvCxnSpPr>
            <p:cNvPr id="5" name="직선 연결선 4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5882774" y="810361"/>
            <a:ext cx="2065905" cy="1765074"/>
            <a:chOff x="4882359" y="3772072"/>
            <a:chExt cx="2065905" cy="1765074"/>
          </a:xfrm>
        </p:grpSpPr>
        <p:cxnSp>
          <p:nvCxnSpPr>
            <p:cNvPr id="11" name="직선 연결선 10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타원 23"/>
          <p:cNvSpPr/>
          <p:nvPr/>
        </p:nvSpPr>
        <p:spPr>
          <a:xfrm>
            <a:off x="1281463" y="12623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260706" y="12581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267853" y="57031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1649324" y="24767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892908" y="24767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294436" y="75100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7457553" y="7436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6294436" y="250665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7457553" y="249933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817967" y="162225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7946691" y="162225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557441" y="4400225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>
            <a:spLocks noChangeAspect="1"/>
          </p:cNvSpPr>
          <p:nvPr/>
        </p:nvSpPr>
        <p:spPr>
          <a:xfrm>
            <a:off x="1687055" y="4529839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>
            <a:spLocks noChangeAspect="1"/>
          </p:cNvSpPr>
          <p:nvPr/>
        </p:nvSpPr>
        <p:spPr>
          <a:xfrm>
            <a:off x="1816669" y="4653136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6122125" y="4370965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>
            <a:spLocks noChangeAspect="1"/>
          </p:cNvSpPr>
          <p:nvPr/>
        </p:nvSpPr>
        <p:spPr>
          <a:xfrm>
            <a:off x="6251739" y="4500579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>
            <a:spLocks noChangeAspect="1"/>
          </p:cNvSpPr>
          <p:nvPr/>
        </p:nvSpPr>
        <p:spPr>
          <a:xfrm>
            <a:off x="6381353" y="4623876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833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사다리꼴 3"/>
          <p:cNvSpPr/>
          <p:nvPr/>
        </p:nvSpPr>
        <p:spPr>
          <a:xfrm rot="5741350">
            <a:off x="913661" y="-953684"/>
            <a:ext cx="6429400" cy="8910260"/>
          </a:xfrm>
          <a:custGeom>
            <a:avLst/>
            <a:gdLst/>
            <a:ahLst/>
            <a:cxnLst/>
            <a:rect l="l" t="t" r="r" b="b"/>
            <a:pathLst>
              <a:path w="6429400" h="8910260">
                <a:moveTo>
                  <a:pt x="139753" y="8910260"/>
                </a:moveTo>
                <a:lnTo>
                  <a:pt x="0" y="7507431"/>
                </a:lnTo>
                <a:lnTo>
                  <a:pt x="1315131" y="0"/>
                </a:lnTo>
                <a:lnTo>
                  <a:pt x="4978289" y="0"/>
                </a:lnTo>
                <a:lnTo>
                  <a:pt x="6429400" y="82836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1620" y="2157984"/>
            <a:ext cx="682270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spc="-15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이기적인 착한 기업의 조건</a:t>
            </a:r>
            <a:endParaRPr lang="ko-KR" altLang="en-US" sz="4800" spc="-15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671900" y="4433046"/>
            <a:ext cx="16946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000" spc="-15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발표자 </a:t>
            </a:r>
            <a:r>
              <a:rPr lang="en-US" altLang="ko-KR" sz="2000" spc="-15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: </a:t>
            </a:r>
            <a:r>
              <a:rPr lang="ko-KR" altLang="en-US" sz="2000" spc="-150" dirty="0" smtClean="0">
                <a:solidFill>
                  <a:prstClr val="black"/>
                </a:solidFill>
                <a:latin typeface="KoPub바탕체 Medium" pitchFamily="18" charset="-127"/>
                <a:ea typeface="KoPub바탕체 Medium" pitchFamily="18" charset="-127"/>
              </a:rPr>
              <a:t>홍길동</a:t>
            </a:r>
            <a:endParaRPr lang="ko-KR" altLang="en-US" sz="2000" spc="-150" dirty="0">
              <a:solidFill>
                <a:prstClr val="black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8164" y="6093296"/>
            <a:ext cx="2310389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024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그룹 28"/>
          <p:cNvGrpSpPr/>
          <p:nvPr/>
        </p:nvGrpSpPr>
        <p:grpSpPr>
          <a:xfrm>
            <a:off x="1414946" y="4088496"/>
            <a:ext cx="1881251" cy="1809724"/>
            <a:chOff x="1379492" y="759820"/>
            <a:chExt cx="1881251" cy="1809724"/>
          </a:xfrm>
        </p:grpSpPr>
        <p:cxnSp>
          <p:nvCxnSpPr>
            <p:cNvPr id="30" name="직선 연결선 29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직선 연결선 31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직선 연결선 32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5904775" y="4224495"/>
            <a:ext cx="2065905" cy="1765074"/>
            <a:chOff x="4882359" y="3772072"/>
            <a:chExt cx="2065905" cy="1765074"/>
          </a:xfrm>
        </p:grpSpPr>
        <p:cxnSp>
          <p:nvCxnSpPr>
            <p:cNvPr id="36" name="직선 연결선 35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직선 연결선 38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직선 연결선 16"/>
          <p:cNvCxnSpPr/>
          <p:nvPr/>
        </p:nvCxnSpPr>
        <p:spPr>
          <a:xfrm rot="2700000">
            <a:off x="6922037" y="720991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2700000">
            <a:off x="5922383" y="1755548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2357057" y="653138"/>
            <a:ext cx="0" cy="2103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332322" y="1661250"/>
            <a:ext cx="208823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타원 3"/>
          <p:cNvSpPr>
            <a:spLocks noChangeAspect="1"/>
          </p:cNvSpPr>
          <p:nvPr/>
        </p:nvSpPr>
        <p:spPr>
          <a:xfrm>
            <a:off x="1579372" y="911184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>
            <a:spLocks noChangeAspect="1"/>
          </p:cNvSpPr>
          <p:nvPr/>
        </p:nvSpPr>
        <p:spPr>
          <a:xfrm>
            <a:off x="1708986" y="1040798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>
            <a:spLocks noChangeAspect="1"/>
          </p:cNvSpPr>
          <p:nvPr/>
        </p:nvSpPr>
        <p:spPr>
          <a:xfrm>
            <a:off x="1838600" y="1164095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20270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341375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292250" y="52352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2292250" y="272707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>
            <a:spLocks noChangeAspect="1"/>
          </p:cNvSpPr>
          <p:nvPr/>
        </p:nvSpPr>
        <p:spPr>
          <a:xfrm rot="2700000">
            <a:off x="6155579" y="9836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>
            <a:spLocks noChangeAspect="1"/>
          </p:cNvSpPr>
          <p:nvPr/>
        </p:nvSpPr>
        <p:spPr>
          <a:xfrm rot="2700000">
            <a:off x="6285193" y="11133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 rot="2700000">
            <a:off x="6419275" y="123845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 rot="2700000">
            <a:off x="6117565" y="90661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 rot="2700000">
            <a:off x="7681014" y="247006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 rot="2700000">
            <a:off x="7646656" y="91836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2700000">
            <a:off x="6088508" y="247651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>
            <a:spLocks noChangeAspect="1"/>
          </p:cNvSpPr>
          <p:nvPr/>
        </p:nvSpPr>
        <p:spPr>
          <a:xfrm>
            <a:off x="1579372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>
            <a:spLocks noChangeAspect="1"/>
          </p:cNvSpPr>
          <p:nvPr/>
        </p:nvSpPr>
        <p:spPr>
          <a:xfrm>
            <a:off x="1708986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>
            <a:spLocks noChangeAspect="1"/>
          </p:cNvSpPr>
          <p:nvPr/>
        </p:nvSpPr>
        <p:spPr>
          <a:xfrm>
            <a:off x="1838600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>
            <a:spLocks noChangeAspect="1"/>
          </p:cNvSpPr>
          <p:nvPr/>
        </p:nvSpPr>
        <p:spPr>
          <a:xfrm>
            <a:off x="6187948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>
            <a:spLocks noChangeAspect="1"/>
          </p:cNvSpPr>
          <p:nvPr/>
        </p:nvSpPr>
        <p:spPr>
          <a:xfrm>
            <a:off x="6317562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>
            <a:spLocks noChangeAspect="1"/>
          </p:cNvSpPr>
          <p:nvPr/>
        </p:nvSpPr>
        <p:spPr>
          <a:xfrm>
            <a:off x="6447176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303464" y="46764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3282707" y="46722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289854" y="398444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1671325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2914909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316437" y="416513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7479554" y="41578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6316437" y="592078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7479554" y="59134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5839968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7968692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612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1200157" y="170110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3411207" y="170110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5828969" y="227731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7811388" y="227731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6847068" y="54869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>
            <a:spLocks noChangeAspect="1"/>
          </p:cNvSpPr>
          <p:nvPr/>
        </p:nvSpPr>
        <p:spPr>
          <a:xfrm>
            <a:off x="1576821" y="101584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>
            <a:spLocks noChangeAspect="1"/>
          </p:cNvSpPr>
          <p:nvPr/>
        </p:nvSpPr>
        <p:spPr>
          <a:xfrm>
            <a:off x="1706435" y="114546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>
            <a:spLocks noChangeAspect="1"/>
          </p:cNvSpPr>
          <p:nvPr/>
        </p:nvSpPr>
        <p:spPr>
          <a:xfrm>
            <a:off x="1836049" y="126876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>
            <a:spLocks noChangeAspect="1"/>
          </p:cNvSpPr>
          <p:nvPr/>
        </p:nvSpPr>
        <p:spPr>
          <a:xfrm>
            <a:off x="6141505" y="9865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6271119" y="11162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6400733" y="123950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>
            <a:spLocks noChangeAspect="1"/>
          </p:cNvSpPr>
          <p:nvPr/>
        </p:nvSpPr>
        <p:spPr>
          <a:xfrm>
            <a:off x="1576820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>
            <a:spLocks noChangeAspect="1"/>
          </p:cNvSpPr>
          <p:nvPr/>
        </p:nvSpPr>
        <p:spPr>
          <a:xfrm>
            <a:off x="1706434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>
            <a:spLocks noChangeAspect="1"/>
          </p:cNvSpPr>
          <p:nvPr/>
        </p:nvSpPr>
        <p:spPr>
          <a:xfrm>
            <a:off x="1836048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1200156" y="501347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411206" y="501347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2289698" y="394055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2289698" y="614411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>
            <a:spLocks noChangeAspect="1"/>
          </p:cNvSpPr>
          <p:nvPr/>
        </p:nvSpPr>
        <p:spPr>
          <a:xfrm rot="2700000">
            <a:off x="6153027" y="4400722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>
            <a:spLocks noChangeAspect="1"/>
          </p:cNvSpPr>
          <p:nvPr/>
        </p:nvSpPr>
        <p:spPr>
          <a:xfrm rot="2700000">
            <a:off x="6282641" y="4530336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>
            <a:spLocks noChangeAspect="1"/>
          </p:cNvSpPr>
          <p:nvPr/>
        </p:nvSpPr>
        <p:spPr>
          <a:xfrm rot="2700000">
            <a:off x="6416723" y="4655483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 rot="2700000">
            <a:off x="6115013" y="432364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 rot="2700000">
            <a:off x="7678462" y="58870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 rot="2700000">
            <a:off x="7644104" y="433540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 rot="2700000">
            <a:off x="6085956" y="589354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972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타원 15"/>
          <p:cNvSpPr>
            <a:spLocks noChangeAspect="1"/>
          </p:cNvSpPr>
          <p:nvPr/>
        </p:nvSpPr>
        <p:spPr>
          <a:xfrm>
            <a:off x="1561342" y="8718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>
            <a:spLocks noChangeAspect="1"/>
          </p:cNvSpPr>
          <p:nvPr/>
        </p:nvSpPr>
        <p:spPr>
          <a:xfrm>
            <a:off x="1690956" y="10014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>
            <a:spLocks noChangeAspect="1"/>
          </p:cNvSpPr>
          <p:nvPr/>
        </p:nvSpPr>
        <p:spPr>
          <a:xfrm>
            <a:off x="1820570" y="11247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>
            <a:spLocks noChangeAspect="1"/>
          </p:cNvSpPr>
          <p:nvPr/>
        </p:nvSpPr>
        <p:spPr>
          <a:xfrm>
            <a:off x="6169918" y="8718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>
            <a:spLocks noChangeAspect="1"/>
          </p:cNvSpPr>
          <p:nvPr/>
        </p:nvSpPr>
        <p:spPr>
          <a:xfrm>
            <a:off x="6299532" y="10014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6429146" y="11247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285434" y="12201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64677" y="12158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2271824" y="52806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653295" y="24345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896879" y="243452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6298407" y="70875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7461524" y="70143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6298407" y="246440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7461524" y="2457087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5821938" y="158000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7950662" y="158000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>
            <a:spLocks noChangeAspect="1"/>
          </p:cNvSpPr>
          <p:nvPr/>
        </p:nvSpPr>
        <p:spPr>
          <a:xfrm>
            <a:off x="1523681" y="447223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>
            <a:spLocks noChangeAspect="1"/>
          </p:cNvSpPr>
          <p:nvPr/>
        </p:nvSpPr>
        <p:spPr>
          <a:xfrm>
            <a:off x="1653295" y="460184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782909" y="472514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1276631" y="5222299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타원 36"/>
          <p:cNvSpPr/>
          <p:nvPr/>
        </p:nvSpPr>
        <p:spPr>
          <a:xfrm>
            <a:off x="1147017" y="515749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358067" y="5157492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6088365" y="4442973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>
            <a:spLocks noChangeAspect="1"/>
          </p:cNvSpPr>
          <p:nvPr/>
        </p:nvSpPr>
        <p:spPr>
          <a:xfrm>
            <a:off x="6217979" y="4572587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>
            <a:spLocks noChangeAspect="1"/>
          </p:cNvSpPr>
          <p:nvPr/>
        </p:nvSpPr>
        <p:spPr>
          <a:xfrm>
            <a:off x="6347593" y="4695884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5875961" y="4134697"/>
            <a:ext cx="1912413" cy="1653569"/>
            <a:chOff x="3694208" y="3261918"/>
            <a:chExt cx="1704442" cy="1473747"/>
          </a:xfrm>
        </p:grpSpPr>
        <p:cxnSp>
          <p:nvCxnSpPr>
            <p:cNvPr id="43" name="직선 연결선 42"/>
            <p:cNvCxnSpPr/>
            <p:nvPr/>
          </p:nvCxnSpPr>
          <p:spPr>
            <a:xfrm>
              <a:off x="4572000" y="3261918"/>
              <a:ext cx="0" cy="966961"/>
            </a:xfrm>
            <a:prstGeom prst="line">
              <a:avLst/>
            </a:prstGeom>
            <a:ln w="952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자유형 43"/>
            <p:cNvSpPr/>
            <p:nvPr/>
          </p:nvSpPr>
          <p:spPr>
            <a:xfrm>
              <a:off x="3694208" y="4223601"/>
              <a:ext cx="1704442" cy="512064"/>
            </a:xfrm>
            <a:custGeom>
              <a:avLst/>
              <a:gdLst>
                <a:gd name="connsiteX0" fmla="*/ 0 w 1704442"/>
                <a:gd name="connsiteY0" fmla="*/ 504749 h 512064"/>
                <a:gd name="connsiteX1" fmla="*/ 877824 w 1704442"/>
                <a:gd name="connsiteY1" fmla="*/ 0 h 512064"/>
                <a:gd name="connsiteX2" fmla="*/ 1704442 w 1704442"/>
                <a:gd name="connsiteY2" fmla="*/ 512064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4442" h="512064">
                  <a:moveTo>
                    <a:pt x="0" y="504749"/>
                  </a:moveTo>
                  <a:lnTo>
                    <a:pt x="877824" y="0"/>
                  </a:lnTo>
                  <a:lnTo>
                    <a:pt x="1704442" y="512064"/>
                  </a:lnTo>
                </a:path>
              </a:pathLst>
            </a:custGeom>
            <a:ln w="9525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5" name="타원 44"/>
          <p:cNvSpPr/>
          <p:nvPr/>
        </p:nvSpPr>
        <p:spPr>
          <a:xfrm>
            <a:off x="5775829" y="57336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7758248" y="573369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6793928" y="400508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98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타원 19"/>
          <p:cNvSpPr>
            <a:spLocks noChangeAspect="1"/>
          </p:cNvSpPr>
          <p:nvPr/>
        </p:nvSpPr>
        <p:spPr>
          <a:xfrm>
            <a:off x="1579372" y="911184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>
            <a:spLocks noChangeAspect="1"/>
          </p:cNvSpPr>
          <p:nvPr/>
        </p:nvSpPr>
        <p:spPr>
          <a:xfrm>
            <a:off x="1708986" y="1040798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>
            <a:spLocks noChangeAspect="1"/>
          </p:cNvSpPr>
          <p:nvPr/>
        </p:nvSpPr>
        <p:spPr>
          <a:xfrm>
            <a:off x="1838600" y="1164095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120270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413758" y="159644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2292250" y="52352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2292250" y="272707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>
            <a:spLocks noChangeAspect="1"/>
          </p:cNvSpPr>
          <p:nvPr/>
        </p:nvSpPr>
        <p:spPr>
          <a:xfrm rot="2700000">
            <a:off x="6155579" y="983689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8" name="타원 27"/>
          <p:cNvSpPr>
            <a:spLocks noChangeAspect="1"/>
          </p:cNvSpPr>
          <p:nvPr/>
        </p:nvSpPr>
        <p:spPr>
          <a:xfrm rot="2700000">
            <a:off x="6285193" y="1113303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>
            <a:spLocks noChangeAspect="1"/>
          </p:cNvSpPr>
          <p:nvPr/>
        </p:nvSpPr>
        <p:spPr>
          <a:xfrm rot="2700000">
            <a:off x="6419275" y="1238450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 rot="2700000">
            <a:off x="6117565" y="906614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 rot="2700000">
            <a:off x="7681014" y="247006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 rot="2700000">
            <a:off x="7646656" y="91836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 rot="2700000">
            <a:off x="6088508" y="247651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>
            <a:spLocks noChangeAspect="1"/>
          </p:cNvSpPr>
          <p:nvPr/>
        </p:nvSpPr>
        <p:spPr>
          <a:xfrm>
            <a:off x="1579372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>
            <a:spLocks noChangeAspect="1"/>
          </p:cNvSpPr>
          <p:nvPr/>
        </p:nvSpPr>
        <p:spPr>
          <a:xfrm>
            <a:off x="1708986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>
            <a:spLocks noChangeAspect="1"/>
          </p:cNvSpPr>
          <p:nvPr/>
        </p:nvSpPr>
        <p:spPr>
          <a:xfrm>
            <a:off x="1838600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>
            <a:spLocks noChangeAspect="1"/>
          </p:cNvSpPr>
          <p:nvPr/>
        </p:nvSpPr>
        <p:spPr>
          <a:xfrm>
            <a:off x="6187948" y="4328217"/>
            <a:ext cx="1555373" cy="1555373"/>
          </a:xfrm>
          <a:prstGeom prst="ellipse">
            <a:avLst/>
          </a:prstGeom>
          <a:solidFill>
            <a:schemeClr val="bg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>
            <a:spLocks noChangeAspect="1"/>
          </p:cNvSpPr>
          <p:nvPr/>
        </p:nvSpPr>
        <p:spPr>
          <a:xfrm>
            <a:off x="6317562" y="4457831"/>
            <a:ext cx="1296144" cy="1296144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타원 38"/>
          <p:cNvSpPr>
            <a:spLocks noChangeAspect="1"/>
          </p:cNvSpPr>
          <p:nvPr/>
        </p:nvSpPr>
        <p:spPr>
          <a:xfrm>
            <a:off x="6447176" y="4581128"/>
            <a:ext cx="1036915" cy="1036915"/>
          </a:xfrm>
          <a:prstGeom prst="ellipse">
            <a:avLst/>
          </a:prstGeom>
          <a:solidFill>
            <a:schemeClr val="bg1"/>
          </a:solidFill>
          <a:ln w="28575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1303464" y="4676489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3282707" y="467225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289854" y="398444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671325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914909" y="5890905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6316437" y="4165138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7479554" y="4157823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6316437" y="5920786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7479554" y="5913471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839968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7968692" y="5036390"/>
            <a:ext cx="129614" cy="12961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1414946" y="4088496"/>
            <a:ext cx="1881251" cy="1809724"/>
            <a:chOff x="1379492" y="759820"/>
            <a:chExt cx="1881251" cy="1809724"/>
          </a:xfrm>
        </p:grpSpPr>
        <p:cxnSp>
          <p:nvCxnSpPr>
            <p:cNvPr id="5" name="직선 연결선 4"/>
            <p:cNvCxnSpPr/>
            <p:nvPr/>
          </p:nvCxnSpPr>
          <p:spPr>
            <a:xfrm rot="21540000" flipH="1" flipV="1">
              <a:off x="1379492" y="1426905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 flipH="1">
              <a:off x="1731647" y="1777283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rot="60000" flipV="1">
              <a:off x="2324743" y="1428076"/>
              <a:ext cx="936000" cy="359867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2317358" y="1772521"/>
              <a:ext cx="588502" cy="79226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flipV="1">
              <a:off x="2319461" y="759820"/>
              <a:ext cx="0" cy="1011231"/>
            </a:xfrm>
            <a:prstGeom prst="line">
              <a:avLst/>
            </a:prstGeom>
            <a:ln w="9525"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5904775" y="4224495"/>
            <a:ext cx="2065905" cy="1765074"/>
            <a:chOff x="4882359" y="3772072"/>
            <a:chExt cx="2065905" cy="1765074"/>
          </a:xfrm>
        </p:grpSpPr>
        <p:cxnSp>
          <p:nvCxnSpPr>
            <p:cNvPr id="11" name="직선 연결선 10"/>
            <p:cNvCxnSpPr/>
            <p:nvPr/>
          </p:nvCxnSpPr>
          <p:spPr>
            <a:xfrm flipH="1" flipV="1">
              <a:off x="5351923" y="3772072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flipV="1">
              <a:off x="5940425" y="3772072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351513" y="4656255"/>
              <a:ext cx="588502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5940015" y="4656255"/>
              <a:ext cx="575791" cy="880891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4882359" y="4652963"/>
              <a:ext cx="2065905" cy="0"/>
            </a:xfrm>
            <a:prstGeom prst="line">
              <a:avLst/>
            </a:prstGeom>
            <a:ln>
              <a:solidFill>
                <a:schemeClr val="accent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직선 연결선 15"/>
          <p:cNvCxnSpPr/>
          <p:nvPr/>
        </p:nvCxnSpPr>
        <p:spPr>
          <a:xfrm rot="2700000">
            <a:off x="6922037" y="720991"/>
            <a:ext cx="0" cy="2103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rot="2700000">
            <a:off x="5922383" y="1755548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>
            <a:off x="2357057" y="653138"/>
            <a:ext cx="0" cy="210322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>
            <a:off x="1332322" y="1661250"/>
            <a:ext cx="2088232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0041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1640291" y="1225747"/>
            <a:ext cx="2568092" cy="1152128"/>
            <a:chOff x="440348" y="261070"/>
            <a:chExt cx="2568092" cy="1152128"/>
          </a:xfrm>
        </p:grpSpPr>
        <p:sp>
          <p:nvSpPr>
            <p:cNvPr id="4" name="도넛 3"/>
            <p:cNvSpPr/>
            <p:nvPr/>
          </p:nvSpPr>
          <p:spPr>
            <a:xfrm>
              <a:off x="1142392" y="261070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1358416" y="477094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0" name="그룹 9"/>
            <p:cNvGrpSpPr/>
            <p:nvPr/>
          </p:nvGrpSpPr>
          <p:grpSpPr>
            <a:xfrm>
              <a:off x="2354652" y="727610"/>
              <a:ext cx="653788" cy="219048"/>
              <a:chOff x="2915816" y="1663714"/>
              <a:chExt cx="653788" cy="219048"/>
            </a:xfrm>
          </p:grpSpPr>
          <p:sp>
            <p:nvSpPr>
              <p:cNvPr id="6" name="타원 5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타원 6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" name="타원 7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" name="그룹 10"/>
            <p:cNvGrpSpPr/>
            <p:nvPr/>
          </p:nvGrpSpPr>
          <p:grpSpPr>
            <a:xfrm flipH="1">
              <a:off x="440348" y="727610"/>
              <a:ext cx="653788" cy="219048"/>
              <a:chOff x="2915816" y="1663714"/>
              <a:chExt cx="653788" cy="219048"/>
            </a:xfrm>
          </p:grpSpPr>
          <p:sp>
            <p:nvSpPr>
              <p:cNvPr id="12" name="타원 1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 rot="16200000">
            <a:off x="1595766" y="4413206"/>
            <a:ext cx="2568092" cy="1152128"/>
            <a:chOff x="440348" y="1911740"/>
            <a:chExt cx="2568092" cy="1152128"/>
          </a:xfrm>
        </p:grpSpPr>
        <p:sp>
          <p:nvSpPr>
            <p:cNvPr id="16" name="도넛 15"/>
            <p:cNvSpPr/>
            <p:nvPr/>
          </p:nvSpPr>
          <p:spPr>
            <a:xfrm>
              <a:off x="1142392" y="1911740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1358416" y="2127764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8" name="그룹 17"/>
            <p:cNvGrpSpPr/>
            <p:nvPr/>
          </p:nvGrpSpPr>
          <p:grpSpPr>
            <a:xfrm>
              <a:off x="2354652" y="2378280"/>
              <a:ext cx="653788" cy="219048"/>
              <a:chOff x="2915816" y="1663714"/>
              <a:chExt cx="653788" cy="219048"/>
            </a:xfrm>
          </p:grpSpPr>
          <p:sp>
            <p:nvSpPr>
              <p:cNvPr id="19" name="타원 1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타원 1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타원 2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3" name="그룹 22"/>
            <p:cNvGrpSpPr/>
            <p:nvPr/>
          </p:nvGrpSpPr>
          <p:grpSpPr>
            <a:xfrm flipH="1">
              <a:off x="440348" y="2378280"/>
              <a:ext cx="653788" cy="219048"/>
              <a:chOff x="2915816" y="1663714"/>
              <a:chExt cx="653788" cy="219048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6" name="그룹 55"/>
          <p:cNvGrpSpPr/>
          <p:nvPr/>
        </p:nvGrpSpPr>
        <p:grpSpPr>
          <a:xfrm>
            <a:off x="5211000" y="681965"/>
            <a:ext cx="2310915" cy="1867796"/>
            <a:chOff x="2149959" y="1906024"/>
            <a:chExt cx="2310915" cy="1867796"/>
          </a:xfrm>
        </p:grpSpPr>
        <p:sp>
          <p:nvSpPr>
            <p:cNvPr id="30" name="도넛 29"/>
            <p:cNvSpPr/>
            <p:nvPr/>
          </p:nvSpPr>
          <p:spPr>
            <a:xfrm rot="16200000">
              <a:off x="2726504" y="2619944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1" name="타원 30"/>
            <p:cNvSpPr/>
            <p:nvPr/>
          </p:nvSpPr>
          <p:spPr>
            <a:xfrm rot="16200000">
              <a:off x="2942528" y="2835968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2" name="그룹 31"/>
            <p:cNvGrpSpPr/>
            <p:nvPr/>
          </p:nvGrpSpPr>
          <p:grpSpPr>
            <a:xfrm rot="16200000">
              <a:off x="2975674" y="2123394"/>
              <a:ext cx="653788" cy="219048"/>
              <a:chOff x="2915816" y="1663714"/>
              <a:chExt cx="653788" cy="219048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3" name="그룹 32"/>
            <p:cNvGrpSpPr/>
            <p:nvPr/>
          </p:nvGrpSpPr>
          <p:grpSpPr>
            <a:xfrm rot="12600000" flipH="1">
              <a:off x="3807086" y="3554772"/>
              <a:ext cx="653788" cy="219048"/>
              <a:chOff x="2915816" y="1663714"/>
              <a:chExt cx="653788" cy="219048"/>
            </a:xfrm>
          </p:grpSpPr>
          <p:sp>
            <p:nvSpPr>
              <p:cNvPr id="34" name="타원 3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타원 3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47" name="그룹 46"/>
            <p:cNvGrpSpPr/>
            <p:nvPr/>
          </p:nvGrpSpPr>
          <p:grpSpPr>
            <a:xfrm rot="19800000" flipH="1">
              <a:off x="2149959" y="3547830"/>
              <a:ext cx="653788" cy="219048"/>
              <a:chOff x="2915816" y="1663714"/>
              <a:chExt cx="653788" cy="219048"/>
            </a:xfrm>
          </p:grpSpPr>
          <p:sp>
            <p:nvSpPr>
              <p:cNvPr id="48" name="타원 4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39" name="그룹 238"/>
          <p:cNvGrpSpPr/>
          <p:nvPr/>
        </p:nvGrpSpPr>
        <p:grpSpPr>
          <a:xfrm rot="10800000">
            <a:off x="5230831" y="4253026"/>
            <a:ext cx="2310915" cy="1867796"/>
            <a:chOff x="2149959" y="1906024"/>
            <a:chExt cx="2310915" cy="1867796"/>
          </a:xfrm>
        </p:grpSpPr>
        <p:sp>
          <p:nvSpPr>
            <p:cNvPr id="240" name="도넛 239"/>
            <p:cNvSpPr/>
            <p:nvPr/>
          </p:nvSpPr>
          <p:spPr>
            <a:xfrm rot="16200000">
              <a:off x="2726504" y="2619944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41" name="타원 240"/>
            <p:cNvSpPr/>
            <p:nvPr/>
          </p:nvSpPr>
          <p:spPr>
            <a:xfrm rot="16200000">
              <a:off x="2942528" y="2835968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42" name="그룹 241"/>
            <p:cNvGrpSpPr/>
            <p:nvPr/>
          </p:nvGrpSpPr>
          <p:grpSpPr>
            <a:xfrm rot="16200000">
              <a:off x="2975674" y="2123394"/>
              <a:ext cx="653788" cy="219048"/>
              <a:chOff x="2915816" y="1663714"/>
              <a:chExt cx="653788" cy="219048"/>
            </a:xfrm>
          </p:grpSpPr>
          <p:sp>
            <p:nvSpPr>
              <p:cNvPr id="253" name="타원 25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" name="타원 25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" name="타원 25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" name="타원 25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3" name="그룹 242"/>
            <p:cNvGrpSpPr/>
            <p:nvPr/>
          </p:nvGrpSpPr>
          <p:grpSpPr>
            <a:xfrm rot="12600000" flipH="1">
              <a:off x="3807086" y="3554772"/>
              <a:ext cx="653788" cy="219048"/>
              <a:chOff x="2915816" y="1663714"/>
              <a:chExt cx="653788" cy="219048"/>
            </a:xfrm>
          </p:grpSpPr>
          <p:sp>
            <p:nvSpPr>
              <p:cNvPr id="249" name="타원 24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" name="타원 24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" name="타원 25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" name="타원 25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44" name="그룹 243"/>
            <p:cNvGrpSpPr/>
            <p:nvPr/>
          </p:nvGrpSpPr>
          <p:grpSpPr>
            <a:xfrm rot="19800000" flipH="1">
              <a:off x="2149959" y="3547830"/>
              <a:ext cx="653788" cy="219048"/>
              <a:chOff x="2915816" y="1663714"/>
              <a:chExt cx="653788" cy="219048"/>
            </a:xfrm>
          </p:grpSpPr>
          <p:sp>
            <p:nvSpPr>
              <p:cNvPr id="245" name="타원 24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6" name="타원 24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7" name="타원 24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8" name="타원 24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4552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595557" y="439159"/>
            <a:ext cx="2571648" cy="2568092"/>
            <a:chOff x="4455918" y="481996"/>
            <a:chExt cx="2571648" cy="2568092"/>
          </a:xfrm>
        </p:grpSpPr>
        <p:grpSp>
          <p:nvGrpSpPr>
            <p:cNvPr id="5" name="그룹 4"/>
            <p:cNvGrpSpPr/>
            <p:nvPr/>
          </p:nvGrpSpPr>
          <p:grpSpPr>
            <a:xfrm rot="10800000">
              <a:off x="4455918" y="1667682"/>
              <a:ext cx="653788" cy="219048"/>
              <a:chOff x="2915816" y="1663714"/>
              <a:chExt cx="653788" cy="219048"/>
            </a:xfrm>
          </p:grpSpPr>
          <p:sp>
            <p:nvSpPr>
              <p:cNvPr id="24" name="타원 2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타원 2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타원 2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" name="타원 2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6" name="그룹 5"/>
            <p:cNvGrpSpPr/>
            <p:nvPr/>
          </p:nvGrpSpPr>
          <p:grpSpPr>
            <a:xfrm rot="16200000">
              <a:off x="4451940" y="1189978"/>
              <a:ext cx="2568092" cy="1152128"/>
              <a:chOff x="440348" y="1911740"/>
              <a:chExt cx="2568092" cy="1152128"/>
            </a:xfrm>
          </p:grpSpPr>
          <p:sp>
            <p:nvSpPr>
              <p:cNvPr id="12" name="도넛 11"/>
              <p:cNvSpPr/>
              <p:nvPr/>
            </p:nvSpPr>
            <p:spPr>
              <a:xfrm>
                <a:off x="1142392" y="1911740"/>
                <a:ext cx="1152128" cy="1152128"/>
              </a:xfrm>
              <a:prstGeom prst="donut">
                <a:avLst>
                  <a:gd name="adj" fmla="val 10973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1358416" y="2127764"/>
                <a:ext cx="720080" cy="72008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14" name="그룹 13"/>
              <p:cNvGrpSpPr/>
              <p:nvPr/>
            </p:nvGrpSpPr>
            <p:grpSpPr>
              <a:xfrm>
                <a:off x="2354652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20" name="타원 19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1" name="타원 20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타원 21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타원 22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5" name="그룹 14"/>
              <p:cNvGrpSpPr/>
              <p:nvPr/>
            </p:nvGrpSpPr>
            <p:grpSpPr>
              <a:xfrm flipH="1">
                <a:off x="440348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16" name="타원 15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7" name="타원 16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타원 17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타원 18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7" name="그룹 6"/>
            <p:cNvGrpSpPr/>
            <p:nvPr/>
          </p:nvGrpSpPr>
          <p:grpSpPr>
            <a:xfrm rot="10800000" flipH="1">
              <a:off x="6373778" y="1667682"/>
              <a:ext cx="653788" cy="219048"/>
              <a:chOff x="2915816" y="1663714"/>
              <a:chExt cx="653788" cy="219048"/>
            </a:xfrm>
          </p:grpSpPr>
          <p:sp>
            <p:nvSpPr>
              <p:cNvPr id="8" name="타원 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9" name="타원 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타원 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1" name="타원 1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28" name="그룹 27"/>
          <p:cNvGrpSpPr/>
          <p:nvPr/>
        </p:nvGrpSpPr>
        <p:grpSpPr>
          <a:xfrm rot="2700000">
            <a:off x="1587773" y="3775547"/>
            <a:ext cx="2571648" cy="2568092"/>
            <a:chOff x="4455918" y="481996"/>
            <a:chExt cx="2571648" cy="2568092"/>
          </a:xfrm>
        </p:grpSpPr>
        <p:grpSp>
          <p:nvGrpSpPr>
            <p:cNvPr id="29" name="그룹 28"/>
            <p:cNvGrpSpPr/>
            <p:nvPr/>
          </p:nvGrpSpPr>
          <p:grpSpPr>
            <a:xfrm rot="10800000">
              <a:off x="4455918" y="1667682"/>
              <a:ext cx="653788" cy="219048"/>
              <a:chOff x="2915816" y="1663714"/>
              <a:chExt cx="653788" cy="219048"/>
            </a:xfrm>
          </p:grpSpPr>
          <p:sp>
            <p:nvSpPr>
              <p:cNvPr id="48" name="타원 4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타원 4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0" name="타원 4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1" name="타원 5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 rot="16200000">
              <a:off x="4451940" y="1189978"/>
              <a:ext cx="2568092" cy="1152128"/>
              <a:chOff x="440348" y="1911740"/>
              <a:chExt cx="2568092" cy="1152128"/>
            </a:xfrm>
          </p:grpSpPr>
          <p:sp>
            <p:nvSpPr>
              <p:cNvPr id="36" name="도넛 35"/>
              <p:cNvSpPr/>
              <p:nvPr/>
            </p:nvSpPr>
            <p:spPr>
              <a:xfrm>
                <a:off x="1142392" y="1911740"/>
                <a:ext cx="1152128" cy="1152128"/>
              </a:xfrm>
              <a:prstGeom prst="donut">
                <a:avLst>
                  <a:gd name="adj" fmla="val 10973"/>
                </a:avLst>
              </a:prstGeom>
              <a:solidFill>
                <a:schemeClr val="accent1">
                  <a:lumMod val="60000"/>
                  <a:lumOff val="4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타원 36"/>
              <p:cNvSpPr/>
              <p:nvPr/>
            </p:nvSpPr>
            <p:spPr>
              <a:xfrm>
                <a:off x="1358416" y="2127764"/>
                <a:ext cx="720080" cy="72008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90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grpSp>
            <p:nvGrpSpPr>
              <p:cNvPr id="38" name="그룹 37"/>
              <p:cNvGrpSpPr/>
              <p:nvPr/>
            </p:nvGrpSpPr>
            <p:grpSpPr>
              <a:xfrm>
                <a:off x="2354652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44" name="타원 43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5" name="타원 44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6" name="타원 45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7" name="타원 46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39" name="그룹 38"/>
              <p:cNvGrpSpPr/>
              <p:nvPr/>
            </p:nvGrpSpPr>
            <p:grpSpPr>
              <a:xfrm flipH="1">
                <a:off x="440348" y="2378280"/>
                <a:ext cx="653788" cy="219048"/>
                <a:chOff x="2915816" y="1663714"/>
                <a:chExt cx="653788" cy="219048"/>
              </a:xfrm>
            </p:grpSpPr>
            <p:sp>
              <p:nvSpPr>
                <p:cNvPr id="40" name="타원 39"/>
                <p:cNvSpPr/>
                <p:nvPr/>
              </p:nvSpPr>
              <p:spPr>
                <a:xfrm>
                  <a:off x="2915816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1" name="타원 40"/>
                <p:cNvSpPr/>
                <p:nvPr/>
              </p:nvSpPr>
              <p:spPr>
                <a:xfrm>
                  <a:off x="3058320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2" name="타원 41"/>
                <p:cNvSpPr/>
                <p:nvPr/>
              </p:nvSpPr>
              <p:spPr>
                <a:xfrm>
                  <a:off x="3200824" y="1737234"/>
                  <a:ext cx="72008" cy="72008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43" name="타원 42"/>
                <p:cNvSpPr/>
                <p:nvPr/>
              </p:nvSpPr>
              <p:spPr>
                <a:xfrm>
                  <a:off x="3350556" y="1663714"/>
                  <a:ext cx="219048" cy="219048"/>
                </a:xfrm>
                <a:prstGeom prst="ellips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31" name="그룹 30"/>
            <p:cNvGrpSpPr/>
            <p:nvPr/>
          </p:nvGrpSpPr>
          <p:grpSpPr>
            <a:xfrm rot="10800000" flipH="1">
              <a:off x="6373778" y="1667682"/>
              <a:ext cx="653788" cy="219048"/>
              <a:chOff x="2915816" y="1663714"/>
              <a:chExt cx="653788" cy="219048"/>
            </a:xfrm>
          </p:grpSpPr>
          <p:sp>
            <p:nvSpPr>
              <p:cNvPr id="32" name="타원 3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타원 3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타원 3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타원 3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2" name="그룹 51"/>
          <p:cNvGrpSpPr/>
          <p:nvPr/>
        </p:nvGrpSpPr>
        <p:grpSpPr>
          <a:xfrm>
            <a:off x="5076056" y="550258"/>
            <a:ext cx="2439295" cy="2375007"/>
            <a:chOff x="1916050" y="3866355"/>
            <a:chExt cx="2439295" cy="2375007"/>
          </a:xfrm>
        </p:grpSpPr>
        <p:sp>
          <p:nvSpPr>
            <p:cNvPr id="53" name="도넛 52"/>
            <p:cNvSpPr/>
            <p:nvPr/>
          </p:nvSpPr>
          <p:spPr>
            <a:xfrm rot="16200000">
              <a:off x="2556257" y="4580275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4" name="타원 53"/>
            <p:cNvSpPr/>
            <p:nvPr/>
          </p:nvSpPr>
          <p:spPr>
            <a:xfrm rot="16200000">
              <a:off x="2772281" y="4796299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55" name="그룹 54"/>
            <p:cNvGrpSpPr/>
            <p:nvPr/>
          </p:nvGrpSpPr>
          <p:grpSpPr>
            <a:xfrm rot="16200000">
              <a:off x="2805427" y="4083725"/>
              <a:ext cx="653788" cy="219048"/>
              <a:chOff x="2915816" y="1663714"/>
              <a:chExt cx="653788" cy="219048"/>
            </a:xfrm>
          </p:grpSpPr>
          <p:sp>
            <p:nvSpPr>
              <p:cNvPr id="76" name="타원 75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7" name="타원 76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8" name="타원 77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9" name="타원 78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6" name="그룹 55"/>
            <p:cNvGrpSpPr/>
            <p:nvPr/>
          </p:nvGrpSpPr>
          <p:grpSpPr>
            <a:xfrm rot="9753548" flipH="1">
              <a:off x="3701557" y="4755606"/>
              <a:ext cx="653788" cy="219048"/>
              <a:chOff x="2915816" y="1663714"/>
              <a:chExt cx="653788" cy="219048"/>
            </a:xfrm>
          </p:grpSpPr>
          <p:sp>
            <p:nvSpPr>
              <p:cNvPr id="72" name="타원 71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3" name="타원 72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4" name="타원 73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5" name="타원 74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7" name="그룹 56"/>
            <p:cNvGrpSpPr/>
            <p:nvPr/>
          </p:nvGrpSpPr>
          <p:grpSpPr>
            <a:xfrm rot="1080000" flipH="1">
              <a:off x="1916050" y="4751847"/>
              <a:ext cx="653788" cy="219048"/>
              <a:chOff x="2915816" y="1663714"/>
              <a:chExt cx="653788" cy="219048"/>
            </a:xfrm>
          </p:grpSpPr>
          <p:sp>
            <p:nvSpPr>
              <p:cNvPr id="68" name="타원 67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타원 68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타원 69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1" name="타원 70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8" name="그룹 57"/>
            <p:cNvGrpSpPr/>
            <p:nvPr/>
          </p:nvGrpSpPr>
          <p:grpSpPr>
            <a:xfrm rot="13980000" flipH="1">
              <a:off x="3365395" y="5804357"/>
              <a:ext cx="653788" cy="219048"/>
              <a:chOff x="2915816" y="1663714"/>
              <a:chExt cx="653788" cy="219048"/>
            </a:xfrm>
          </p:grpSpPr>
          <p:sp>
            <p:nvSpPr>
              <p:cNvPr id="64" name="타원 63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타원 64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타원 65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7" name="타원 66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9" name="그룹 58"/>
            <p:cNvGrpSpPr/>
            <p:nvPr/>
          </p:nvGrpSpPr>
          <p:grpSpPr>
            <a:xfrm rot="18422845" flipH="1">
              <a:off x="2242507" y="5804944"/>
              <a:ext cx="653788" cy="219048"/>
              <a:chOff x="2915816" y="1663714"/>
              <a:chExt cx="653788" cy="219048"/>
            </a:xfrm>
          </p:grpSpPr>
          <p:sp>
            <p:nvSpPr>
              <p:cNvPr id="60" name="타원 59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타원 60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타원 61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" name="타원 62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13" name="그룹 112"/>
          <p:cNvGrpSpPr/>
          <p:nvPr/>
        </p:nvGrpSpPr>
        <p:grpSpPr>
          <a:xfrm rot="2160000">
            <a:off x="5133384" y="3872218"/>
            <a:ext cx="2439295" cy="2375007"/>
            <a:chOff x="1916050" y="3866355"/>
            <a:chExt cx="2439295" cy="2375007"/>
          </a:xfrm>
        </p:grpSpPr>
        <p:sp>
          <p:nvSpPr>
            <p:cNvPr id="114" name="도넛 113"/>
            <p:cNvSpPr/>
            <p:nvPr/>
          </p:nvSpPr>
          <p:spPr>
            <a:xfrm rot="16200000">
              <a:off x="2556257" y="4580275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15" name="타원 114"/>
            <p:cNvSpPr/>
            <p:nvPr/>
          </p:nvSpPr>
          <p:spPr>
            <a:xfrm rot="16200000">
              <a:off x="2772281" y="4796299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16" name="그룹 115"/>
            <p:cNvGrpSpPr/>
            <p:nvPr/>
          </p:nvGrpSpPr>
          <p:grpSpPr>
            <a:xfrm rot="16200000">
              <a:off x="2805427" y="4083725"/>
              <a:ext cx="653788" cy="219048"/>
              <a:chOff x="2915816" y="1663714"/>
              <a:chExt cx="653788" cy="219048"/>
            </a:xfrm>
          </p:grpSpPr>
          <p:sp>
            <p:nvSpPr>
              <p:cNvPr id="137" name="타원 13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8" name="타원 13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9" name="타원 13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0" name="타원 13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7" name="그룹 116"/>
            <p:cNvGrpSpPr/>
            <p:nvPr/>
          </p:nvGrpSpPr>
          <p:grpSpPr>
            <a:xfrm rot="9753548" flipH="1">
              <a:off x="3701557" y="4755606"/>
              <a:ext cx="653788" cy="219048"/>
              <a:chOff x="2915816" y="1663714"/>
              <a:chExt cx="653788" cy="219048"/>
            </a:xfrm>
          </p:grpSpPr>
          <p:sp>
            <p:nvSpPr>
              <p:cNvPr id="133" name="타원 13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4" name="타원 13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5" name="타원 13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6" name="타원 13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8" name="그룹 117"/>
            <p:cNvGrpSpPr/>
            <p:nvPr/>
          </p:nvGrpSpPr>
          <p:grpSpPr>
            <a:xfrm rot="1080000" flipH="1">
              <a:off x="1916050" y="4751847"/>
              <a:ext cx="653788" cy="219048"/>
              <a:chOff x="2915816" y="1663714"/>
              <a:chExt cx="653788" cy="219048"/>
            </a:xfrm>
          </p:grpSpPr>
          <p:sp>
            <p:nvSpPr>
              <p:cNvPr id="129" name="타원 12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0" name="타원 12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1" name="타원 13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2" name="타원 13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19" name="그룹 118"/>
            <p:cNvGrpSpPr/>
            <p:nvPr/>
          </p:nvGrpSpPr>
          <p:grpSpPr>
            <a:xfrm rot="13980000" flipH="1">
              <a:off x="3365395" y="5804357"/>
              <a:ext cx="653788" cy="219048"/>
              <a:chOff x="2915816" y="1663714"/>
              <a:chExt cx="653788" cy="219048"/>
            </a:xfrm>
          </p:grpSpPr>
          <p:sp>
            <p:nvSpPr>
              <p:cNvPr id="125" name="타원 12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6" name="타원 12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타원 12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8" name="타원 12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120" name="그룹 119"/>
            <p:cNvGrpSpPr/>
            <p:nvPr/>
          </p:nvGrpSpPr>
          <p:grpSpPr>
            <a:xfrm rot="18422845" flipH="1">
              <a:off x="2242507" y="5804944"/>
              <a:ext cx="653788" cy="219048"/>
              <a:chOff x="2915816" y="1663714"/>
              <a:chExt cx="653788" cy="219048"/>
            </a:xfrm>
          </p:grpSpPr>
          <p:sp>
            <p:nvSpPr>
              <p:cNvPr id="121" name="타원 12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2" name="타원 12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3" name="타원 12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4" name="타원 12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4172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그룹 154"/>
          <p:cNvGrpSpPr/>
          <p:nvPr/>
        </p:nvGrpSpPr>
        <p:grpSpPr>
          <a:xfrm>
            <a:off x="6722219" y="8737753"/>
            <a:ext cx="1630556" cy="1617510"/>
            <a:chOff x="5097273" y="3821578"/>
            <a:chExt cx="1630556" cy="1617510"/>
          </a:xfrm>
        </p:grpSpPr>
        <p:cxnSp>
          <p:nvCxnSpPr>
            <p:cNvPr id="156" name="직선 연결선 155"/>
            <p:cNvCxnSpPr/>
            <p:nvPr/>
          </p:nvCxnSpPr>
          <p:spPr>
            <a:xfrm flipH="1">
              <a:off x="5151133" y="3850196"/>
              <a:ext cx="1576696" cy="1588892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H="1" flipV="1">
              <a:off x="5097273" y="3821578"/>
              <a:ext cx="1630556" cy="1617510"/>
            </a:xfrm>
            <a:prstGeom prst="line">
              <a:avLst/>
            </a:prstGeom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그룹 205"/>
          <p:cNvGrpSpPr/>
          <p:nvPr/>
        </p:nvGrpSpPr>
        <p:grpSpPr>
          <a:xfrm rot="16200000">
            <a:off x="3281329" y="3891580"/>
            <a:ext cx="2568092" cy="2218997"/>
            <a:chOff x="5235799" y="2730681"/>
            <a:chExt cx="2568092" cy="2218997"/>
          </a:xfrm>
        </p:grpSpPr>
        <p:sp>
          <p:nvSpPr>
            <p:cNvPr id="207" name="도넛 206"/>
            <p:cNvSpPr/>
            <p:nvPr/>
          </p:nvSpPr>
          <p:spPr>
            <a:xfrm>
              <a:off x="5937843" y="3261941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08" name="타원 207"/>
            <p:cNvSpPr/>
            <p:nvPr/>
          </p:nvSpPr>
          <p:spPr>
            <a:xfrm>
              <a:off x="6153867" y="3477965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09" name="그룹 208"/>
            <p:cNvGrpSpPr/>
            <p:nvPr/>
          </p:nvGrpSpPr>
          <p:grpSpPr>
            <a:xfrm>
              <a:off x="7150103" y="3728481"/>
              <a:ext cx="653788" cy="219048"/>
              <a:chOff x="2915816" y="1663714"/>
              <a:chExt cx="653788" cy="219048"/>
            </a:xfrm>
          </p:grpSpPr>
          <p:sp>
            <p:nvSpPr>
              <p:cNvPr id="235" name="타원 23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6" name="타원 23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7" name="타원 23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8" name="타원 23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0" name="그룹 209"/>
            <p:cNvGrpSpPr/>
            <p:nvPr/>
          </p:nvGrpSpPr>
          <p:grpSpPr>
            <a:xfrm flipH="1">
              <a:off x="5235799" y="3728481"/>
              <a:ext cx="653788" cy="219048"/>
              <a:chOff x="2915816" y="1663714"/>
              <a:chExt cx="653788" cy="219048"/>
            </a:xfrm>
          </p:grpSpPr>
          <p:sp>
            <p:nvSpPr>
              <p:cNvPr id="231" name="타원 23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2" name="타원 23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3" name="타원 23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4" name="타원 23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1" name="그룹 210"/>
            <p:cNvGrpSpPr/>
            <p:nvPr/>
          </p:nvGrpSpPr>
          <p:grpSpPr>
            <a:xfrm rot="3360000">
              <a:off x="6708944" y="4513260"/>
              <a:ext cx="653788" cy="219048"/>
              <a:chOff x="2915816" y="1663714"/>
              <a:chExt cx="653788" cy="219048"/>
            </a:xfrm>
          </p:grpSpPr>
          <p:sp>
            <p:nvSpPr>
              <p:cNvPr id="227" name="타원 22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타원 22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9" name="타원 22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30" name="타원 22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2" name="그룹 211"/>
            <p:cNvGrpSpPr/>
            <p:nvPr/>
          </p:nvGrpSpPr>
          <p:grpSpPr>
            <a:xfrm rot="18240000" flipH="1">
              <a:off x="5667040" y="4511916"/>
              <a:ext cx="653788" cy="219048"/>
              <a:chOff x="2915816" y="1663714"/>
              <a:chExt cx="653788" cy="219048"/>
            </a:xfrm>
          </p:grpSpPr>
          <p:sp>
            <p:nvSpPr>
              <p:cNvPr id="223" name="타원 22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4" name="타원 22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5" name="타원 22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6" name="타원 22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3" name="그룹 212"/>
            <p:cNvGrpSpPr/>
            <p:nvPr/>
          </p:nvGrpSpPr>
          <p:grpSpPr>
            <a:xfrm rot="18240000" flipV="1">
              <a:off x="6711962" y="2948051"/>
              <a:ext cx="653788" cy="219048"/>
              <a:chOff x="2915816" y="1663714"/>
              <a:chExt cx="653788" cy="219048"/>
            </a:xfrm>
          </p:grpSpPr>
          <p:sp>
            <p:nvSpPr>
              <p:cNvPr id="219" name="타원 21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0" name="타원 21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1" name="타원 22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2" name="타원 22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14" name="그룹 213"/>
            <p:cNvGrpSpPr/>
            <p:nvPr/>
          </p:nvGrpSpPr>
          <p:grpSpPr>
            <a:xfrm rot="3360000" flipH="1" flipV="1">
              <a:off x="5668520" y="2953423"/>
              <a:ext cx="653788" cy="219048"/>
              <a:chOff x="2915816" y="1663714"/>
              <a:chExt cx="653788" cy="219048"/>
            </a:xfrm>
          </p:grpSpPr>
          <p:sp>
            <p:nvSpPr>
              <p:cNvPr id="215" name="타원 21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6" name="타원 21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7" name="타원 21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8" name="타원 21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73" name="그룹 172"/>
          <p:cNvGrpSpPr/>
          <p:nvPr/>
        </p:nvGrpSpPr>
        <p:grpSpPr>
          <a:xfrm>
            <a:off x="3287954" y="737637"/>
            <a:ext cx="2568092" cy="2218997"/>
            <a:chOff x="5235799" y="2730681"/>
            <a:chExt cx="2568092" cy="2218997"/>
          </a:xfrm>
        </p:grpSpPr>
        <p:sp>
          <p:nvSpPr>
            <p:cNvPr id="267" name="도넛 266"/>
            <p:cNvSpPr/>
            <p:nvPr/>
          </p:nvSpPr>
          <p:spPr>
            <a:xfrm>
              <a:off x="5937843" y="3261941"/>
              <a:ext cx="1152128" cy="1152128"/>
            </a:xfrm>
            <a:prstGeom prst="donut">
              <a:avLst>
                <a:gd name="adj" fmla="val 10973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8" name="타원 267"/>
            <p:cNvSpPr/>
            <p:nvPr/>
          </p:nvSpPr>
          <p:spPr>
            <a:xfrm>
              <a:off x="6153867" y="3477965"/>
              <a:ext cx="720080" cy="72008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69" name="그룹 268"/>
            <p:cNvGrpSpPr/>
            <p:nvPr/>
          </p:nvGrpSpPr>
          <p:grpSpPr>
            <a:xfrm>
              <a:off x="7150103" y="3728481"/>
              <a:ext cx="653788" cy="219048"/>
              <a:chOff x="2915816" y="1663714"/>
              <a:chExt cx="653788" cy="219048"/>
            </a:xfrm>
          </p:grpSpPr>
          <p:sp>
            <p:nvSpPr>
              <p:cNvPr id="295" name="타원 29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0" name="그룹 269"/>
            <p:cNvGrpSpPr/>
            <p:nvPr/>
          </p:nvGrpSpPr>
          <p:grpSpPr>
            <a:xfrm flipH="1">
              <a:off x="5235799" y="3728481"/>
              <a:ext cx="653788" cy="219048"/>
              <a:chOff x="2915816" y="1663714"/>
              <a:chExt cx="653788" cy="219048"/>
            </a:xfrm>
          </p:grpSpPr>
          <p:sp>
            <p:nvSpPr>
              <p:cNvPr id="291" name="타원 290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2" name="타원 291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3" name="타원 292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4" name="타원 293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1" name="그룹 270"/>
            <p:cNvGrpSpPr/>
            <p:nvPr/>
          </p:nvGrpSpPr>
          <p:grpSpPr>
            <a:xfrm rot="3360000">
              <a:off x="6708944" y="4513260"/>
              <a:ext cx="653788" cy="219048"/>
              <a:chOff x="2915816" y="1663714"/>
              <a:chExt cx="653788" cy="219048"/>
            </a:xfrm>
          </p:grpSpPr>
          <p:sp>
            <p:nvSpPr>
              <p:cNvPr id="287" name="타원 286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8" name="타원 287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9" name="타원 288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0" name="타원 289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2" name="그룹 271"/>
            <p:cNvGrpSpPr/>
            <p:nvPr/>
          </p:nvGrpSpPr>
          <p:grpSpPr>
            <a:xfrm rot="18240000" flipH="1">
              <a:off x="5667040" y="4511916"/>
              <a:ext cx="653788" cy="219048"/>
              <a:chOff x="2915816" y="1663714"/>
              <a:chExt cx="653788" cy="219048"/>
            </a:xfrm>
          </p:grpSpPr>
          <p:sp>
            <p:nvSpPr>
              <p:cNvPr id="283" name="타원 282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4" name="타원 283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5" name="타원 284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6" name="타원 285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3" name="그룹 272"/>
            <p:cNvGrpSpPr/>
            <p:nvPr/>
          </p:nvGrpSpPr>
          <p:grpSpPr>
            <a:xfrm rot="18240000" flipV="1">
              <a:off x="6711962" y="2948051"/>
              <a:ext cx="653788" cy="219048"/>
              <a:chOff x="2915816" y="1663714"/>
              <a:chExt cx="653788" cy="219048"/>
            </a:xfrm>
          </p:grpSpPr>
          <p:sp>
            <p:nvSpPr>
              <p:cNvPr id="279" name="타원 278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0" name="타원 279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1" name="타원 280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2" name="타원 281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 rot="3360000" flipH="1" flipV="1">
              <a:off x="5668520" y="2953423"/>
              <a:ext cx="653788" cy="219048"/>
              <a:chOff x="2915816" y="1663714"/>
              <a:chExt cx="653788" cy="219048"/>
            </a:xfrm>
          </p:grpSpPr>
          <p:sp>
            <p:nvSpPr>
              <p:cNvPr id="275" name="타원 274"/>
              <p:cNvSpPr/>
              <p:nvPr/>
            </p:nvSpPr>
            <p:spPr>
              <a:xfrm>
                <a:off x="2915816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6" name="타원 275"/>
              <p:cNvSpPr/>
              <p:nvPr/>
            </p:nvSpPr>
            <p:spPr>
              <a:xfrm>
                <a:off x="3058320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7" name="타원 276"/>
              <p:cNvSpPr/>
              <p:nvPr/>
            </p:nvSpPr>
            <p:spPr>
              <a:xfrm>
                <a:off x="3200824" y="1737234"/>
                <a:ext cx="72008" cy="72008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8" name="타원 277"/>
              <p:cNvSpPr/>
              <p:nvPr/>
            </p:nvSpPr>
            <p:spPr>
              <a:xfrm>
                <a:off x="3350556" y="1663714"/>
                <a:ext cx="219048" cy="219048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7780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타원 20"/>
          <p:cNvSpPr/>
          <p:nvPr/>
        </p:nvSpPr>
        <p:spPr>
          <a:xfrm>
            <a:off x="1820780" y="4275007"/>
            <a:ext cx="1822384" cy="1822384"/>
          </a:xfrm>
          <a:prstGeom prst="ellipse">
            <a:avLst/>
          </a:prstGeom>
          <a:noFill/>
          <a:ln w="2540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3691649" y="1012670"/>
            <a:ext cx="1822384" cy="1822384"/>
          </a:xfrm>
          <a:prstGeom prst="ellipse">
            <a:avLst/>
          </a:prstGeom>
          <a:noFill/>
          <a:ln w="1016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5" name="그룹 34"/>
          <p:cNvGrpSpPr/>
          <p:nvPr/>
        </p:nvGrpSpPr>
        <p:grpSpPr>
          <a:xfrm>
            <a:off x="3281785" y="602806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36" name="타원 35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39" name="타원 38"/>
          <p:cNvSpPr/>
          <p:nvPr/>
        </p:nvSpPr>
        <p:spPr>
          <a:xfrm>
            <a:off x="4143373" y="59518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4506841" y="70357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3281785" y="200296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3645253" y="211135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5156305" y="2002966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5519773" y="2111350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816020" y="4268063"/>
            <a:ext cx="1822384" cy="1822384"/>
          </a:xfrm>
          <a:prstGeom prst="ellipse">
            <a:avLst/>
          </a:prstGeom>
          <a:noFill/>
          <a:ln w="101600">
            <a:solidFill>
              <a:srgbClr val="FFC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6" name="그룹 45"/>
          <p:cNvGrpSpPr/>
          <p:nvPr/>
        </p:nvGrpSpPr>
        <p:grpSpPr>
          <a:xfrm>
            <a:off x="1406156" y="3858199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47" name="타원 46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50" name="타원 49"/>
          <p:cNvSpPr/>
          <p:nvPr/>
        </p:nvSpPr>
        <p:spPr>
          <a:xfrm>
            <a:off x="2267744" y="385057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2631212" y="395896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406156" y="52583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769624" y="53667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3280676" y="52583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3644144" y="53667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373174" y="4267387"/>
            <a:ext cx="1822384" cy="1822384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254000">
            <a:solidFill>
              <a:schemeClr val="bg1">
                <a:lumMod val="9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5368414" y="4260443"/>
            <a:ext cx="1822384" cy="1822384"/>
          </a:xfrm>
          <a:prstGeom prst="ellipse">
            <a:avLst/>
          </a:prstGeom>
          <a:noFill/>
          <a:ln w="101600">
            <a:solidFill>
              <a:srgbClr val="FFC000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58" name="그룹 57"/>
          <p:cNvGrpSpPr/>
          <p:nvPr/>
        </p:nvGrpSpPr>
        <p:grpSpPr>
          <a:xfrm>
            <a:off x="4958550" y="3850579"/>
            <a:ext cx="2738616" cy="2271876"/>
            <a:chOff x="4029924" y="764704"/>
            <a:chExt cx="2738616" cy="2271876"/>
          </a:xfrm>
          <a:solidFill>
            <a:schemeClr val="bg1"/>
          </a:solidFill>
        </p:grpSpPr>
        <p:sp>
          <p:nvSpPr>
            <p:cNvPr id="59" name="타원 58"/>
            <p:cNvSpPr/>
            <p:nvPr/>
          </p:nvSpPr>
          <p:spPr>
            <a:xfrm>
              <a:off x="4891512" y="76470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타원 59"/>
            <p:cNvSpPr/>
            <p:nvPr/>
          </p:nvSpPr>
          <p:spPr>
            <a:xfrm>
              <a:off x="402992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타원 60"/>
            <p:cNvSpPr/>
            <p:nvPr/>
          </p:nvSpPr>
          <p:spPr>
            <a:xfrm>
              <a:off x="5904444" y="2172484"/>
              <a:ext cx="864096" cy="864096"/>
            </a:xfrm>
            <a:prstGeom prst="ellipse">
              <a:avLst/>
            </a:prstGeom>
            <a:grpFill/>
            <a:ln w="101600">
              <a:solidFill>
                <a:schemeClr val="accent1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62" name="타원 61"/>
          <p:cNvSpPr/>
          <p:nvPr/>
        </p:nvSpPr>
        <p:spPr>
          <a:xfrm>
            <a:off x="5820138" y="384295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183606" y="395134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4958550" y="525073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5322018" y="535912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6833070" y="5250739"/>
            <a:ext cx="864096" cy="864096"/>
          </a:xfrm>
          <a:prstGeom prst="ellipse">
            <a:avLst/>
          </a:prstGeom>
          <a:noFill/>
          <a:ln w="101600">
            <a:solidFill>
              <a:schemeClr val="accent1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7196538" y="5359123"/>
            <a:ext cx="116004" cy="1160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424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20113" y="508375"/>
            <a:ext cx="2657453" cy="2657455"/>
            <a:chOff x="3131442" y="223848"/>
            <a:chExt cx="2952726" cy="2952728"/>
          </a:xfrm>
        </p:grpSpPr>
        <p:sp>
          <p:nvSpPr>
            <p:cNvPr id="4" name="원형 3"/>
            <p:cNvSpPr/>
            <p:nvPr/>
          </p:nvSpPr>
          <p:spPr>
            <a:xfrm>
              <a:off x="3131442" y="223848"/>
              <a:ext cx="1476363" cy="2952726"/>
            </a:xfrm>
            <a:custGeom>
              <a:avLst/>
              <a:gdLst/>
              <a:ahLst/>
              <a:cxnLst/>
              <a:rect l="l" t="t" r="r" b="b"/>
              <a:pathLst>
                <a:path w="1476363" h="2952726">
                  <a:moveTo>
                    <a:pt x="1476363" y="0"/>
                  </a:moveTo>
                  <a:lnTo>
                    <a:pt x="1476363" y="467953"/>
                  </a:lnTo>
                  <a:lnTo>
                    <a:pt x="1476362" y="467953"/>
                  </a:lnTo>
                  <a:cubicBezTo>
                    <a:pt x="919433" y="467953"/>
                    <a:pt x="467952" y="919434"/>
                    <a:pt x="467952" y="1476363"/>
                  </a:cubicBezTo>
                  <a:cubicBezTo>
                    <a:pt x="467952" y="2033290"/>
                    <a:pt x="919429" y="2484769"/>
                    <a:pt x="1476355" y="2484773"/>
                  </a:cubicBezTo>
                  <a:cubicBezTo>
                    <a:pt x="1476354" y="2640757"/>
                    <a:pt x="1476352" y="2796742"/>
                    <a:pt x="1476351" y="2952726"/>
                  </a:cubicBezTo>
                  <a:cubicBezTo>
                    <a:pt x="660980" y="2952720"/>
                    <a:pt x="-4" y="2291728"/>
                    <a:pt x="0" y="1476357"/>
                  </a:cubicBezTo>
                  <a:cubicBezTo>
                    <a:pt x="3" y="660986"/>
                    <a:pt x="660993" y="0"/>
                    <a:pt x="1476363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1" name="원형 30"/>
            <p:cNvSpPr/>
            <p:nvPr/>
          </p:nvSpPr>
          <p:spPr>
            <a:xfrm rot="10800000">
              <a:off x="4607805" y="223850"/>
              <a:ext cx="1476363" cy="2952726"/>
            </a:xfrm>
            <a:custGeom>
              <a:avLst/>
              <a:gdLst/>
              <a:ahLst/>
              <a:cxnLst/>
              <a:rect l="l" t="t" r="r" b="b"/>
              <a:pathLst>
                <a:path w="1476363" h="2952726">
                  <a:moveTo>
                    <a:pt x="1476351" y="2952726"/>
                  </a:moveTo>
                  <a:cubicBezTo>
                    <a:pt x="660980" y="2952720"/>
                    <a:pt x="-4" y="2291728"/>
                    <a:pt x="0" y="1476357"/>
                  </a:cubicBezTo>
                  <a:cubicBezTo>
                    <a:pt x="3" y="660986"/>
                    <a:pt x="660993" y="0"/>
                    <a:pt x="1476363" y="0"/>
                  </a:cubicBezTo>
                  <a:lnTo>
                    <a:pt x="1476363" y="467954"/>
                  </a:lnTo>
                  <a:cubicBezTo>
                    <a:pt x="919434" y="467954"/>
                    <a:pt x="467953" y="919435"/>
                    <a:pt x="467953" y="1476364"/>
                  </a:cubicBezTo>
                  <a:cubicBezTo>
                    <a:pt x="467953" y="2033290"/>
                    <a:pt x="919430" y="2484770"/>
                    <a:pt x="1476355" y="2484774"/>
                  </a:cubicBezTo>
                  <a:cubicBezTo>
                    <a:pt x="1476354" y="2640758"/>
                    <a:pt x="1476353" y="2796742"/>
                    <a:pt x="1476351" y="2952726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3707704" y="800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1661533" y="3666149"/>
            <a:ext cx="2657425" cy="2634454"/>
            <a:chOff x="54040" y="3684652"/>
            <a:chExt cx="2952694" cy="2927171"/>
          </a:xfrm>
        </p:grpSpPr>
        <p:sp>
          <p:nvSpPr>
            <p:cNvPr id="123" name="원형 40"/>
            <p:cNvSpPr/>
            <p:nvPr/>
          </p:nvSpPr>
          <p:spPr>
            <a:xfrm>
              <a:off x="54040" y="3684653"/>
              <a:ext cx="1476331" cy="1469677"/>
            </a:xfrm>
            <a:custGeom>
              <a:avLst/>
              <a:gdLst/>
              <a:ahLst/>
              <a:cxnLst/>
              <a:rect l="l" t="t" r="r" b="b"/>
              <a:pathLst>
                <a:path w="1476331" h="1469677">
                  <a:moveTo>
                    <a:pt x="1476331" y="0"/>
                  </a:moveTo>
                  <a:lnTo>
                    <a:pt x="1476331" y="457620"/>
                  </a:lnTo>
                  <a:lnTo>
                    <a:pt x="1476330" y="457620"/>
                  </a:lnTo>
                  <a:cubicBezTo>
                    <a:pt x="919401" y="457620"/>
                    <a:pt x="467920" y="909101"/>
                    <a:pt x="467920" y="1466030"/>
                  </a:cubicBezTo>
                  <a:cubicBezTo>
                    <a:pt x="467920" y="1467247"/>
                    <a:pt x="467922" y="1468463"/>
                    <a:pt x="468104" y="1469677"/>
                  </a:cubicBezTo>
                  <a:lnTo>
                    <a:pt x="0" y="1466573"/>
                  </a:lnTo>
                  <a:cubicBezTo>
                    <a:pt x="5381" y="655039"/>
                    <a:pt x="664778" y="0"/>
                    <a:pt x="1476331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4" name="원형 51"/>
            <p:cNvSpPr/>
            <p:nvPr/>
          </p:nvSpPr>
          <p:spPr>
            <a:xfrm rot="10800000">
              <a:off x="1530381" y="3684652"/>
              <a:ext cx="1476353" cy="1474688"/>
            </a:xfrm>
            <a:custGeom>
              <a:avLst/>
              <a:gdLst/>
              <a:ahLst/>
              <a:cxnLst/>
              <a:rect l="l" t="t" r="r" b="b"/>
              <a:pathLst>
                <a:path w="1476353" h="1474688">
                  <a:moveTo>
                    <a:pt x="1476349" y="1474688"/>
                  </a:moveTo>
                  <a:cubicBezTo>
                    <a:pt x="661938" y="1474682"/>
                    <a:pt x="1352" y="815187"/>
                    <a:pt x="0" y="777"/>
                  </a:cubicBezTo>
                  <a:lnTo>
                    <a:pt x="468388" y="0"/>
                  </a:lnTo>
                  <a:lnTo>
                    <a:pt x="467951" y="8658"/>
                  </a:lnTo>
                  <a:cubicBezTo>
                    <a:pt x="467951" y="565584"/>
                    <a:pt x="919428" y="1017064"/>
                    <a:pt x="1476353" y="1017068"/>
                  </a:cubicBezTo>
                  <a:cubicBezTo>
                    <a:pt x="1476352" y="1169608"/>
                    <a:pt x="1476350" y="1322148"/>
                    <a:pt x="1476349" y="1474688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5" name="원형 54"/>
            <p:cNvSpPr/>
            <p:nvPr/>
          </p:nvSpPr>
          <p:spPr>
            <a:xfrm rot="10800000" flipV="1">
              <a:off x="1530381" y="5137135"/>
              <a:ext cx="1476353" cy="1474688"/>
            </a:xfrm>
            <a:custGeom>
              <a:avLst/>
              <a:gdLst/>
              <a:ahLst/>
              <a:cxnLst/>
              <a:rect l="l" t="t" r="r" b="b"/>
              <a:pathLst>
                <a:path w="1476353" h="1474688">
                  <a:moveTo>
                    <a:pt x="468077" y="0"/>
                  </a:moveTo>
                  <a:lnTo>
                    <a:pt x="0" y="777"/>
                  </a:lnTo>
                  <a:cubicBezTo>
                    <a:pt x="1352" y="815187"/>
                    <a:pt x="661938" y="1474682"/>
                    <a:pt x="1476349" y="1474688"/>
                  </a:cubicBezTo>
                  <a:lnTo>
                    <a:pt x="1476353" y="1010915"/>
                  </a:lnTo>
                  <a:cubicBezTo>
                    <a:pt x="919428" y="1010911"/>
                    <a:pt x="467951" y="559432"/>
                    <a:pt x="467951" y="2505"/>
                  </a:cubicBezTo>
                  <a:cubicBezTo>
                    <a:pt x="467951" y="1670"/>
                    <a:pt x="467952" y="835"/>
                    <a:pt x="46807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6" name="원형 62"/>
            <p:cNvSpPr/>
            <p:nvPr/>
          </p:nvSpPr>
          <p:spPr>
            <a:xfrm flipV="1">
              <a:off x="54049" y="5142146"/>
              <a:ext cx="1476331" cy="1469677"/>
            </a:xfrm>
            <a:custGeom>
              <a:avLst/>
              <a:gdLst/>
              <a:ahLst/>
              <a:cxnLst/>
              <a:rect l="l" t="t" r="r" b="b"/>
              <a:pathLst>
                <a:path w="1476331" h="1469677">
                  <a:moveTo>
                    <a:pt x="468047" y="1469677"/>
                  </a:moveTo>
                  <a:cubicBezTo>
                    <a:pt x="469275" y="913900"/>
                    <a:pt x="920237" y="463773"/>
                    <a:pt x="1476330" y="463773"/>
                  </a:cubicBezTo>
                  <a:lnTo>
                    <a:pt x="1476331" y="0"/>
                  </a:lnTo>
                  <a:cubicBezTo>
                    <a:pt x="664778" y="0"/>
                    <a:pt x="5381" y="655039"/>
                    <a:pt x="0" y="146657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7" name="타원 126"/>
            <p:cNvSpPr/>
            <p:nvPr/>
          </p:nvSpPr>
          <p:spPr>
            <a:xfrm>
              <a:off x="630270" y="4229113"/>
              <a:ext cx="1800200" cy="1800200"/>
            </a:xfrm>
            <a:prstGeom prst="ellipse">
              <a:avLst/>
            </a:prstGeom>
            <a:solidFill>
              <a:schemeClr val="tx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807031" y="3681413"/>
            <a:ext cx="2649644" cy="2657453"/>
            <a:chOff x="3107461" y="3640622"/>
            <a:chExt cx="2944049" cy="2952725"/>
          </a:xfrm>
        </p:grpSpPr>
        <p:sp>
          <p:nvSpPr>
            <p:cNvPr id="128" name="원형 50"/>
            <p:cNvSpPr/>
            <p:nvPr/>
          </p:nvSpPr>
          <p:spPr>
            <a:xfrm rot="10800000" flipV="1">
              <a:off x="5155458" y="4635599"/>
              <a:ext cx="896052" cy="1671261"/>
            </a:xfrm>
            <a:custGeom>
              <a:avLst/>
              <a:gdLst/>
              <a:ahLst/>
              <a:cxnLst/>
              <a:rect l="l" t="t" r="r" b="b"/>
              <a:pathLst>
                <a:path w="896052" h="1671261">
                  <a:moveTo>
                    <a:pt x="79186" y="0"/>
                  </a:moveTo>
                  <a:cubicBezTo>
                    <a:pt x="-129939" y="612969"/>
                    <a:pt x="84856" y="1290666"/>
                    <a:pt x="608890" y="1671261"/>
                  </a:cubicBezTo>
                  <a:lnTo>
                    <a:pt x="896052" y="1275874"/>
                  </a:lnTo>
                  <a:cubicBezTo>
                    <a:pt x="632603" y="1094292"/>
                    <a:pt x="460175" y="790385"/>
                    <a:pt x="460175" y="446206"/>
                  </a:cubicBezTo>
                  <a:cubicBezTo>
                    <a:pt x="460175" y="341488"/>
                    <a:pt x="476137" y="240497"/>
                    <a:pt x="505800" y="145548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9" name="원형 3"/>
            <p:cNvSpPr/>
            <p:nvPr/>
          </p:nvSpPr>
          <p:spPr>
            <a:xfrm>
              <a:off x="3186999" y="3640622"/>
              <a:ext cx="1396826" cy="1145981"/>
            </a:xfrm>
            <a:custGeom>
              <a:avLst/>
              <a:gdLst/>
              <a:ahLst/>
              <a:cxnLst/>
              <a:rect l="l" t="t" r="r" b="b"/>
              <a:pathLst>
                <a:path w="1396826" h="1145981">
                  <a:moveTo>
                    <a:pt x="1396826" y="0"/>
                  </a:moveTo>
                  <a:lnTo>
                    <a:pt x="1396826" y="428537"/>
                  </a:lnTo>
                  <a:lnTo>
                    <a:pt x="1396825" y="428537"/>
                  </a:lnTo>
                  <a:cubicBezTo>
                    <a:pt x="941099" y="428537"/>
                    <a:pt x="555980" y="730844"/>
                    <a:pt x="431462" y="1145981"/>
                  </a:cubicBezTo>
                  <a:lnTo>
                    <a:pt x="0" y="998319"/>
                  </a:lnTo>
                  <a:cubicBezTo>
                    <a:pt x="204359" y="401188"/>
                    <a:pt x="765694" y="0"/>
                    <a:pt x="1396826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0" name="원형 16"/>
            <p:cNvSpPr/>
            <p:nvPr/>
          </p:nvSpPr>
          <p:spPr>
            <a:xfrm rot="10800000">
              <a:off x="4585135" y="3640623"/>
              <a:ext cx="1397142" cy="1146653"/>
            </a:xfrm>
            <a:custGeom>
              <a:avLst/>
              <a:gdLst/>
              <a:ahLst/>
              <a:cxnLst/>
              <a:rect l="l" t="t" r="r" b="b"/>
              <a:pathLst>
                <a:path w="1397142" h="1146653">
                  <a:moveTo>
                    <a:pt x="1397138" y="1146653"/>
                  </a:moveTo>
                  <a:cubicBezTo>
                    <a:pt x="765642" y="1146648"/>
                    <a:pt x="204072" y="745000"/>
                    <a:pt x="0" y="147387"/>
                  </a:cubicBezTo>
                  <a:lnTo>
                    <a:pt x="431614" y="0"/>
                  </a:lnTo>
                  <a:cubicBezTo>
                    <a:pt x="555893" y="415484"/>
                    <a:pt x="941176" y="718112"/>
                    <a:pt x="1397142" y="718116"/>
                  </a:cubicBezTo>
                  <a:cubicBezTo>
                    <a:pt x="1397141" y="860961"/>
                    <a:pt x="1397139" y="1003807"/>
                    <a:pt x="1397138" y="1146653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2" name="원형 37"/>
            <p:cNvSpPr/>
            <p:nvPr/>
          </p:nvSpPr>
          <p:spPr>
            <a:xfrm rot="10800000" flipV="1">
              <a:off x="3683201" y="5890982"/>
              <a:ext cx="1780924" cy="702365"/>
            </a:xfrm>
            <a:custGeom>
              <a:avLst/>
              <a:gdLst/>
              <a:ahLst/>
              <a:cxnLst/>
              <a:rect l="l" t="t" r="r" b="b"/>
              <a:pathLst>
                <a:path w="1780924" h="702365">
                  <a:moveTo>
                    <a:pt x="1476098" y="0"/>
                  </a:moveTo>
                  <a:cubicBezTo>
                    <a:pt x="1309982" y="122942"/>
                    <a:pt x="1104320" y="194997"/>
                    <a:pt x="881828" y="194997"/>
                  </a:cubicBezTo>
                  <a:cubicBezTo>
                    <a:pt x="664475" y="194997"/>
                    <a:pt x="463183" y="126232"/>
                    <a:pt x="299018" y="8570"/>
                  </a:cubicBezTo>
                  <a:lnTo>
                    <a:pt x="0" y="410075"/>
                  </a:lnTo>
                  <a:cubicBezTo>
                    <a:pt x="529729" y="804586"/>
                    <a:pt x="1257038" y="799253"/>
                    <a:pt x="1780924" y="3970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3" name="원형 60"/>
            <p:cNvSpPr/>
            <p:nvPr/>
          </p:nvSpPr>
          <p:spPr>
            <a:xfrm flipV="1">
              <a:off x="3107461" y="4630519"/>
              <a:ext cx="889813" cy="1660840"/>
            </a:xfrm>
            <a:custGeom>
              <a:avLst/>
              <a:gdLst/>
              <a:ahLst/>
              <a:cxnLst/>
              <a:rect l="l" t="t" r="r" b="b"/>
              <a:pathLst>
                <a:path w="889813" h="1660840">
                  <a:moveTo>
                    <a:pt x="80687" y="1660840"/>
                  </a:moveTo>
                  <a:lnTo>
                    <a:pt x="511655" y="1512290"/>
                  </a:lnTo>
                  <a:cubicBezTo>
                    <a:pt x="483189" y="1419590"/>
                    <a:pt x="468048" y="1321136"/>
                    <a:pt x="468048" y="1219145"/>
                  </a:cubicBezTo>
                  <a:cubicBezTo>
                    <a:pt x="468048" y="881288"/>
                    <a:pt x="634200" y="582238"/>
                    <a:pt x="889813" y="400030"/>
                  </a:cubicBezTo>
                  <a:lnTo>
                    <a:pt x="588831" y="0"/>
                  </a:lnTo>
                  <a:cubicBezTo>
                    <a:pt x="77279" y="384891"/>
                    <a:pt x="-127931" y="1055609"/>
                    <a:pt x="80687" y="166084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3675841" y="4177112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686018" y="553776"/>
            <a:ext cx="2623196" cy="2623196"/>
            <a:chOff x="70924" y="332656"/>
            <a:chExt cx="2914662" cy="2914662"/>
          </a:xfrm>
        </p:grpSpPr>
        <p:sp>
          <p:nvSpPr>
            <p:cNvPr id="142" name="타원 1"/>
            <p:cNvSpPr/>
            <p:nvPr/>
          </p:nvSpPr>
          <p:spPr>
            <a:xfrm>
              <a:off x="70924" y="332656"/>
              <a:ext cx="2914662" cy="2914662"/>
            </a:xfrm>
            <a:custGeom>
              <a:avLst/>
              <a:gdLst/>
              <a:ahLst/>
              <a:cxnLst/>
              <a:rect l="l" t="t" r="r" b="b"/>
              <a:pathLst>
                <a:path w="2914662" h="2914662">
                  <a:moveTo>
                    <a:pt x="1457331" y="448921"/>
                  </a:moveTo>
                  <a:cubicBezTo>
                    <a:pt x="900402" y="448921"/>
                    <a:pt x="448921" y="900402"/>
                    <a:pt x="448921" y="1457331"/>
                  </a:cubicBezTo>
                  <a:cubicBezTo>
                    <a:pt x="448921" y="2014260"/>
                    <a:pt x="900402" y="2465741"/>
                    <a:pt x="1457331" y="2465741"/>
                  </a:cubicBezTo>
                  <a:cubicBezTo>
                    <a:pt x="2014260" y="2465741"/>
                    <a:pt x="2465741" y="2014260"/>
                    <a:pt x="2465741" y="1457331"/>
                  </a:cubicBezTo>
                  <a:cubicBezTo>
                    <a:pt x="2465741" y="900402"/>
                    <a:pt x="2014260" y="448921"/>
                    <a:pt x="1457331" y="448921"/>
                  </a:cubicBezTo>
                  <a:close/>
                  <a:moveTo>
                    <a:pt x="1457331" y="0"/>
                  </a:moveTo>
                  <a:cubicBezTo>
                    <a:pt x="2262193" y="0"/>
                    <a:pt x="2914662" y="652469"/>
                    <a:pt x="2914662" y="1457331"/>
                  </a:cubicBezTo>
                  <a:cubicBezTo>
                    <a:pt x="2914662" y="2262193"/>
                    <a:pt x="2262193" y="2914662"/>
                    <a:pt x="1457331" y="2914662"/>
                  </a:cubicBezTo>
                  <a:cubicBezTo>
                    <a:pt x="652469" y="2914662"/>
                    <a:pt x="0" y="2262193"/>
                    <a:pt x="0" y="1457331"/>
                  </a:cubicBezTo>
                  <a:cubicBezTo>
                    <a:pt x="0" y="652469"/>
                    <a:pt x="652469" y="0"/>
                    <a:pt x="1457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타원 142"/>
            <p:cNvSpPr/>
            <p:nvPr/>
          </p:nvSpPr>
          <p:spPr>
            <a:xfrm>
              <a:off x="630270" y="887199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7188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/>
          <p:cNvGrpSpPr/>
          <p:nvPr/>
        </p:nvGrpSpPr>
        <p:grpSpPr>
          <a:xfrm>
            <a:off x="1711996" y="556059"/>
            <a:ext cx="2607723" cy="2614791"/>
            <a:chOff x="6211034" y="233153"/>
            <a:chExt cx="2897470" cy="2905323"/>
          </a:xfrm>
        </p:grpSpPr>
        <p:sp>
          <p:nvSpPr>
            <p:cNvPr id="78" name="원형 77"/>
            <p:cNvSpPr/>
            <p:nvPr/>
          </p:nvSpPr>
          <p:spPr>
            <a:xfrm>
              <a:off x="6211034" y="233153"/>
              <a:ext cx="1451049" cy="2184170"/>
            </a:xfrm>
            <a:custGeom>
              <a:avLst/>
              <a:gdLst/>
              <a:ahLst/>
              <a:cxnLst/>
              <a:rect l="l" t="t" r="r" b="b"/>
              <a:pathLst>
                <a:path w="1451049" h="2184170">
                  <a:moveTo>
                    <a:pt x="1448248" y="0"/>
                  </a:moveTo>
                  <a:lnTo>
                    <a:pt x="1451049" y="449399"/>
                  </a:lnTo>
                  <a:cubicBezTo>
                    <a:pt x="898745" y="454334"/>
                    <a:pt x="452685" y="903727"/>
                    <a:pt x="452685" y="1457302"/>
                  </a:cubicBezTo>
                  <a:cubicBezTo>
                    <a:pt x="452685" y="1639828"/>
                    <a:pt x="501179" y="1811028"/>
                    <a:pt x="586738" y="1958288"/>
                  </a:cubicBezTo>
                  <a:lnTo>
                    <a:pt x="194209" y="2184170"/>
                  </a:lnTo>
                  <a:cubicBezTo>
                    <a:pt x="-64482" y="1734627"/>
                    <a:pt x="-64753" y="1181470"/>
                    <a:pt x="193497" y="731674"/>
                  </a:cubicBezTo>
                  <a:cubicBezTo>
                    <a:pt x="451747" y="281878"/>
                    <a:pt x="929596" y="3233"/>
                    <a:pt x="1448248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03" name="원형 102"/>
            <p:cNvSpPr/>
            <p:nvPr/>
          </p:nvSpPr>
          <p:spPr>
            <a:xfrm>
              <a:off x="7655398" y="233153"/>
              <a:ext cx="1453106" cy="2200560"/>
            </a:xfrm>
            <a:custGeom>
              <a:avLst/>
              <a:gdLst/>
              <a:ahLst/>
              <a:cxnLst/>
              <a:rect l="l" t="t" r="r" b="b"/>
              <a:pathLst>
                <a:path w="1453106" h="2200560">
                  <a:moveTo>
                    <a:pt x="1908" y="0"/>
                  </a:moveTo>
                  <a:cubicBezTo>
                    <a:pt x="524480" y="2199"/>
                    <a:pt x="1005872" y="284030"/>
                    <a:pt x="1263577" y="738643"/>
                  </a:cubicBezTo>
                  <a:cubicBezTo>
                    <a:pt x="1521283" y="1193257"/>
                    <a:pt x="1515847" y="1751054"/>
                    <a:pt x="1249332" y="2200560"/>
                  </a:cubicBezTo>
                  <a:lnTo>
                    <a:pt x="867133" y="1973952"/>
                  </a:lnTo>
                  <a:cubicBezTo>
                    <a:pt x="956949" y="1824290"/>
                    <a:pt x="1007950" y="1649017"/>
                    <a:pt x="1007950" y="1461831"/>
                  </a:cubicBezTo>
                  <a:cubicBezTo>
                    <a:pt x="1007950" y="905056"/>
                    <a:pt x="556718" y="453670"/>
                    <a:pt x="0" y="453444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12" name="원형 111"/>
            <p:cNvSpPr/>
            <p:nvPr/>
          </p:nvSpPr>
          <p:spPr>
            <a:xfrm>
              <a:off x="6398073" y="2179401"/>
              <a:ext cx="2521531" cy="959075"/>
            </a:xfrm>
            <a:custGeom>
              <a:avLst/>
              <a:gdLst/>
              <a:ahLst/>
              <a:cxnLst/>
              <a:rect l="l" t="t" r="r" b="b"/>
              <a:pathLst>
                <a:path w="2521531" h="959075">
                  <a:moveTo>
                    <a:pt x="393176" y="0"/>
                  </a:moveTo>
                  <a:cubicBezTo>
                    <a:pt x="566049" y="304867"/>
                    <a:pt x="893647" y="510155"/>
                    <a:pt x="1269192" y="510155"/>
                  </a:cubicBezTo>
                  <a:cubicBezTo>
                    <a:pt x="1638789" y="510155"/>
                    <a:pt x="1961946" y="311318"/>
                    <a:pt x="2136573" y="14215"/>
                  </a:cubicBezTo>
                  <a:lnTo>
                    <a:pt x="2521531" y="240675"/>
                  </a:lnTo>
                  <a:cubicBezTo>
                    <a:pt x="2258005" y="688641"/>
                    <a:pt x="1775852" y="962361"/>
                    <a:pt x="1256132" y="959046"/>
                  </a:cubicBezTo>
                  <a:cubicBezTo>
                    <a:pt x="736412" y="955731"/>
                    <a:pt x="257790" y="675883"/>
                    <a:pt x="0" y="224592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22" name="타원 121"/>
            <p:cNvSpPr/>
            <p:nvPr/>
          </p:nvSpPr>
          <p:spPr>
            <a:xfrm>
              <a:off x="6766676" y="800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674439" y="3681413"/>
            <a:ext cx="2645149" cy="2647119"/>
            <a:chOff x="6146586" y="3662285"/>
            <a:chExt cx="2939055" cy="2941243"/>
          </a:xfrm>
        </p:grpSpPr>
        <p:sp>
          <p:nvSpPr>
            <p:cNvPr id="131" name="원형 24"/>
            <p:cNvSpPr/>
            <p:nvPr/>
          </p:nvSpPr>
          <p:spPr>
            <a:xfrm flipV="1">
              <a:off x="6147043" y="3899103"/>
              <a:ext cx="918024" cy="1235579"/>
            </a:xfrm>
            <a:custGeom>
              <a:avLst/>
              <a:gdLst/>
              <a:ahLst/>
              <a:cxnLst/>
              <a:rect l="l" t="t" r="r" b="b"/>
              <a:pathLst>
                <a:path w="918024" h="1235579">
                  <a:moveTo>
                    <a:pt x="667619" y="1235579"/>
                  </a:moveTo>
                  <a:lnTo>
                    <a:pt x="918024" y="853151"/>
                  </a:lnTo>
                  <a:cubicBezTo>
                    <a:pt x="645771" y="672848"/>
                    <a:pt x="466427" y="363723"/>
                    <a:pt x="466427" y="12710"/>
                  </a:cubicBezTo>
                  <a:cubicBezTo>
                    <a:pt x="466427" y="8511"/>
                    <a:pt x="466453" y="4318"/>
                    <a:pt x="467062" y="138"/>
                  </a:cubicBezTo>
                  <a:lnTo>
                    <a:pt x="0" y="0"/>
                  </a:lnTo>
                  <a:cubicBezTo>
                    <a:pt x="-147" y="498112"/>
                    <a:pt x="250892" y="962716"/>
                    <a:pt x="667619" y="1235579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5" name="원형 74"/>
            <p:cNvSpPr/>
            <p:nvPr/>
          </p:nvSpPr>
          <p:spPr>
            <a:xfrm>
              <a:off x="6807954" y="3662285"/>
              <a:ext cx="1603568" cy="622503"/>
            </a:xfrm>
            <a:custGeom>
              <a:avLst/>
              <a:gdLst/>
              <a:ahLst/>
              <a:cxnLst/>
              <a:rect l="l" t="t" r="r" b="b"/>
              <a:pathLst>
                <a:path w="1603568" h="622503">
                  <a:moveTo>
                    <a:pt x="800605" y="18"/>
                  </a:moveTo>
                  <a:cubicBezTo>
                    <a:pt x="1079512" y="-1371"/>
                    <a:pt x="1358812" y="76137"/>
                    <a:pt x="1603568" y="232717"/>
                  </a:cubicBezTo>
                  <a:lnTo>
                    <a:pt x="1358998" y="615014"/>
                  </a:lnTo>
                  <a:cubicBezTo>
                    <a:pt x="1201428" y="511739"/>
                    <a:pt x="1012923" y="452088"/>
                    <a:pt x="810486" y="452088"/>
                  </a:cubicBezTo>
                  <a:cubicBezTo>
                    <a:pt x="602883" y="452088"/>
                    <a:pt x="409932" y="514823"/>
                    <a:pt x="249647" y="622503"/>
                  </a:cubicBezTo>
                  <a:lnTo>
                    <a:pt x="0" y="240705"/>
                  </a:lnTo>
                  <a:cubicBezTo>
                    <a:pt x="243184" y="81695"/>
                    <a:pt x="521698" y="1408"/>
                    <a:pt x="800605" y="1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6" name="원형 89"/>
            <p:cNvSpPr/>
            <p:nvPr/>
          </p:nvSpPr>
          <p:spPr>
            <a:xfrm rot="10800000" flipV="1">
              <a:off x="8161475" y="3892133"/>
              <a:ext cx="924166" cy="1232171"/>
            </a:xfrm>
            <a:custGeom>
              <a:avLst/>
              <a:gdLst/>
              <a:ahLst/>
              <a:cxnLst/>
              <a:rect l="l" t="t" r="r" b="b"/>
              <a:pathLst>
                <a:path w="924166" h="1232171">
                  <a:moveTo>
                    <a:pt x="676416" y="0"/>
                  </a:moveTo>
                  <a:cubicBezTo>
                    <a:pt x="258500" y="269393"/>
                    <a:pt x="4258" y="731053"/>
                    <a:pt x="0" y="1228252"/>
                  </a:cubicBezTo>
                  <a:lnTo>
                    <a:pt x="457579" y="1232171"/>
                  </a:lnTo>
                  <a:cubicBezTo>
                    <a:pt x="458104" y="875571"/>
                    <a:pt x="643814" y="562389"/>
                    <a:pt x="924166" y="38434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7" name="원형 111"/>
            <p:cNvSpPr/>
            <p:nvPr/>
          </p:nvSpPr>
          <p:spPr>
            <a:xfrm rot="10800000">
              <a:off x="8160408" y="5119970"/>
              <a:ext cx="924922" cy="1248304"/>
            </a:xfrm>
            <a:custGeom>
              <a:avLst/>
              <a:gdLst/>
              <a:ahLst/>
              <a:cxnLst/>
              <a:rect l="l" t="t" r="r" b="b"/>
              <a:pathLst>
                <a:path w="924922" h="1248304">
                  <a:moveTo>
                    <a:pt x="19" y="1248304"/>
                  </a:moveTo>
                  <a:cubicBezTo>
                    <a:pt x="-2512" y="743976"/>
                    <a:pt x="252573" y="273248"/>
                    <a:pt x="676470" y="0"/>
                  </a:cubicBezTo>
                  <a:lnTo>
                    <a:pt x="924922" y="385430"/>
                  </a:lnTo>
                  <a:cubicBezTo>
                    <a:pt x="643710" y="563683"/>
                    <a:pt x="457543" y="877830"/>
                    <a:pt x="457543" y="1235458"/>
                  </a:cubicBezTo>
                  <a:cubicBezTo>
                    <a:pt x="457543" y="1238980"/>
                    <a:pt x="457561" y="1242497"/>
                    <a:pt x="458076" y="1246006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8" name="원형 122"/>
            <p:cNvSpPr/>
            <p:nvPr/>
          </p:nvSpPr>
          <p:spPr>
            <a:xfrm flipV="1">
              <a:off x="6810970" y="5975794"/>
              <a:ext cx="1603568" cy="627734"/>
            </a:xfrm>
            <a:custGeom>
              <a:avLst/>
              <a:gdLst/>
              <a:ahLst/>
              <a:cxnLst/>
              <a:rect l="l" t="t" r="r" b="b"/>
              <a:pathLst>
                <a:path w="1603568" h="627734">
                  <a:moveTo>
                    <a:pt x="253067" y="627734"/>
                  </a:moveTo>
                  <a:cubicBezTo>
                    <a:pt x="412596" y="521268"/>
                    <a:pt x="604316" y="459396"/>
                    <a:pt x="810486" y="459396"/>
                  </a:cubicBezTo>
                  <a:cubicBezTo>
                    <a:pt x="1011512" y="459396"/>
                    <a:pt x="1198799" y="518219"/>
                    <a:pt x="1355631" y="620277"/>
                  </a:cubicBezTo>
                  <a:lnTo>
                    <a:pt x="1603568" y="232717"/>
                  </a:lnTo>
                  <a:cubicBezTo>
                    <a:pt x="1114056" y="-80443"/>
                    <a:pt x="486368" y="-77316"/>
                    <a:pt x="0" y="24070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39" name="원형 136"/>
            <p:cNvSpPr/>
            <p:nvPr/>
          </p:nvSpPr>
          <p:spPr>
            <a:xfrm>
              <a:off x="6146586" y="5134068"/>
              <a:ext cx="923722" cy="1235579"/>
            </a:xfrm>
            <a:custGeom>
              <a:avLst/>
              <a:gdLst/>
              <a:ahLst/>
              <a:cxnLst/>
              <a:rect l="l" t="t" r="r" b="b"/>
              <a:pathLst>
                <a:path w="923722" h="1235579">
                  <a:moveTo>
                    <a:pt x="0" y="0"/>
                  </a:moveTo>
                  <a:lnTo>
                    <a:pt x="466448" y="138"/>
                  </a:lnTo>
                  <a:lnTo>
                    <a:pt x="466427" y="547"/>
                  </a:lnTo>
                  <a:cubicBezTo>
                    <a:pt x="466427" y="353948"/>
                    <a:pt x="648219" y="664890"/>
                    <a:pt x="923722" y="844450"/>
                  </a:cubicBezTo>
                  <a:lnTo>
                    <a:pt x="667619" y="1235579"/>
                  </a:lnTo>
                  <a:cubicBezTo>
                    <a:pt x="250892" y="962716"/>
                    <a:pt x="-147" y="498112"/>
                    <a:pt x="0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0" name="타원 139"/>
            <p:cNvSpPr/>
            <p:nvPr/>
          </p:nvSpPr>
          <p:spPr>
            <a:xfrm>
              <a:off x="6716877" y="4229113"/>
              <a:ext cx="1800200" cy="18002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" name="그룹 34"/>
          <p:cNvGrpSpPr/>
          <p:nvPr/>
        </p:nvGrpSpPr>
        <p:grpSpPr>
          <a:xfrm>
            <a:off x="4824413" y="419777"/>
            <a:ext cx="2751073" cy="2751073"/>
            <a:chOff x="179512" y="340039"/>
            <a:chExt cx="2751073" cy="2751073"/>
          </a:xfrm>
        </p:grpSpPr>
        <p:grpSp>
          <p:nvGrpSpPr>
            <p:cNvPr id="36" name="그룹 35"/>
            <p:cNvGrpSpPr/>
            <p:nvPr/>
          </p:nvGrpSpPr>
          <p:grpSpPr>
            <a:xfrm>
              <a:off x="179512" y="340039"/>
              <a:ext cx="2751073" cy="2751073"/>
              <a:chOff x="819257" y="260648"/>
              <a:chExt cx="2751073" cy="2751073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819257" y="260648"/>
                <a:ext cx="2751073" cy="2751073"/>
              </a:xfrm>
              <a:prstGeom prst="ellipse">
                <a:avLst/>
              </a:prstGeom>
              <a:noFill/>
              <a:ln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tx1"/>
                    </a:solidFill>
                    <a:prstDash val="sysDash"/>
                  </a:ln>
                </a:endParaRPr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898649" y="340040"/>
                <a:ext cx="2592288" cy="259228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" name="타원 40"/>
              <p:cNvSpPr/>
              <p:nvPr/>
            </p:nvSpPr>
            <p:spPr>
              <a:xfrm>
                <a:off x="1474713" y="916104"/>
                <a:ext cx="1440160" cy="1440160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7" name="타원 6"/>
            <p:cNvSpPr/>
            <p:nvPr/>
          </p:nvSpPr>
          <p:spPr>
            <a:xfrm>
              <a:off x="327193" y="491779"/>
              <a:ext cx="2448272" cy="2448272"/>
            </a:xfrm>
            <a:custGeom>
              <a:avLst/>
              <a:gdLst/>
              <a:ahLst/>
              <a:cxnLst/>
              <a:rect l="l" t="t" r="r" b="b"/>
              <a:pathLst>
                <a:path w="2448272" h="2448272">
                  <a:moveTo>
                    <a:pt x="1224136" y="424991"/>
                  </a:moveTo>
                  <a:cubicBezTo>
                    <a:pt x="782780" y="424991"/>
                    <a:pt x="424991" y="782780"/>
                    <a:pt x="424991" y="1224136"/>
                  </a:cubicBezTo>
                  <a:cubicBezTo>
                    <a:pt x="424991" y="1665492"/>
                    <a:pt x="782780" y="2023281"/>
                    <a:pt x="1224136" y="2023281"/>
                  </a:cubicBezTo>
                  <a:cubicBezTo>
                    <a:pt x="1665492" y="2023281"/>
                    <a:pt x="2023281" y="1665492"/>
                    <a:pt x="2023281" y="1224136"/>
                  </a:cubicBezTo>
                  <a:cubicBezTo>
                    <a:pt x="2023281" y="782780"/>
                    <a:pt x="1665492" y="424991"/>
                    <a:pt x="1224136" y="424991"/>
                  </a:cubicBezTo>
                  <a:close/>
                  <a:moveTo>
                    <a:pt x="1224136" y="0"/>
                  </a:moveTo>
                  <a:cubicBezTo>
                    <a:pt x="1900208" y="0"/>
                    <a:pt x="2448272" y="548064"/>
                    <a:pt x="2448272" y="1224136"/>
                  </a:cubicBezTo>
                  <a:cubicBezTo>
                    <a:pt x="2448272" y="1900208"/>
                    <a:pt x="1900208" y="2448272"/>
                    <a:pt x="1224136" y="2448272"/>
                  </a:cubicBezTo>
                  <a:cubicBezTo>
                    <a:pt x="548064" y="2448272"/>
                    <a:pt x="0" y="1900208"/>
                    <a:pt x="0" y="1224136"/>
                  </a:cubicBezTo>
                  <a:cubicBezTo>
                    <a:pt x="0" y="548064"/>
                    <a:pt x="548064" y="0"/>
                    <a:pt x="1224136" y="0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3" name="그룹 42"/>
          <p:cNvGrpSpPr/>
          <p:nvPr/>
        </p:nvGrpSpPr>
        <p:grpSpPr>
          <a:xfrm>
            <a:off x="4845115" y="3681413"/>
            <a:ext cx="2751073" cy="2751073"/>
            <a:chOff x="819257" y="260648"/>
            <a:chExt cx="2751073" cy="2751073"/>
          </a:xfrm>
        </p:grpSpPr>
        <p:sp>
          <p:nvSpPr>
            <p:cNvPr id="46" name="타원 45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47" name="타원 46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47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" name="타원 3"/>
          <p:cNvSpPr/>
          <p:nvPr/>
        </p:nvSpPr>
        <p:spPr>
          <a:xfrm>
            <a:off x="4993428" y="3827222"/>
            <a:ext cx="1188132" cy="2444636"/>
          </a:xfrm>
          <a:custGeom>
            <a:avLst/>
            <a:gdLst/>
            <a:ahLst/>
            <a:cxnLst/>
            <a:rect l="l" t="t" r="r" b="b"/>
            <a:pathLst>
              <a:path w="1188132" h="2444636">
                <a:moveTo>
                  <a:pt x="1188132" y="0"/>
                </a:moveTo>
                <a:lnTo>
                  <a:pt x="1188132" y="424991"/>
                </a:lnTo>
                <a:cubicBezTo>
                  <a:pt x="763461" y="442823"/>
                  <a:pt x="424991" y="793043"/>
                  <a:pt x="424991" y="1222318"/>
                </a:cubicBezTo>
                <a:cubicBezTo>
                  <a:pt x="424991" y="1651593"/>
                  <a:pt x="763461" y="2001814"/>
                  <a:pt x="1188132" y="2019645"/>
                </a:cubicBezTo>
                <a:lnTo>
                  <a:pt x="1188132" y="2444636"/>
                </a:lnTo>
                <a:cubicBezTo>
                  <a:pt x="528693" y="2426868"/>
                  <a:pt x="0" y="1886335"/>
                  <a:pt x="0" y="1222318"/>
                </a:cubicBezTo>
                <a:cubicBezTo>
                  <a:pt x="0" y="558301"/>
                  <a:pt x="528693" y="17768"/>
                  <a:pt x="1188132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타원 3"/>
          <p:cNvSpPr/>
          <p:nvPr/>
        </p:nvSpPr>
        <p:spPr>
          <a:xfrm>
            <a:off x="6249610" y="3827222"/>
            <a:ext cx="1188132" cy="2444636"/>
          </a:xfrm>
          <a:custGeom>
            <a:avLst/>
            <a:gdLst/>
            <a:ahLst/>
            <a:cxnLst/>
            <a:rect l="l" t="t" r="r" b="b"/>
            <a:pathLst>
              <a:path w="1188132" h="2444636">
                <a:moveTo>
                  <a:pt x="0" y="0"/>
                </a:moveTo>
                <a:cubicBezTo>
                  <a:pt x="659439" y="17768"/>
                  <a:pt x="1188132" y="558301"/>
                  <a:pt x="1188132" y="1222318"/>
                </a:cubicBezTo>
                <a:cubicBezTo>
                  <a:pt x="1188132" y="1886335"/>
                  <a:pt x="659439" y="2426868"/>
                  <a:pt x="0" y="2444636"/>
                </a:cubicBezTo>
                <a:lnTo>
                  <a:pt x="0" y="2019645"/>
                </a:lnTo>
                <a:cubicBezTo>
                  <a:pt x="424671" y="2001814"/>
                  <a:pt x="763141" y="1651593"/>
                  <a:pt x="763141" y="1222318"/>
                </a:cubicBezTo>
                <a:cubicBezTo>
                  <a:pt x="763141" y="793043"/>
                  <a:pt x="424671" y="442823"/>
                  <a:pt x="0" y="424991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69175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 rot="21323994">
            <a:off x="755576" y="1556792"/>
            <a:ext cx="7632848" cy="1728192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31491" y="3212976"/>
            <a:ext cx="6481018" cy="432048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 rot="21309838">
            <a:off x="1556277" y="1756464"/>
            <a:ext cx="6260047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넓게</a:t>
            </a:r>
            <a:r>
              <a:rPr lang="ko-KR" altLang="en-US" sz="66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60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읽고</a:t>
            </a:r>
            <a:r>
              <a:rPr lang="ko-KR" altLang="en-US" sz="66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80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깊이</a:t>
            </a:r>
            <a:r>
              <a:rPr lang="ko-KR" altLang="en-US" sz="66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 </a:t>
            </a:r>
            <a:r>
              <a:rPr lang="ko-KR" altLang="en-US" sz="6000" dirty="0" smtClean="0">
                <a:solidFill>
                  <a:schemeClr val="bg1"/>
                </a:solidFill>
                <a:latin typeface="나눔손글씨 펜" pitchFamily="66" charset="-127"/>
                <a:ea typeface="나눔손글씨 펜" pitchFamily="66" charset="-127"/>
              </a:rPr>
              <a:t>생각하기</a:t>
            </a:r>
            <a:endParaRPr lang="ko-KR" altLang="en-US" sz="6000" dirty="0">
              <a:solidFill>
                <a:schemeClr val="bg1"/>
              </a:solidFill>
              <a:latin typeface="나눔손글씨 펜" pitchFamily="66" charset="-127"/>
              <a:ea typeface="나눔손글씨 펜" pitchFamily="66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73524" y="3226218"/>
            <a:ext cx="3482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장석주 </a:t>
            </a:r>
            <a:r>
              <a:rPr lang="en-US" altLang="ko-KR" dirty="0" smtClean="0"/>
              <a:t>– </a:t>
            </a:r>
            <a:r>
              <a:rPr lang="ko-KR" altLang="en-US" dirty="0" smtClean="0"/>
              <a:t>일상의 인문학 중에서 </a:t>
            </a:r>
            <a:endParaRPr lang="ko-KR" alt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11633" y="191300"/>
            <a:ext cx="6462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600" dirty="0" smtClean="0">
                <a:solidFill>
                  <a:schemeClr val="bg1"/>
                </a:solidFill>
              </a:rPr>
              <a:t>NEW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230" y="5828691"/>
            <a:ext cx="2087713" cy="588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934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>
            <a:off x="1546866" y="393673"/>
            <a:ext cx="2751073" cy="2751073"/>
            <a:chOff x="6047178" y="314281"/>
            <a:chExt cx="2751073" cy="2751073"/>
          </a:xfrm>
        </p:grpSpPr>
        <p:grpSp>
          <p:nvGrpSpPr>
            <p:cNvPr id="37" name="그룹 36"/>
            <p:cNvGrpSpPr/>
            <p:nvPr/>
          </p:nvGrpSpPr>
          <p:grpSpPr>
            <a:xfrm>
              <a:off x="6047178" y="314281"/>
              <a:ext cx="2751073" cy="2751073"/>
              <a:chOff x="819257" y="260648"/>
              <a:chExt cx="2751073" cy="2751073"/>
            </a:xfrm>
          </p:grpSpPr>
          <p:sp>
            <p:nvSpPr>
              <p:cNvPr id="38" name="타원 37"/>
              <p:cNvSpPr/>
              <p:nvPr/>
            </p:nvSpPr>
            <p:spPr>
              <a:xfrm>
                <a:off x="819257" y="260648"/>
                <a:ext cx="2751073" cy="2751073"/>
              </a:xfrm>
              <a:prstGeom prst="ellipse">
                <a:avLst/>
              </a:prstGeom>
              <a:noFill/>
              <a:ln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n>
                    <a:solidFill>
                      <a:schemeClr val="tx1"/>
                    </a:solidFill>
                    <a:prstDash val="sysDash"/>
                  </a:ln>
                </a:endParaRPr>
              </a:p>
            </p:txBody>
          </p:sp>
          <p:sp>
            <p:nvSpPr>
              <p:cNvPr id="39" name="타원 38"/>
              <p:cNvSpPr/>
              <p:nvPr/>
            </p:nvSpPr>
            <p:spPr>
              <a:xfrm>
                <a:off x="898649" y="340040"/>
                <a:ext cx="2592288" cy="2592288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0" name="타원 39"/>
              <p:cNvSpPr/>
              <p:nvPr/>
            </p:nvSpPr>
            <p:spPr>
              <a:xfrm>
                <a:off x="1474713" y="916104"/>
                <a:ext cx="1440160" cy="1440160"/>
              </a:xfrm>
              <a:prstGeom prst="ellipse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" name="타원 6"/>
            <p:cNvSpPr/>
            <p:nvPr/>
          </p:nvSpPr>
          <p:spPr>
            <a:xfrm>
              <a:off x="6203410" y="474665"/>
              <a:ext cx="1188132" cy="1811941"/>
            </a:xfrm>
            <a:custGeom>
              <a:avLst/>
              <a:gdLst/>
              <a:ahLst/>
              <a:cxnLst/>
              <a:rect l="l" t="t" r="r" b="b"/>
              <a:pathLst>
                <a:path w="1188132" h="1811941">
                  <a:moveTo>
                    <a:pt x="1188132" y="0"/>
                  </a:moveTo>
                  <a:lnTo>
                    <a:pt x="1188132" y="424991"/>
                  </a:lnTo>
                  <a:cubicBezTo>
                    <a:pt x="763461" y="442823"/>
                    <a:pt x="424991" y="793043"/>
                    <a:pt x="424991" y="1222318"/>
                  </a:cubicBezTo>
                  <a:cubicBezTo>
                    <a:pt x="424991" y="1358685"/>
                    <a:pt x="459147" y="1487074"/>
                    <a:pt x="522665" y="1597630"/>
                  </a:cubicBezTo>
                  <a:lnTo>
                    <a:pt x="151468" y="1811941"/>
                  </a:lnTo>
                  <a:cubicBezTo>
                    <a:pt x="54825" y="1637169"/>
                    <a:pt x="0" y="1436146"/>
                    <a:pt x="0" y="1222318"/>
                  </a:cubicBezTo>
                  <a:cubicBezTo>
                    <a:pt x="0" y="558302"/>
                    <a:pt x="528693" y="17768"/>
                    <a:pt x="1188132" y="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6"/>
            <p:cNvSpPr/>
            <p:nvPr/>
          </p:nvSpPr>
          <p:spPr>
            <a:xfrm>
              <a:off x="7463550" y="480056"/>
              <a:ext cx="1188132" cy="1822090"/>
            </a:xfrm>
            <a:custGeom>
              <a:avLst/>
              <a:gdLst/>
              <a:ahLst/>
              <a:cxnLst/>
              <a:rect l="l" t="t" r="r" b="b"/>
              <a:pathLst>
                <a:path w="1188132" h="1822090">
                  <a:moveTo>
                    <a:pt x="0" y="0"/>
                  </a:moveTo>
                  <a:cubicBezTo>
                    <a:pt x="659439" y="17768"/>
                    <a:pt x="1188132" y="558302"/>
                    <a:pt x="1188132" y="1222318"/>
                  </a:cubicBezTo>
                  <a:cubicBezTo>
                    <a:pt x="1188132" y="1440385"/>
                    <a:pt x="1131113" y="1645134"/>
                    <a:pt x="1030498" y="1822090"/>
                  </a:cubicBezTo>
                  <a:lnTo>
                    <a:pt x="659802" y="1608069"/>
                  </a:lnTo>
                  <a:cubicBezTo>
                    <a:pt x="726819" y="1495083"/>
                    <a:pt x="763141" y="1362943"/>
                    <a:pt x="763141" y="1222318"/>
                  </a:cubicBezTo>
                  <a:cubicBezTo>
                    <a:pt x="763141" y="793043"/>
                    <a:pt x="424671" y="442823"/>
                    <a:pt x="0" y="424991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6"/>
            <p:cNvSpPr/>
            <p:nvPr/>
          </p:nvSpPr>
          <p:spPr>
            <a:xfrm>
              <a:off x="6387475" y="2137382"/>
              <a:ext cx="2064376" cy="785515"/>
            </a:xfrm>
            <a:custGeom>
              <a:avLst/>
              <a:gdLst/>
              <a:ahLst/>
              <a:cxnLst/>
              <a:rect l="l" t="t" r="r" b="b"/>
              <a:pathLst>
                <a:path w="2064376" h="785515">
                  <a:moveTo>
                    <a:pt x="368162" y="0"/>
                  </a:moveTo>
                  <a:cubicBezTo>
                    <a:pt x="510358" y="217371"/>
                    <a:pt x="756097" y="360524"/>
                    <a:pt x="1035271" y="360524"/>
                  </a:cubicBezTo>
                  <a:cubicBezTo>
                    <a:pt x="1310193" y="360524"/>
                    <a:pt x="1552690" y="221700"/>
                    <a:pt x="1696284" y="10190"/>
                  </a:cubicBezTo>
                  <a:lnTo>
                    <a:pt x="2064376" y="222708"/>
                  </a:lnTo>
                  <a:cubicBezTo>
                    <a:pt x="1847401" y="561506"/>
                    <a:pt x="1467496" y="785515"/>
                    <a:pt x="1035271" y="785515"/>
                  </a:cubicBezTo>
                  <a:cubicBezTo>
                    <a:pt x="598791" y="785515"/>
                    <a:pt x="215667" y="557074"/>
                    <a:pt x="0" y="212559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4845115" y="381796"/>
            <a:ext cx="2751073" cy="2751073"/>
            <a:chOff x="819257" y="260648"/>
            <a:chExt cx="2751073" cy="2751073"/>
          </a:xfrm>
        </p:grpSpPr>
        <p:sp>
          <p:nvSpPr>
            <p:cNvPr id="48" name="타원 47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49" name="타원 48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49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1" name="타원 3"/>
          <p:cNvSpPr/>
          <p:nvPr/>
        </p:nvSpPr>
        <p:spPr>
          <a:xfrm>
            <a:off x="4994657" y="535016"/>
            <a:ext cx="1185962" cy="1178565"/>
          </a:xfrm>
          <a:custGeom>
            <a:avLst/>
            <a:gdLst/>
            <a:ahLst/>
            <a:cxnLst/>
            <a:rect l="l" t="t" r="r" b="b"/>
            <a:pathLst>
              <a:path w="1185962" h="1178565">
                <a:moveTo>
                  <a:pt x="1185962" y="0"/>
                </a:moveTo>
                <a:lnTo>
                  <a:pt x="1185962" y="424991"/>
                </a:lnTo>
                <a:cubicBezTo>
                  <a:pt x="775832" y="442212"/>
                  <a:pt x="446100" y="769450"/>
                  <a:pt x="424970" y="1178565"/>
                </a:cubicBezTo>
                <a:lnTo>
                  <a:pt x="0" y="1178565"/>
                </a:lnTo>
                <a:cubicBezTo>
                  <a:pt x="21243" y="534684"/>
                  <a:pt x="541085" y="17376"/>
                  <a:pt x="1185962" y="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3"/>
          <p:cNvSpPr/>
          <p:nvPr/>
        </p:nvSpPr>
        <p:spPr>
          <a:xfrm>
            <a:off x="6254164" y="535516"/>
            <a:ext cx="1185962" cy="1178565"/>
          </a:xfrm>
          <a:custGeom>
            <a:avLst/>
            <a:gdLst/>
            <a:ahLst/>
            <a:cxnLst/>
            <a:rect l="l" t="t" r="r" b="b"/>
            <a:pathLst>
              <a:path w="1185962" h="1178565">
                <a:moveTo>
                  <a:pt x="0" y="0"/>
                </a:moveTo>
                <a:cubicBezTo>
                  <a:pt x="644878" y="17376"/>
                  <a:pt x="1164720" y="534684"/>
                  <a:pt x="1185962" y="1178565"/>
                </a:cubicBezTo>
                <a:lnTo>
                  <a:pt x="760992" y="1178565"/>
                </a:lnTo>
                <a:cubicBezTo>
                  <a:pt x="739862" y="769450"/>
                  <a:pt x="410131" y="442212"/>
                  <a:pt x="0" y="424991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타원 3"/>
          <p:cNvSpPr/>
          <p:nvPr/>
        </p:nvSpPr>
        <p:spPr>
          <a:xfrm>
            <a:off x="6253395" y="1783844"/>
            <a:ext cx="1186731" cy="1194063"/>
          </a:xfrm>
          <a:custGeom>
            <a:avLst/>
            <a:gdLst/>
            <a:ahLst/>
            <a:cxnLst/>
            <a:rect l="l" t="t" r="r" b="b"/>
            <a:pathLst>
              <a:path w="1186731" h="1194063">
                <a:moveTo>
                  <a:pt x="761753" y="0"/>
                </a:moveTo>
                <a:lnTo>
                  <a:pt x="1186731" y="0"/>
                </a:lnTo>
                <a:cubicBezTo>
                  <a:pt x="1173055" y="651044"/>
                  <a:pt x="650053" y="1176548"/>
                  <a:pt x="0" y="1194063"/>
                </a:cubicBezTo>
                <a:lnTo>
                  <a:pt x="0" y="769072"/>
                </a:lnTo>
                <a:cubicBezTo>
                  <a:pt x="415305" y="751634"/>
                  <a:pt x="748169" y="416307"/>
                  <a:pt x="761753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타원 3"/>
          <p:cNvSpPr/>
          <p:nvPr/>
        </p:nvSpPr>
        <p:spPr>
          <a:xfrm>
            <a:off x="4994657" y="1783844"/>
            <a:ext cx="1186730" cy="1194063"/>
          </a:xfrm>
          <a:custGeom>
            <a:avLst/>
            <a:gdLst/>
            <a:ahLst/>
            <a:cxnLst/>
            <a:rect l="l" t="t" r="r" b="b"/>
            <a:pathLst>
              <a:path w="1186730" h="1194063">
                <a:moveTo>
                  <a:pt x="0" y="0"/>
                </a:moveTo>
                <a:lnTo>
                  <a:pt x="424977" y="0"/>
                </a:lnTo>
                <a:cubicBezTo>
                  <a:pt x="438562" y="416307"/>
                  <a:pt x="771426" y="751634"/>
                  <a:pt x="1186730" y="769072"/>
                </a:cubicBezTo>
                <a:lnTo>
                  <a:pt x="1186730" y="1194063"/>
                </a:lnTo>
                <a:cubicBezTo>
                  <a:pt x="536678" y="1176548"/>
                  <a:pt x="13676" y="651044"/>
                  <a:pt x="0" y="0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7" name="그룹 56"/>
          <p:cNvGrpSpPr/>
          <p:nvPr/>
        </p:nvGrpSpPr>
        <p:grpSpPr>
          <a:xfrm>
            <a:off x="1546866" y="3681413"/>
            <a:ext cx="2751073" cy="2751073"/>
            <a:chOff x="819257" y="260648"/>
            <a:chExt cx="2751073" cy="2751073"/>
          </a:xfrm>
        </p:grpSpPr>
        <p:sp>
          <p:nvSpPr>
            <p:cNvPr id="58" name="타원 57"/>
            <p:cNvSpPr/>
            <p:nvPr/>
          </p:nvSpPr>
          <p:spPr>
            <a:xfrm>
              <a:off x="819257" y="260648"/>
              <a:ext cx="2751073" cy="2751073"/>
            </a:xfrm>
            <a:prstGeom prst="ellipse">
              <a:avLst/>
            </a:prstGeom>
            <a:noFill/>
            <a:ln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n>
                  <a:solidFill>
                    <a:schemeClr val="tx1"/>
                  </a:solidFill>
                  <a:prstDash val="sysDash"/>
                </a:ln>
              </a:endParaRPr>
            </a:p>
          </p:txBody>
        </p:sp>
        <p:sp>
          <p:nvSpPr>
            <p:cNvPr id="59" name="타원 58"/>
            <p:cNvSpPr/>
            <p:nvPr/>
          </p:nvSpPr>
          <p:spPr>
            <a:xfrm>
              <a:off x="898649" y="340040"/>
              <a:ext cx="2592288" cy="259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타원 59"/>
            <p:cNvSpPr/>
            <p:nvPr/>
          </p:nvSpPr>
          <p:spPr>
            <a:xfrm>
              <a:off x="1474713" y="916104"/>
              <a:ext cx="1440160" cy="144016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" name="타원 22"/>
          <p:cNvSpPr/>
          <p:nvPr/>
        </p:nvSpPr>
        <p:spPr>
          <a:xfrm>
            <a:off x="1774638" y="3834718"/>
            <a:ext cx="1117575" cy="947662"/>
          </a:xfrm>
          <a:custGeom>
            <a:avLst/>
            <a:gdLst/>
            <a:ahLst/>
            <a:cxnLst/>
            <a:rect l="l" t="t" r="r" b="b"/>
            <a:pathLst>
              <a:path w="1117575" h="947662">
                <a:moveTo>
                  <a:pt x="1117575" y="0"/>
                </a:moveTo>
                <a:lnTo>
                  <a:pt x="1117575" y="424991"/>
                </a:lnTo>
                <a:cubicBezTo>
                  <a:pt x="788673" y="438802"/>
                  <a:pt x="511477" y="651989"/>
                  <a:pt x="405355" y="947662"/>
                </a:cubicBezTo>
                <a:lnTo>
                  <a:pt x="0" y="815955"/>
                </a:lnTo>
                <a:cubicBezTo>
                  <a:pt x="162595" y="350215"/>
                  <a:pt x="599779" y="13952"/>
                  <a:pt x="1117575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22"/>
          <p:cNvSpPr/>
          <p:nvPr/>
        </p:nvSpPr>
        <p:spPr>
          <a:xfrm>
            <a:off x="2961733" y="3837726"/>
            <a:ext cx="1119033" cy="951791"/>
          </a:xfrm>
          <a:custGeom>
            <a:avLst/>
            <a:gdLst/>
            <a:ahLst/>
            <a:cxnLst/>
            <a:rect l="l" t="t" r="r" b="b"/>
            <a:pathLst>
              <a:path w="1119033" h="951791">
                <a:moveTo>
                  <a:pt x="0" y="0"/>
                </a:moveTo>
                <a:cubicBezTo>
                  <a:pt x="519308" y="13992"/>
                  <a:pt x="957532" y="352179"/>
                  <a:pt x="1119033" y="820014"/>
                </a:cubicBezTo>
                <a:lnTo>
                  <a:pt x="713465" y="951791"/>
                </a:lnTo>
                <a:cubicBezTo>
                  <a:pt x="608638" y="653947"/>
                  <a:pt x="330409" y="438865"/>
                  <a:pt x="0" y="424991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타원 22"/>
          <p:cNvSpPr/>
          <p:nvPr/>
        </p:nvSpPr>
        <p:spPr>
          <a:xfrm>
            <a:off x="1698182" y="4719516"/>
            <a:ext cx="735944" cy="1312018"/>
          </a:xfrm>
          <a:custGeom>
            <a:avLst/>
            <a:gdLst/>
            <a:ahLst/>
            <a:cxnLst/>
            <a:rect l="l" t="t" r="r" b="b"/>
            <a:pathLst>
              <a:path w="735944" h="1312018">
                <a:moveTo>
                  <a:pt x="48112" y="0"/>
                </a:moveTo>
                <a:lnTo>
                  <a:pt x="455117" y="132244"/>
                </a:lnTo>
                <a:cubicBezTo>
                  <a:pt x="434362" y="197279"/>
                  <a:pt x="424991" y="266517"/>
                  <a:pt x="424991" y="337943"/>
                </a:cubicBezTo>
                <a:cubicBezTo>
                  <a:pt x="424991" y="594534"/>
                  <a:pt x="545920" y="822880"/>
                  <a:pt x="735944" y="966463"/>
                </a:cubicBezTo>
                <a:lnTo>
                  <a:pt x="484884" y="1312018"/>
                </a:lnTo>
                <a:cubicBezTo>
                  <a:pt x="189912" y="1089532"/>
                  <a:pt x="0" y="735916"/>
                  <a:pt x="0" y="337943"/>
                </a:cubicBezTo>
                <a:cubicBezTo>
                  <a:pt x="0" y="220631"/>
                  <a:pt x="16502" y="107173"/>
                  <a:pt x="48112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타원 22"/>
          <p:cNvSpPr/>
          <p:nvPr/>
        </p:nvSpPr>
        <p:spPr>
          <a:xfrm>
            <a:off x="3408859" y="4722831"/>
            <a:ext cx="737595" cy="1309108"/>
          </a:xfrm>
          <a:custGeom>
            <a:avLst/>
            <a:gdLst/>
            <a:ahLst/>
            <a:cxnLst/>
            <a:rect l="l" t="t" r="r" b="b"/>
            <a:pathLst>
              <a:path w="737595" h="1309108">
                <a:moveTo>
                  <a:pt x="690541" y="0"/>
                </a:moveTo>
                <a:cubicBezTo>
                  <a:pt x="721516" y="105909"/>
                  <a:pt x="737595" y="217953"/>
                  <a:pt x="737595" y="333753"/>
                </a:cubicBezTo>
                <a:cubicBezTo>
                  <a:pt x="737595" y="732494"/>
                  <a:pt x="546950" y="1086707"/>
                  <a:pt x="251000" y="1309108"/>
                </a:cubicBezTo>
                <a:lnTo>
                  <a:pt x="0" y="963636"/>
                </a:lnTo>
                <a:cubicBezTo>
                  <a:pt x="190947" y="820063"/>
                  <a:pt x="312604" y="591116"/>
                  <a:pt x="312604" y="333753"/>
                </a:cubicBezTo>
                <a:cubicBezTo>
                  <a:pt x="312604" y="263837"/>
                  <a:pt x="303626" y="196018"/>
                  <a:pt x="283723" y="132183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22"/>
          <p:cNvSpPr/>
          <p:nvPr/>
        </p:nvSpPr>
        <p:spPr>
          <a:xfrm>
            <a:off x="2241856" y="5731590"/>
            <a:ext cx="1360924" cy="552590"/>
          </a:xfrm>
          <a:custGeom>
            <a:avLst/>
            <a:gdLst/>
            <a:ahLst/>
            <a:cxnLst/>
            <a:rect l="l" t="t" r="r" b="b"/>
            <a:pathLst>
              <a:path w="1360924" h="552590">
                <a:moveTo>
                  <a:pt x="250933" y="0"/>
                </a:moveTo>
                <a:cubicBezTo>
                  <a:pt x="374493" y="81249"/>
                  <a:pt x="522523" y="127599"/>
                  <a:pt x="681378" y="127599"/>
                </a:cubicBezTo>
                <a:cubicBezTo>
                  <a:pt x="839462" y="127599"/>
                  <a:pt x="986826" y="81698"/>
                  <a:pt x="1109930" y="1028"/>
                </a:cubicBezTo>
                <a:lnTo>
                  <a:pt x="1360924" y="346492"/>
                </a:lnTo>
                <a:cubicBezTo>
                  <a:pt x="1166631" y="476757"/>
                  <a:pt x="932861" y="552590"/>
                  <a:pt x="681378" y="552590"/>
                </a:cubicBezTo>
                <a:cubicBezTo>
                  <a:pt x="429128" y="552590"/>
                  <a:pt x="194698" y="476293"/>
                  <a:pt x="0" y="345379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타원 67"/>
          <p:cNvSpPr/>
          <p:nvPr/>
        </p:nvSpPr>
        <p:spPr>
          <a:xfrm>
            <a:off x="4824413" y="3681412"/>
            <a:ext cx="2751073" cy="2751073"/>
          </a:xfrm>
          <a:prstGeom prst="ellipse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n>
                <a:solidFill>
                  <a:schemeClr val="tx1"/>
                </a:solidFill>
                <a:prstDash val="sysDash"/>
              </a:ln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4903805" y="3760804"/>
            <a:ext cx="2592288" cy="2592288"/>
          </a:xfrm>
          <a:prstGeom prst="ellipse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타원 69"/>
          <p:cNvSpPr/>
          <p:nvPr/>
        </p:nvSpPr>
        <p:spPr>
          <a:xfrm>
            <a:off x="5479869" y="4336868"/>
            <a:ext cx="1440160" cy="144016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타원 7"/>
          <p:cNvSpPr/>
          <p:nvPr/>
        </p:nvSpPr>
        <p:spPr>
          <a:xfrm>
            <a:off x="5154628" y="3831379"/>
            <a:ext cx="1013771" cy="795090"/>
          </a:xfrm>
          <a:custGeom>
            <a:avLst/>
            <a:gdLst/>
            <a:ahLst/>
            <a:cxnLst/>
            <a:rect l="l" t="t" r="r" b="b"/>
            <a:pathLst>
              <a:path w="1013771" h="795090">
                <a:moveTo>
                  <a:pt x="1013771" y="0"/>
                </a:moveTo>
                <a:lnTo>
                  <a:pt x="1013771" y="424964"/>
                </a:lnTo>
                <a:cubicBezTo>
                  <a:pt x="741680" y="433092"/>
                  <a:pt x="504249" y="578572"/>
                  <a:pt x="368710" y="795090"/>
                </a:cubicBezTo>
                <a:lnTo>
                  <a:pt x="0" y="582215"/>
                </a:lnTo>
                <a:cubicBezTo>
                  <a:pt x="209653" y="239002"/>
                  <a:pt x="584390" y="8196"/>
                  <a:pt x="101377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타원 7"/>
          <p:cNvSpPr/>
          <p:nvPr/>
        </p:nvSpPr>
        <p:spPr>
          <a:xfrm>
            <a:off x="6241741" y="3831379"/>
            <a:ext cx="1003549" cy="802977"/>
          </a:xfrm>
          <a:custGeom>
            <a:avLst/>
            <a:gdLst/>
            <a:ahLst/>
            <a:cxnLst/>
            <a:rect l="l" t="t" r="r" b="b"/>
            <a:pathLst>
              <a:path w="1003549" h="802977">
                <a:moveTo>
                  <a:pt x="0" y="0"/>
                </a:moveTo>
                <a:cubicBezTo>
                  <a:pt x="426522" y="12873"/>
                  <a:pt x="797433" y="246034"/>
                  <a:pt x="1003549" y="589855"/>
                </a:cubicBezTo>
                <a:lnTo>
                  <a:pt x="634410" y="802977"/>
                </a:lnTo>
                <a:cubicBezTo>
                  <a:pt x="502829" y="585595"/>
                  <a:pt x="269212" y="437824"/>
                  <a:pt x="0" y="424963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타원 7"/>
          <p:cNvSpPr/>
          <p:nvPr/>
        </p:nvSpPr>
        <p:spPr>
          <a:xfrm>
            <a:off x="4972759" y="4475631"/>
            <a:ext cx="526204" cy="1174181"/>
          </a:xfrm>
          <a:custGeom>
            <a:avLst/>
            <a:gdLst/>
            <a:ahLst/>
            <a:cxnLst/>
            <a:rect l="l" t="t" r="r" b="b"/>
            <a:pathLst>
              <a:path w="526204" h="1174181">
                <a:moveTo>
                  <a:pt x="145205" y="0"/>
                </a:moveTo>
                <a:lnTo>
                  <a:pt x="516458" y="214343"/>
                </a:lnTo>
                <a:cubicBezTo>
                  <a:pt x="456853" y="322246"/>
                  <a:pt x="424991" y="446512"/>
                  <a:pt x="424991" y="578219"/>
                </a:cubicBezTo>
                <a:cubicBezTo>
                  <a:pt x="424991" y="717245"/>
                  <a:pt x="460492" y="847979"/>
                  <a:pt x="526204" y="960051"/>
                </a:cubicBezTo>
                <a:lnTo>
                  <a:pt x="155320" y="1174181"/>
                </a:lnTo>
                <a:cubicBezTo>
                  <a:pt x="56190" y="998045"/>
                  <a:pt x="0" y="794694"/>
                  <a:pt x="0" y="578219"/>
                </a:cubicBezTo>
                <a:cubicBezTo>
                  <a:pt x="0" y="369034"/>
                  <a:pt x="52470" y="172104"/>
                  <a:pt x="145205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" name="타원 7"/>
          <p:cNvSpPr/>
          <p:nvPr/>
        </p:nvSpPr>
        <p:spPr>
          <a:xfrm>
            <a:off x="5165235" y="5495777"/>
            <a:ext cx="1003164" cy="777165"/>
          </a:xfrm>
          <a:custGeom>
            <a:avLst/>
            <a:gdLst/>
            <a:ahLst/>
            <a:cxnLst/>
            <a:rect l="l" t="t" r="r" b="b"/>
            <a:pathLst>
              <a:path w="1003164" h="777165">
                <a:moveTo>
                  <a:pt x="367849" y="0"/>
                </a:moveTo>
                <a:cubicBezTo>
                  <a:pt x="506263" y="206239"/>
                  <a:pt x="738314" y="344296"/>
                  <a:pt x="1003164" y="352217"/>
                </a:cubicBezTo>
                <a:lnTo>
                  <a:pt x="1003164" y="777165"/>
                </a:lnTo>
                <a:cubicBezTo>
                  <a:pt x="581062" y="769104"/>
                  <a:pt x="211764" y="545897"/>
                  <a:pt x="0" y="212378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타원 7"/>
          <p:cNvSpPr/>
          <p:nvPr/>
        </p:nvSpPr>
        <p:spPr>
          <a:xfrm>
            <a:off x="6241741" y="5483558"/>
            <a:ext cx="995498" cy="789384"/>
          </a:xfrm>
          <a:custGeom>
            <a:avLst/>
            <a:gdLst/>
            <a:ahLst/>
            <a:cxnLst/>
            <a:rect l="l" t="t" r="r" b="b"/>
            <a:pathLst>
              <a:path w="995498" h="789384">
                <a:moveTo>
                  <a:pt x="627013" y="0"/>
                </a:moveTo>
                <a:lnTo>
                  <a:pt x="995498" y="212745"/>
                </a:lnTo>
                <a:cubicBezTo>
                  <a:pt x="787846" y="549299"/>
                  <a:pt x="421016" y="776670"/>
                  <a:pt x="0" y="789384"/>
                </a:cubicBezTo>
                <a:lnTo>
                  <a:pt x="0" y="364441"/>
                </a:lnTo>
                <a:cubicBezTo>
                  <a:pt x="263734" y="351823"/>
                  <a:pt x="493342" y="209738"/>
                  <a:pt x="627013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타원 7"/>
          <p:cNvSpPr/>
          <p:nvPr/>
        </p:nvSpPr>
        <p:spPr>
          <a:xfrm>
            <a:off x="6902024" y="4486678"/>
            <a:ext cx="519007" cy="1152089"/>
          </a:xfrm>
          <a:custGeom>
            <a:avLst/>
            <a:gdLst/>
            <a:ahLst/>
            <a:cxnLst/>
            <a:rect l="l" t="t" r="r" b="b"/>
            <a:pathLst>
              <a:path w="519007" h="1152089">
                <a:moveTo>
                  <a:pt x="378223" y="0"/>
                </a:moveTo>
                <a:cubicBezTo>
                  <a:pt x="468343" y="169766"/>
                  <a:pt x="519007" y="363488"/>
                  <a:pt x="519007" y="569042"/>
                </a:cubicBezTo>
                <a:cubicBezTo>
                  <a:pt x="519007" y="780137"/>
                  <a:pt x="465575" y="978752"/>
                  <a:pt x="371477" y="1152089"/>
                </a:cubicBezTo>
                <a:lnTo>
                  <a:pt x="0" y="937616"/>
                </a:lnTo>
                <a:cubicBezTo>
                  <a:pt x="61222" y="828623"/>
                  <a:pt x="94016" y="702663"/>
                  <a:pt x="94016" y="569042"/>
                </a:cubicBezTo>
                <a:cubicBezTo>
                  <a:pt x="94016" y="440968"/>
                  <a:pt x="63888" y="319931"/>
                  <a:pt x="7397" y="214096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90489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11104" y="3573016"/>
            <a:ext cx="2920670" cy="2703358"/>
            <a:chOff x="1386949" y="3780911"/>
            <a:chExt cx="2920670" cy="2703358"/>
          </a:xfrm>
        </p:grpSpPr>
        <p:sp>
          <p:nvSpPr>
            <p:cNvPr id="2" name="타원 1"/>
            <p:cNvSpPr/>
            <p:nvPr/>
          </p:nvSpPr>
          <p:spPr>
            <a:xfrm>
              <a:off x="1894515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371515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2380151" y="4658775"/>
              <a:ext cx="936104" cy="936104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2903463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1386949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1894515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타원 10"/>
            <p:cNvSpPr/>
            <p:nvPr/>
          </p:nvSpPr>
          <p:spPr>
            <a:xfrm>
              <a:off x="2903463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" name="타원 11"/>
            <p:cNvSpPr/>
            <p:nvPr/>
          </p:nvSpPr>
          <p:spPr>
            <a:xfrm>
              <a:off x="2445275" y="4724725"/>
              <a:ext cx="805856" cy="805856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3111665" y="548680"/>
            <a:ext cx="2920670" cy="2703358"/>
            <a:chOff x="5483995" y="404664"/>
            <a:chExt cx="2920670" cy="2703358"/>
          </a:xfrm>
        </p:grpSpPr>
        <p:sp>
          <p:nvSpPr>
            <p:cNvPr id="13" name="타원 12"/>
            <p:cNvSpPr/>
            <p:nvPr/>
          </p:nvSpPr>
          <p:spPr>
            <a:xfrm>
              <a:off x="5991561" y="217191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3"/>
            <p:cNvSpPr/>
            <p:nvPr/>
          </p:nvSpPr>
          <p:spPr>
            <a:xfrm>
              <a:off x="7468561" y="128252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4"/>
            <p:cNvSpPr/>
            <p:nvPr/>
          </p:nvSpPr>
          <p:spPr>
            <a:xfrm>
              <a:off x="6477197" y="1282528"/>
              <a:ext cx="936104" cy="936104"/>
            </a:xfrm>
            <a:prstGeom prst="ellipse">
              <a:avLst/>
            </a:prstGeom>
            <a:noFill/>
            <a:ln w="190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7000509" y="217191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5483995" y="1282528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5991561" y="404664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7000509" y="404664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1398918" y="3573016"/>
            <a:ext cx="2920670" cy="2703358"/>
            <a:chOff x="5483995" y="3780911"/>
            <a:chExt cx="2920670" cy="2703358"/>
          </a:xfrm>
        </p:grpSpPr>
        <p:sp>
          <p:nvSpPr>
            <p:cNvPr id="21" name="타원 20"/>
            <p:cNvSpPr/>
            <p:nvPr/>
          </p:nvSpPr>
          <p:spPr>
            <a:xfrm>
              <a:off x="5991561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" name="타원 21"/>
            <p:cNvSpPr/>
            <p:nvPr/>
          </p:nvSpPr>
          <p:spPr>
            <a:xfrm>
              <a:off x="7468561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6477197" y="4658775"/>
              <a:ext cx="936104" cy="936104"/>
            </a:xfrm>
            <a:prstGeom prst="ellipse">
              <a:avLst/>
            </a:prstGeom>
            <a:solidFill>
              <a:schemeClr val="tx2">
                <a:lumMod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23"/>
            <p:cNvSpPr/>
            <p:nvPr/>
          </p:nvSpPr>
          <p:spPr>
            <a:xfrm>
              <a:off x="7000509" y="554816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24"/>
            <p:cNvSpPr/>
            <p:nvPr/>
          </p:nvSpPr>
          <p:spPr>
            <a:xfrm>
              <a:off x="5483995" y="4658775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타원 25"/>
            <p:cNvSpPr/>
            <p:nvPr/>
          </p:nvSpPr>
          <p:spPr>
            <a:xfrm>
              <a:off x="5991561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타원 26"/>
            <p:cNvSpPr/>
            <p:nvPr/>
          </p:nvSpPr>
          <p:spPr>
            <a:xfrm>
              <a:off x="7000509" y="3780911"/>
              <a:ext cx="936104" cy="936104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2739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타원 11"/>
          <p:cNvSpPr/>
          <p:nvPr/>
        </p:nvSpPr>
        <p:spPr>
          <a:xfrm>
            <a:off x="1806644" y="4223429"/>
            <a:ext cx="1944216" cy="1944216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이등변 삼각형 6"/>
          <p:cNvSpPr/>
          <p:nvPr/>
        </p:nvSpPr>
        <p:spPr>
          <a:xfrm>
            <a:off x="3575226" y="1092268"/>
            <a:ext cx="1987174" cy="1713081"/>
          </a:xfrm>
          <a:prstGeom prst="triangl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4093807" y="660221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5087393" y="2222390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이등변 삼각형 5"/>
          <p:cNvSpPr/>
          <p:nvPr/>
        </p:nvSpPr>
        <p:spPr>
          <a:xfrm>
            <a:off x="2995217" y="2172389"/>
            <a:ext cx="1160017" cy="1000014"/>
          </a:xfrm>
          <a:prstGeom prst="triangl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282268" y="3791382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32281" y="507996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이등변 삼각형 10"/>
          <p:cNvSpPr/>
          <p:nvPr/>
        </p:nvSpPr>
        <p:spPr>
          <a:xfrm>
            <a:off x="1394723" y="5015518"/>
            <a:ext cx="1160017" cy="1000014"/>
          </a:xfrm>
          <a:prstGeom prst="triangl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5332923" y="4208979"/>
            <a:ext cx="1944216" cy="1944216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5808547" y="3776932"/>
            <a:ext cx="950013" cy="950013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614544" y="506551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직사각형 16"/>
          <p:cNvSpPr/>
          <p:nvPr/>
        </p:nvSpPr>
        <p:spPr>
          <a:xfrm>
            <a:off x="5016459" y="5065519"/>
            <a:ext cx="950013" cy="95001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446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타원 14"/>
          <p:cNvSpPr/>
          <p:nvPr/>
        </p:nvSpPr>
        <p:spPr>
          <a:xfrm>
            <a:off x="3872499" y="57759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3146463" y="1821276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4608004" y="1821276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4846261" y="3882359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6516267" y="3882359"/>
            <a:ext cx="1562045" cy="156204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6009895" y="5265501"/>
            <a:ext cx="922804" cy="9228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2155890" y="3727278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1429854" y="497095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2891395" y="4970957"/>
            <a:ext cx="1368152" cy="136815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000480" y="5887518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1553929" y="5887518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2273731" y="4663382"/>
            <a:ext cx="113247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3457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3675833" y="1048092"/>
            <a:ext cx="1792335" cy="1792335"/>
          </a:xfrm>
          <a:prstGeom prst="roundRect">
            <a:avLst>
              <a:gd name="adj" fmla="val 10162"/>
            </a:avLst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타원 2"/>
          <p:cNvSpPr/>
          <p:nvPr/>
        </p:nvSpPr>
        <p:spPr>
          <a:xfrm>
            <a:off x="5108128" y="1532306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3301813" y="1532306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4211960" y="688052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4211960" y="2456892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 rot="2700000">
            <a:off x="2026881" y="4052233"/>
            <a:ext cx="1792335" cy="1792335"/>
          </a:xfrm>
          <a:prstGeom prst="roundRect">
            <a:avLst>
              <a:gd name="adj" fmla="val 10162"/>
            </a:avLst>
          </a:prstGeom>
          <a:solidFill>
            <a:schemeClr val="bg1"/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 rot="2700000">
            <a:off x="3233403" y="5185338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 rot="2700000">
            <a:off x="1956145" y="3908081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 rot="2700000">
            <a:off x="3196694" y="3954674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 rot="2700000">
            <a:off x="1945935" y="5205433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이등변 삼각형 30"/>
          <p:cNvSpPr/>
          <p:nvPr/>
        </p:nvSpPr>
        <p:spPr>
          <a:xfrm>
            <a:off x="5472260" y="3959965"/>
            <a:ext cx="1679413" cy="1447770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5935832" y="3609020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772387" y="5044867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112280" y="5044867"/>
            <a:ext cx="720080" cy="7200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5518739" y="4401109"/>
            <a:ext cx="1591289" cy="1447770"/>
            <a:chOff x="4440064" y="4073217"/>
            <a:chExt cx="1796757" cy="2168877"/>
          </a:xfrm>
        </p:grpSpPr>
        <p:cxnSp>
          <p:nvCxnSpPr>
            <p:cNvPr id="40" name="직선 연결선 39"/>
            <p:cNvCxnSpPr/>
            <p:nvPr/>
          </p:nvCxnSpPr>
          <p:spPr>
            <a:xfrm rot="10800000">
              <a:off x="5338442" y="4971596"/>
              <a:ext cx="0" cy="127049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rot="10800000">
              <a:off x="4440064" y="4073217"/>
              <a:ext cx="898378" cy="898379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rot="10800000" flipH="1">
              <a:off x="5338443" y="4073217"/>
              <a:ext cx="898378" cy="898379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타원 43"/>
          <p:cNvSpPr/>
          <p:nvPr/>
        </p:nvSpPr>
        <p:spPr>
          <a:xfrm>
            <a:off x="4824028" y="3889716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082467" y="389705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975166" y="582657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5935832" y="4509120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373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직사각형 32"/>
          <p:cNvSpPr/>
          <p:nvPr/>
        </p:nvSpPr>
        <p:spPr>
          <a:xfrm>
            <a:off x="5201649" y="1331181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5201649" y="1331181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 flipH="1">
            <a:off x="5201649" y="1331181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타원 33"/>
          <p:cNvSpPr/>
          <p:nvPr/>
        </p:nvSpPr>
        <p:spPr>
          <a:xfrm>
            <a:off x="4823098" y="241130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6299629" y="988775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277144" y="241130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4823098" y="988775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5563928" y="169926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7" name="직선 연결선 46"/>
          <p:cNvCxnSpPr/>
          <p:nvPr/>
        </p:nvCxnSpPr>
        <p:spPr>
          <a:xfrm>
            <a:off x="2286255" y="1323134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2286255" y="2065171"/>
            <a:ext cx="717767" cy="69812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타원 48"/>
          <p:cNvSpPr/>
          <p:nvPr/>
        </p:nvSpPr>
        <p:spPr>
          <a:xfrm>
            <a:off x="1907704" y="2403254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3361750" y="2403254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1907704" y="9807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2648534" y="169122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889209" y="4401108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889209" y="4401108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 flipH="1">
            <a:off x="889209" y="4401108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타원 56"/>
          <p:cNvSpPr/>
          <p:nvPr/>
        </p:nvSpPr>
        <p:spPr>
          <a:xfrm>
            <a:off x="510658" y="54812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1987189" y="405870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1964704" y="5481228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10658" y="4058702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1129027" y="4659308"/>
            <a:ext cx="955898" cy="955898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직사각형 24"/>
          <p:cNvSpPr/>
          <p:nvPr/>
        </p:nvSpPr>
        <p:spPr>
          <a:xfrm>
            <a:off x="3706010" y="4387934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6" name="직선 연결선 25"/>
          <p:cNvCxnSpPr/>
          <p:nvPr/>
        </p:nvCxnSpPr>
        <p:spPr>
          <a:xfrm>
            <a:off x="3706010" y="4387934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H="1">
            <a:off x="3706010" y="4387934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타원 27"/>
          <p:cNvSpPr/>
          <p:nvPr/>
        </p:nvSpPr>
        <p:spPr>
          <a:xfrm>
            <a:off x="4068289" y="4756021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3226198" y="534828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666358" y="390812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4660701" y="5348282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3226198" y="395000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6459742" y="4297509"/>
            <a:ext cx="1440160" cy="1440160"/>
          </a:xfrm>
          <a:prstGeom prst="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40" name="직선 연결선 39"/>
          <p:cNvCxnSpPr/>
          <p:nvPr/>
        </p:nvCxnSpPr>
        <p:spPr>
          <a:xfrm>
            <a:off x="6459742" y="4297509"/>
            <a:ext cx="1435535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직선 연결선 40"/>
          <p:cNvCxnSpPr/>
          <p:nvPr/>
        </p:nvCxnSpPr>
        <p:spPr>
          <a:xfrm flipH="1">
            <a:off x="6459742" y="4297509"/>
            <a:ext cx="1440160" cy="144016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타원 41"/>
          <p:cNvSpPr/>
          <p:nvPr/>
        </p:nvSpPr>
        <p:spPr>
          <a:xfrm>
            <a:off x="7535237" y="5377629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081191" y="3955103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822021" y="4665596"/>
            <a:ext cx="720080" cy="72008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428800" y="380965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988640" y="5249810"/>
            <a:ext cx="959624" cy="959624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180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타원 20"/>
          <p:cNvSpPr/>
          <p:nvPr/>
        </p:nvSpPr>
        <p:spPr>
          <a:xfrm>
            <a:off x="1755261" y="4014771"/>
            <a:ext cx="2088232" cy="2121548"/>
          </a:xfrm>
          <a:custGeom>
            <a:avLst/>
            <a:gdLst/>
            <a:ahLst/>
            <a:cxnLst/>
            <a:rect l="l" t="t" r="r" b="b"/>
            <a:pathLst>
              <a:path w="2088232" h="2121548">
                <a:moveTo>
                  <a:pt x="640159" y="0"/>
                </a:moveTo>
                <a:cubicBezTo>
                  <a:pt x="794194" y="0"/>
                  <a:pt x="935523" y="54404"/>
                  <a:pt x="1044116" y="147314"/>
                </a:cubicBezTo>
                <a:cubicBezTo>
                  <a:pt x="1152709" y="54404"/>
                  <a:pt x="1294038" y="0"/>
                  <a:pt x="1448073" y="0"/>
                </a:cubicBezTo>
                <a:cubicBezTo>
                  <a:pt x="1801623" y="0"/>
                  <a:pt x="2088232" y="286609"/>
                  <a:pt x="2088232" y="640159"/>
                </a:cubicBezTo>
                <a:cubicBezTo>
                  <a:pt x="2088232" y="801990"/>
                  <a:pt x="2028182" y="949796"/>
                  <a:pt x="1927174" y="1060774"/>
                </a:cubicBezTo>
                <a:cubicBezTo>
                  <a:pt x="2028182" y="1171752"/>
                  <a:pt x="2088232" y="1319558"/>
                  <a:pt x="2088232" y="1481389"/>
                </a:cubicBezTo>
                <a:cubicBezTo>
                  <a:pt x="2088232" y="1834939"/>
                  <a:pt x="1801623" y="2121548"/>
                  <a:pt x="1448073" y="2121548"/>
                </a:cubicBezTo>
                <a:cubicBezTo>
                  <a:pt x="1294038" y="2121548"/>
                  <a:pt x="1152709" y="2067145"/>
                  <a:pt x="1044116" y="1974234"/>
                </a:cubicBezTo>
                <a:cubicBezTo>
                  <a:pt x="935523" y="2067145"/>
                  <a:pt x="794194" y="2121548"/>
                  <a:pt x="640159" y="2121548"/>
                </a:cubicBezTo>
                <a:cubicBezTo>
                  <a:pt x="286609" y="2121548"/>
                  <a:pt x="0" y="1834939"/>
                  <a:pt x="0" y="1481389"/>
                </a:cubicBezTo>
                <a:cubicBezTo>
                  <a:pt x="0" y="1319558"/>
                  <a:pt x="60050" y="1171752"/>
                  <a:pt x="161058" y="1060774"/>
                </a:cubicBezTo>
                <a:cubicBezTo>
                  <a:pt x="60050" y="949796"/>
                  <a:pt x="0" y="801990"/>
                  <a:pt x="0" y="640159"/>
                </a:cubicBezTo>
                <a:cubicBezTo>
                  <a:pt x="0" y="286609"/>
                  <a:pt x="286609" y="0"/>
                  <a:pt x="640159" y="0"/>
                </a:cubicBezTo>
                <a:close/>
              </a:path>
            </a:pathLst>
          </a:custGeom>
          <a:noFill/>
          <a:ln w="12700">
            <a:solidFill>
              <a:schemeClr val="accent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67429" y="3870755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1491094" y="3870755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3267429" y="5519673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>
            <a:off x="1491094" y="5519673"/>
            <a:ext cx="792088" cy="79208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151305" y="4427473"/>
            <a:ext cx="1296144" cy="129614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4752257" y="3681413"/>
            <a:ext cx="2843931" cy="2663520"/>
            <a:chOff x="4824413" y="3753036"/>
            <a:chExt cx="2641672" cy="2474092"/>
          </a:xfrm>
        </p:grpSpPr>
        <p:sp>
          <p:nvSpPr>
            <p:cNvPr id="36" name="오각형 35"/>
            <p:cNvSpPr/>
            <p:nvPr/>
          </p:nvSpPr>
          <p:spPr>
            <a:xfrm>
              <a:off x="5123454" y="4044446"/>
              <a:ext cx="2041138" cy="1942310"/>
            </a:xfrm>
            <a:custGeom>
              <a:avLst/>
              <a:gdLst/>
              <a:ahLst/>
              <a:cxnLst/>
              <a:rect l="l" t="t" r="r" b="b"/>
              <a:pathLst>
                <a:path w="2548006" h="2424637">
                  <a:moveTo>
                    <a:pt x="1283767" y="0"/>
                  </a:moveTo>
                  <a:cubicBezTo>
                    <a:pt x="1556063" y="0"/>
                    <a:pt x="1785687" y="182697"/>
                    <a:pt x="1854109" y="432948"/>
                  </a:cubicBezTo>
                  <a:cubicBezTo>
                    <a:pt x="1885851" y="425823"/>
                    <a:pt x="1918756" y="423049"/>
                    <a:pt x="1952308" y="423049"/>
                  </a:cubicBezTo>
                  <a:cubicBezTo>
                    <a:pt x="2281303" y="423049"/>
                    <a:pt x="2548006" y="689752"/>
                    <a:pt x="2548006" y="1018747"/>
                  </a:cubicBezTo>
                  <a:cubicBezTo>
                    <a:pt x="2548006" y="1253316"/>
                    <a:pt x="2412428" y="1456219"/>
                    <a:pt x="2214325" y="1551271"/>
                  </a:cubicBezTo>
                  <a:cubicBezTo>
                    <a:pt x="2260961" y="1633195"/>
                    <a:pt x="2285995" y="1728144"/>
                    <a:pt x="2285995" y="1828939"/>
                  </a:cubicBezTo>
                  <a:cubicBezTo>
                    <a:pt x="2285995" y="2157934"/>
                    <a:pt x="2019292" y="2424637"/>
                    <a:pt x="1690297" y="2424637"/>
                  </a:cubicBezTo>
                  <a:cubicBezTo>
                    <a:pt x="1529981" y="2424637"/>
                    <a:pt x="1384456" y="2361308"/>
                    <a:pt x="1278068" y="2257581"/>
                  </a:cubicBezTo>
                  <a:cubicBezTo>
                    <a:pt x="1171679" y="2361308"/>
                    <a:pt x="1026155" y="2424637"/>
                    <a:pt x="865838" y="2424637"/>
                  </a:cubicBezTo>
                  <a:cubicBezTo>
                    <a:pt x="536843" y="2424637"/>
                    <a:pt x="270140" y="2157934"/>
                    <a:pt x="270140" y="1828939"/>
                  </a:cubicBezTo>
                  <a:cubicBezTo>
                    <a:pt x="270140" y="1729532"/>
                    <a:pt x="294489" y="1635812"/>
                    <a:pt x="339961" y="1554679"/>
                  </a:cubicBezTo>
                  <a:cubicBezTo>
                    <a:pt x="138540" y="1460624"/>
                    <a:pt x="0" y="1255864"/>
                    <a:pt x="0" y="1018747"/>
                  </a:cubicBezTo>
                  <a:cubicBezTo>
                    <a:pt x="0" y="689752"/>
                    <a:pt x="266703" y="423049"/>
                    <a:pt x="595698" y="423049"/>
                  </a:cubicBezTo>
                  <a:lnTo>
                    <a:pt x="712833" y="434857"/>
                  </a:lnTo>
                  <a:cubicBezTo>
                    <a:pt x="780663" y="183640"/>
                    <a:pt x="1010769" y="0"/>
                    <a:pt x="128376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5800787" y="3753036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4824413" y="438881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타원 38"/>
            <p:cNvSpPr/>
            <p:nvPr/>
          </p:nvSpPr>
          <p:spPr>
            <a:xfrm>
              <a:off x="6779614" y="438881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타원 39"/>
            <p:cNvSpPr/>
            <p:nvPr/>
          </p:nvSpPr>
          <p:spPr>
            <a:xfrm>
              <a:off x="5199689" y="554065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1" name="타원 40"/>
            <p:cNvSpPr/>
            <p:nvPr/>
          </p:nvSpPr>
          <p:spPr>
            <a:xfrm>
              <a:off x="6427373" y="5540657"/>
              <a:ext cx="686471" cy="686471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3203848" y="561222"/>
            <a:ext cx="2673788" cy="2608051"/>
            <a:chOff x="3470235" y="872716"/>
            <a:chExt cx="2196611" cy="2142606"/>
          </a:xfrm>
        </p:grpSpPr>
        <p:sp>
          <p:nvSpPr>
            <p:cNvPr id="28" name="타원 27"/>
            <p:cNvSpPr/>
            <p:nvPr/>
          </p:nvSpPr>
          <p:spPr>
            <a:xfrm>
              <a:off x="3470235" y="2295242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타원 43"/>
            <p:cNvSpPr/>
            <p:nvPr/>
          </p:nvSpPr>
          <p:spPr>
            <a:xfrm>
              <a:off x="4946766" y="872716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" name="타원 44"/>
            <p:cNvSpPr/>
            <p:nvPr/>
          </p:nvSpPr>
          <p:spPr>
            <a:xfrm>
              <a:off x="4924281" y="2295242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6" name="타원 45"/>
            <p:cNvSpPr/>
            <p:nvPr/>
          </p:nvSpPr>
          <p:spPr>
            <a:xfrm>
              <a:off x="3470235" y="872716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3848786" y="1215122"/>
              <a:ext cx="1440160" cy="1440160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4211065" y="1583209"/>
              <a:ext cx="720080" cy="720080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04769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926682" y="1551239"/>
            <a:ext cx="1290635" cy="129063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5195155" y="1585378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5195155" y="2664670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919559" y="1497240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217998" y="2950364"/>
            <a:ext cx="108000" cy="108000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5376597" y="1488086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/>
              <a:t>텍스트 입력</a:t>
            </a:r>
            <a:endParaRPr lang="ko-KR" altLang="en-US" sz="1200"/>
          </a:p>
        </p:txBody>
      </p:sp>
      <p:sp>
        <p:nvSpPr>
          <p:cNvPr id="10" name="TextBox 9"/>
          <p:cNvSpPr txBox="1"/>
          <p:nvPr/>
        </p:nvSpPr>
        <p:spPr>
          <a:xfrm>
            <a:off x="2910950" y="1412740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텍스트 입력</a:t>
            </a:r>
            <a:endParaRPr lang="ko-KR" altLang="en-US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3159778" y="2900673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텍스트 입력</a:t>
            </a:r>
            <a:endParaRPr lang="ko-KR" alt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5376596" y="2580170"/>
            <a:ext cx="10086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텍스트 입력</a:t>
            </a:r>
            <a:endParaRPr lang="ko-KR" altLang="en-US" sz="1200" dirty="0"/>
          </a:p>
        </p:txBody>
      </p:sp>
      <p:sp>
        <p:nvSpPr>
          <p:cNvPr id="13" name="직사각형 12"/>
          <p:cNvSpPr/>
          <p:nvPr/>
        </p:nvSpPr>
        <p:spPr>
          <a:xfrm>
            <a:off x="1246552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2441427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4"/>
          <p:cNvSpPr/>
          <p:nvPr/>
        </p:nvSpPr>
        <p:spPr>
          <a:xfrm>
            <a:off x="3642478" y="468663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441427" y="3648574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2441427" y="5750935"/>
            <a:ext cx="648072" cy="547141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>
            <a:off x="2716552" y="4244425"/>
            <a:ext cx="97821" cy="406328"/>
            <a:chOff x="5148064" y="3989938"/>
            <a:chExt cx="97821" cy="406328"/>
          </a:xfrm>
        </p:grpSpPr>
        <p:sp>
          <p:nvSpPr>
            <p:cNvPr id="19" name="타원 18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 rot="5400000">
            <a:off x="3323654" y="4729534"/>
            <a:ext cx="97821" cy="406328"/>
            <a:chOff x="5148064" y="3989938"/>
            <a:chExt cx="97821" cy="406328"/>
          </a:xfrm>
        </p:grpSpPr>
        <p:sp>
          <p:nvSpPr>
            <p:cNvPr id="24" name="타원 23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25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26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 rot="16200000" flipH="1">
            <a:off x="2116946" y="4729535"/>
            <a:ext cx="97821" cy="406328"/>
            <a:chOff x="5148064" y="3989938"/>
            <a:chExt cx="97821" cy="406328"/>
          </a:xfrm>
        </p:grpSpPr>
        <p:sp>
          <p:nvSpPr>
            <p:cNvPr id="29" name="타원 28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31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 flipV="1">
            <a:off x="2716552" y="5278747"/>
            <a:ext cx="97821" cy="406328"/>
            <a:chOff x="5148064" y="3989938"/>
            <a:chExt cx="97821" cy="406328"/>
          </a:xfrm>
        </p:grpSpPr>
        <p:sp>
          <p:nvSpPr>
            <p:cNvPr id="34" name="타원 33"/>
            <p:cNvSpPr/>
            <p:nvPr/>
          </p:nvSpPr>
          <p:spPr>
            <a:xfrm>
              <a:off x="5166507" y="3989938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>
              <a:off x="5166507" y="4092774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35"/>
            <p:cNvSpPr/>
            <p:nvPr/>
          </p:nvSpPr>
          <p:spPr>
            <a:xfrm>
              <a:off x="5166507" y="4195610"/>
              <a:ext cx="60936" cy="609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36"/>
            <p:cNvSpPr/>
            <p:nvPr/>
          </p:nvSpPr>
          <p:spPr>
            <a:xfrm>
              <a:off x="5148064" y="4298446"/>
              <a:ext cx="97821" cy="9782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" name="모서리가 둥근 직사각형 37"/>
          <p:cNvSpPr/>
          <p:nvPr/>
        </p:nvSpPr>
        <p:spPr>
          <a:xfrm>
            <a:off x="4852307" y="3789040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6516216" y="3789040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4852307" y="4868332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6516216" y="4868332"/>
            <a:ext cx="1663909" cy="108012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2" name="모서리가 둥근 직사각형 41"/>
          <p:cNvSpPr/>
          <p:nvPr/>
        </p:nvSpPr>
        <p:spPr>
          <a:xfrm>
            <a:off x="5417230" y="4705601"/>
            <a:ext cx="2200108" cy="323208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1159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755576" y="1792575"/>
            <a:ext cx="3262517" cy="3270876"/>
            <a:chOff x="2051261" y="901302"/>
            <a:chExt cx="5040102" cy="5053015"/>
          </a:xfrm>
        </p:grpSpPr>
        <p:sp>
          <p:nvSpPr>
            <p:cNvPr id="5" name="자유형 4"/>
            <p:cNvSpPr/>
            <p:nvPr/>
          </p:nvSpPr>
          <p:spPr>
            <a:xfrm>
              <a:off x="4572000" y="234791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자유형 21"/>
            <p:cNvSpPr/>
            <p:nvPr/>
          </p:nvSpPr>
          <p:spPr>
            <a:xfrm rot="16200000" flipH="1">
              <a:off x="3851672" y="162163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 flipH="1">
              <a:off x="2051720" y="234791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 rot="5400000">
              <a:off x="2772048" y="162163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자유형 30"/>
            <p:cNvSpPr/>
            <p:nvPr/>
          </p:nvSpPr>
          <p:spPr>
            <a:xfrm flipV="1">
              <a:off x="4571541" y="3429000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자유형 31"/>
            <p:cNvSpPr/>
            <p:nvPr/>
          </p:nvSpPr>
          <p:spPr>
            <a:xfrm rot="5400000" flipH="1" flipV="1">
              <a:off x="3851213" y="415528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3" name="그룹 32"/>
            <p:cNvGrpSpPr/>
            <p:nvPr/>
          </p:nvGrpSpPr>
          <p:grpSpPr>
            <a:xfrm flipH="1" flipV="1">
              <a:off x="2051261" y="3429000"/>
              <a:ext cx="2519363" cy="2525317"/>
              <a:chOff x="4179094" y="901302"/>
              <a:chExt cx="2519363" cy="2525317"/>
            </a:xfrm>
          </p:grpSpPr>
          <p:sp>
            <p:nvSpPr>
              <p:cNvPr id="35" name="자유형 34"/>
              <p:cNvSpPr/>
              <p:nvPr/>
            </p:nvSpPr>
            <p:spPr>
              <a:xfrm>
                <a:off x="4179094" y="2347913"/>
                <a:ext cx="2519363" cy="1078706"/>
              </a:xfrm>
              <a:custGeom>
                <a:avLst/>
                <a:gdLst>
                  <a:gd name="connsiteX0" fmla="*/ 2519363 w 2519363"/>
                  <a:gd name="connsiteY0" fmla="*/ 2381 h 1078706"/>
                  <a:gd name="connsiteX1" fmla="*/ 1443038 w 2519363"/>
                  <a:gd name="connsiteY1" fmla="*/ 1078706 h 1078706"/>
                  <a:gd name="connsiteX2" fmla="*/ 0 w 2519363"/>
                  <a:gd name="connsiteY2" fmla="*/ 1078706 h 1078706"/>
                  <a:gd name="connsiteX3" fmla="*/ 1078706 w 2519363"/>
                  <a:gd name="connsiteY3" fmla="*/ 0 h 1078706"/>
                  <a:gd name="connsiteX4" fmla="*/ 2519363 w 2519363"/>
                  <a:gd name="connsiteY4" fmla="*/ 238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9363" h="1078706">
                    <a:moveTo>
                      <a:pt x="2519363" y="2381"/>
                    </a:moveTo>
                    <a:lnTo>
                      <a:pt x="1443038" y="1078706"/>
                    </a:lnTo>
                    <a:lnTo>
                      <a:pt x="0" y="1078706"/>
                    </a:lnTo>
                    <a:lnTo>
                      <a:pt x="1078706" y="0"/>
                    </a:lnTo>
                    <a:lnTo>
                      <a:pt x="2519363" y="23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자유형 35"/>
              <p:cNvSpPr/>
              <p:nvPr/>
            </p:nvSpPr>
            <p:spPr>
              <a:xfrm rot="16200000" flipH="1">
                <a:off x="3458766" y="1621631"/>
                <a:ext cx="2519363" cy="1078706"/>
              </a:xfrm>
              <a:custGeom>
                <a:avLst/>
                <a:gdLst>
                  <a:gd name="connsiteX0" fmla="*/ 2519363 w 2519363"/>
                  <a:gd name="connsiteY0" fmla="*/ 2381 h 1078706"/>
                  <a:gd name="connsiteX1" fmla="*/ 1443038 w 2519363"/>
                  <a:gd name="connsiteY1" fmla="*/ 1078706 h 1078706"/>
                  <a:gd name="connsiteX2" fmla="*/ 0 w 2519363"/>
                  <a:gd name="connsiteY2" fmla="*/ 1078706 h 1078706"/>
                  <a:gd name="connsiteX3" fmla="*/ 1078706 w 2519363"/>
                  <a:gd name="connsiteY3" fmla="*/ 0 h 1078706"/>
                  <a:gd name="connsiteX4" fmla="*/ 2519363 w 2519363"/>
                  <a:gd name="connsiteY4" fmla="*/ 238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9363" h="1078706">
                    <a:moveTo>
                      <a:pt x="2519363" y="2381"/>
                    </a:moveTo>
                    <a:lnTo>
                      <a:pt x="1443038" y="1078706"/>
                    </a:lnTo>
                    <a:lnTo>
                      <a:pt x="0" y="1078706"/>
                    </a:lnTo>
                    <a:lnTo>
                      <a:pt x="1078706" y="0"/>
                    </a:lnTo>
                    <a:lnTo>
                      <a:pt x="2519363" y="2381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2" name="그룹 11"/>
          <p:cNvGrpSpPr/>
          <p:nvPr/>
        </p:nvGrpSpPr>
        <p:grpSpPr>
          <a:xfrm>
            <a:off x="5076056" y="1786382"/>
            <a:ext cx="3277070" cy="3277069"/>
            <a:chOff x="1907704" y="764704"/>
            <a:chExt cx="5328592" cy="5328591"/>
          </a:xfrm>
        </p:grpSpPr>
        <p:sp>
          <p:nvSpPr>
            <p:cNvPr id="13" name="자유형 12"/>
            <p:cNvSpPr/>
            <p:nvPr/>
          </p:nvSpPr>
          <p:spPr>
            <a:xfrm>
              <a:off x="4716933" y="227687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 rot="16200000" flipH="1">
              <a:off x="3925093" y="148503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 flipH="1">
              <a:off x="1908163" y="227687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자유형 15"/>
            <p:cNvSpPr/>
            <p:nvPr/>
          </p:nvSpPr>
          <p:spPr>
            <a:xfrm rot="5400000">
              <a:off x="2699544" y="1485033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 flipV="1">
              <a:off x="4716474" y="350242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자유형 17"/>
            <p:cNvSpPr/>
            <p:nvPr/>
          </p:nvSpPr>
          <p:spPr>
            <a:xfrm rot="5400000" flipH="1" flipV="1">
              <a:off x="3925093" y="429426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자유형 18"/>
            <p:cNvSpPr/>
            <p:nvPr/>
          </p:nvSpPr>
          <p:spPr>
            <a:xfrm flipH="1" flipV="1">
              <a:off x="1907704" y="3502422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 rot="16200000" flipV="1">
              <a:off x="2699544" y="4294261"/>
              <a:ext cx="2519363" cy="1078706"/>
            </a:xfrm>
            <a:custGeom>
              <a:avLst/>
              <a:gdLst>
                <a:gd name="connsiteX0" fmla="*/ 2519363 w 2519363"/>
                <a:gd name="connsiteY0" fmla="*/ 2381 h 1078706"/>
                <a:gd name="connsiteX1" fmla="*/ 1443038 w 2519363"/>
                <a:gd name="connsiteY1" fmla="*/ 1078706 h 1078706"/>
                <a:gd name="connsiteX2" fmla="*/ 0 w 2519363"/>
                <a:gd name="connsiteY2" fmla="*/ 1078706 h 1078706"/>
                <a:gd name="connsiteX3" fmla="*/ 1078706 w 2519363"/>
                <a:gd name="connsiteY3" fmla="*/ 0 h 1078706"/>
                <a:gd name="connsiteX4" fmla="*/ 2519363 w 2519363"/>
                <a:gd name="connsiteY4" fmla="*/ 238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9363" h="1078706">
                  <a:moveTo>
                    <a:pt x="2519363" y="2381"/>
                  </a:moveTo>
                  <a:lnTo>
                    <a:pt x="1443038" y="1078706"/>
                  </a:lnTo>
                  <a:lnTo>
                    <a:pt x="0" y="1078706"/>
                  </a:lnTo>
                  <a:lnTo>
                    <a:pt x="1078706" y="0"/>
                  </a:lnTo>
                  <a:lnTo>
                    <a:pt x="2519363" y="238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935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271443" y="2767409"/>
            <a:ext cx="25971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rgbClr val="EEECE1">
                    <a:lumMod val="25000"/>
                  </a:srgbClr>
                </a:solidFill>
              </a:rPr>
              <a:t>구 조</a:t>
            </a:r>
            <a:endParaRPr lang="ko-KR" altLang="en-US" sz="36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70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323850" y="260350"/>
            <a:ext cx="6120358" cy="640901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009303" y="1988840"/>
            <a:ext cx="7776864" cy="187220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892846" y="2425080"/>
            <a:ext cx="59843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꿈</a:t>
            </a:r>
            <a:r>
              <a:rPr lang="ko-KR" altLang="en-US" sz="4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과 </a:t>
            </a:r>
            <a:r>
              <a:rPr lang="ko-KR" altLang="en-US" sz="5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희망</a:t>
            </a:r>
            <a:r>
              <a:rPr lang="ko-KR" altLang="en-US" sz="4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의 도시</a:t>
            </a:r>
            <a:r>
              <a:rPr lang="en-US" altLang="ko-KR" sz="4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, </a:t>
            </a:r>
            <a:r>
              <a:rPr lang="ko-KR" altLang="en-US" sz="5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08서울남산체 B" pitchFamily="18" charset="-127"/>
                <a:ea typeface="08서울남산체 B" pitchFamily="18" charset="-127"/>
              </a:rPr>
              <a:t>광명</a:t>
            </a:r>
            <a:endParaRPr lang="ko-KR" altLang="en-US" sz="5400" dirty="0">
              <a:solidFill>
                <a:schemeClr val="tx1">
                  <a:lumMod val="65000"/>
                  <a:lumOff val="35000"/>
                </a:schemeClr>
              </a:solidFill>
              <a:latin typeface="08서울남산체 B" pitchFamily="18" charset="-127"/>
              <a:ea typeface="08서울남산체 B" pitchFamily="18" charset="-127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2271975" y="3052758"/>
            <a:ext cx="210329" cy="210329"/>
            <a:chOff x="1960804" y="3212976"/>
            <a:chExt cx="210329" cy="210329"/>
          </a:xfrm>
        </p:grpSpPr>
        <p:sp>
          <p:nvSpPr>
            <p:cNvPr id="8" name="직각 삼각형 7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9" name="직선 연결선 8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" name="그룹 9"/>
          <p:cNvGrpSpPr/>
          <p:nvPr/>
        </p:nvGrpSpPr>
        <p:grpSpPr>
          <a:xfrm>
            <a:off x="3689465" y="3052758"/>
            <a:ext cx="210329" cy="210329"/>
            <a:chOff x="1960804" y="3212976"/>
            <a:chExt cx="210329" cy="210329"/>
          </a:xfrm>
        </p:grpSpPr>
        <p:sp>
          <p:nvSpPr>
            <p:cNvPr id="11" name="직각 삼각형 10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4209551" y="3052758"/>
            <a:ext cx="210329" cy="210329"/>
            <a:chOff x="1960804" y="3212976"/>
            <a:chExt cx="210329" cy="210329"/>
          </a:xfrm>
        </p:grpSpPr>
        <p:sp>
          <p:nvSpPr>
            <p:cNvPr id="14" name="직각 삼각형 13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5" name="직선 연결선 14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그룹 15"/>
          <p:cNvGrpSpPr/>
          <p:nvPr/>
        </p:nvGrpSpPr>
        <p:grpSpPr>
          <a:xfrm>
            <a:off x="6843974" y="3052758"/>
            <a:ext cx="210329" cy="210329"/>
            <a:chOff x="1960804" y="3212976"/>
            <a:chExt cx="210329" cy="210329"/>
          </a:xfrm>
        </p:grpSpPr>
        <p:sp>
          <p:nvSpPr>
            <p:cNvPr id="17" name="직각 삼각형 16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8" name="직선 연결선 17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그룹 18"/>
          <p:cNvGrpSpPr/>
          <p:nvPr/>
        </p:nvGrpSpPr>
        <p:grpSpPr>
          <a:xfrm>
            <a:off x="7469438" y="3052758"/>
            <a:ext cx="210329" cy="210329"/>
            <a:chOff x="1960804" y="3212976"/>
            <a:chExt cx="210329" cy="210329"/>
          </a:xfrm>
        </p:grpSpPr>
        <p:sp>
          <p:nvSpPr>
            <p:cNvPr id="20" name="직각 삼각형 19"/>
            <p:cNvSpPr/>
            <p:nvPr/>
          </p:nvSpPr>
          <p:spPr>
            <a:xfrm flipH="1">
              <a:off x="1975958" y="3228130"/>
              <a:ext cx="180020" cy="180020"/>
            </a:xfrm>
            <a:prstGeom prst="rt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1" name="직선 연결선 20"/>
            <p:cNvCxnSpPr/>
            <p:nvPr/>
          </p:nvCxnSpPr>
          <p:spPr>
            <a:xfrm flipH="1">
              <a:off x="1960804" y="3212976"/>
              <a:ext cx="210329" cy="2103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그림 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6883" y="5654330"/>
            <a:ext cx="860455" cy="9837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4292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497030" y="1988840"/>
            <a:ext cx="2376264" cy="2854739"/>
            <a:chOff x="1043608" y="280376"/>
            <a:chExt cx="2376264" cy="2854739"/>
          </a:xfrm>
        </p:grpSpPr>
        <p:sp>
          <p:nvSpPr>
            <p:cNvPr id="5" name="타원 4"/>
            <p:cNvSpPr/>
            <p:nvPr/>
          </p:nvSpPr>
          <p:spPr>
            <a:xfrm>
              <a:off x="1043608" y="509877"/>
              <a:ext cx="2376264" cy="2376264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287334" y="997329"/>
              <a:ext cx="1888811" cy="1888811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1567066" y="1556792"/>
              <a:ext cx="1329348" cy="132934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1938771" y="2559050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1938771" y="1326451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타원 9"/>
            <p:cNvSpPr/>
            <p:nvPr/>
          </p:nvSpPr>
          <p:spPr>
            <a:xfrm>
              <a:off x="1111420" y="12687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2771800" y="12687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1938771" y="280376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타원 12"/>
            <p:cNvSpPr/>
            <p:nvPr/>
          </p:nvSpPr>
          <p:spPr>
            <a:xfrm>
              <a:off x="1111420" y="5829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2771800" y="5829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 rot="5400000">
            <a:off x="5484890" y="2001631"/>
            <a:ext cx="2376264" cy="2854739"/>
            <a:chOff x="1043608" y="280376"/>
            <a:chExt cx="2376264" cy="2854739"/>
          </a:xfrm>
        </p:grpSpPr>
        <p:sp>
          <p:nvSpPr>
            <p:cNvPr id="16" name="타원 15"/>
            <p:cNvSpPr/>
            <p:nvPr/>
          </p:nvSpPr>
          <p:spPr>
            <a:xfrm>
              <a:off x="1043608" y="509877"/>
              <a:ext cx="2376264" cy="2376264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타원 16"/>
            <p:cNvSpPr/>
            <p:nvPr/>
          </p:nvSpPr>
          <p:spPr>
            <a:xfrm>
              <a:off x="1287334" y="997329"/>
              <a:ext cx="1888811" cy="1888811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1567066" y="1556792"/>
              <a:ext cx="1329348" cy="1329348"/>
            </a:xfrm>
            <a:prstGeom prst="ellipse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8"/>
            <p:cNvSpPr/>
            <p:nvPr/>
          </p:nvSpPr>
          <p:spPr>
            <a:xfrm>
              <a:off x="1938771" y="2559050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타원 19"/>
            <p:cNvSpPr/>
            <p:nvPr/>
          </p:nvSpPr>
          <p:spPr>
            <a:xfrm>
              <a:off x="1938771" y="1326451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타원 20"/>
            <p:cNvSpPr/>
            <p:nvPr/>
          </p:nvSpPr>
          <p:spPr>
            <a:xfrm>
              <a:off x="1111420" y="12687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21"/>
            <p:cNvSpPr/>
            <p:nvPr/>
          </p:nvSpPr>
          <p:spPr>
            <a:xfrm>
              <a:off x="2771800" y="12687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타원 22"/>
            <p:cNvSpPr/>
            <p:nvPr/>
          </p:nvSpPr>
          <p:spPr>
            <a:xfrm>
              <a:off x="1938771" y="280376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23"/>
            <p:cNvSpPr/>
            <p:nvPr/>
          </p:nvSpPr>
          <p:spPr>
            <a:xfrm>
              <a:off x="1111420" y="582959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타원 24"/>
            <p:cNvSpPr/>
            <p:nvPr/>
          </p:nvSpPr>
          <p:spPr>
            <a:xfrm>
              <a:off x="2771800" y="582958"/>
              <a:ext cx="576065" cy="576065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3456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직선 연결선 28"/>
          <p:cNvCxnSpPr/>
          <p:nvPr/>
        </p:nvCxnSpPr>
        <p:spPr>
          <a:xfrm>
            <a:off x="1272592" y="2443998"/>
            <a:ext cx="760512" cy="1347824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/>
          <p:nvPr/>
        </p:nvCxnSpPr>
        <p:spPr>
          <a:xfrm>
            <a:off x="1272592" y="2443998"/>
            <a:ext cx="1455776" cy="46805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직선 연결선 44"/>
          <p:cNvCxnSpPr/>
          <p:nvPr/>
        </p:nvCxnSpPr>
        <p:spPr>
          <a:xfrm flipV="1">
            <a:off x="1272592" y="1852870"/>
            <a:ext cx="1370356" cy="591128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원호 1"/>
          <p:cNvSpPr/>
          <p:nvPr/>
        </p:nvSpPr>
        <p:spPr>
          <a:xfrm rot="3702884">
            <a:off x="-383583" y="906692"/>
            <a:ext cx="3286614" cy="3189852"/>
          </a:xfrm>
          <a:prstGeom prst="arc">
            <a:avLst>
              <a:gd name="adj1" fmla="val 16200000"/>
              <a:gd name="adj2" fmla="val 2268282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4" name="타원 3"/>
          <p:cNvSpPr/>
          <p:nvPr/>
        </p:nvSpPr>
        <p:spPr>
          <a:xfrm>
            <a:off x="804540" y="1975946"/>
            <a:ext cx="936104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620112" y="362101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706864" y="3465582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402128" y="258581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2321244" y="1546370"/>
            <a:ext cx="652480" cy="65248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 flipH="1">
            <a:off x="1023724" y="2443998"/>
            <a:ext cx="248868" cy="1177012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타원 45"/>
          <p:cNvSpPr/>
          <p:nvPr/>
        </p:nvSpPr>
        <p:spPr>
          <a:xfrm>
            <a:off x="4121296" y="3216932"/>
            <a:ext cx="936104" cy="936104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4266792" y="2267174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4266792" y="4420592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5056724" y="2826718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5057400" y="4044274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5688848" y="3479198"/>
            <a:ext cx="652480" cy="65248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설명선 2 17"/>
          <p:cNvSpPr/>
          <p:nvPr/>
        </p:nvSpPr>
        <p:spPr>
          <a:xfrm>
            <a:off x="5289152" y="1706240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2" name="설명선 2 51"/>
          <p:cNvSpPr/>
          <p:nvPr/>
        </p:nvSpPr>
        <p:spPr>
          <a:xfrm>
            <a:off x="6156176" y="2304336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3" name="설명선 2 52"/>
          <p:cNvSpPr/>
          <p:nvPr/>
        </p:nvSpPr>
        <p:spPr>
          <a:xfrm>
            <a:off x="6876256" y="3094512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154988"/>
              <a:gd name="adj6" fmla="val -4418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4" name="설명선 2 53"/>
          <p:cNvSpPr/>
          <p:nvPr/>
        </p:nvSpPr>
        <p:spPr>
          <a:xfrm>
            <a:off x="6177468" y="4696754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-63243"/>
              <a:gd name="adj6" fmla="val -40457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5" name="설명선 2 54"/>
          <p:cNvSpPr/>
          <p:nvPr/>
        </p:nvSpPr>
        <p:spPr>
          <a:xfrm>
            <a:off x="5289152" y="5229200"/>
            <a:ext cx="1227064" cy="394564"/>
          </a:xfrm>
          <a:prstGeom prst="borderCallout2">
            <a:avLst>
              <a:gd name="adj1" fmla="val 18750"/>
              <a:gd name="adj2" fmla="val -881"/>
              <a:gd name="adj3" fmla="val 18750"/>
              <a:gd name="adj4" fmla="val -16667"/>
              <a:gd name="adj5" fmla="val -63243"/>
              <a:gd name="adj6" fmla="val -40457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400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401160" y="3543756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타원 4"/>
          <p:cNvSpPr/>
          <p:nvPr/>
        </p:nvSpPr>
        <p:spPr>
          <a:xfrm>
            <a:off x="3401160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타원 5"/>
          <p:cNvSpPr/>
          <p:nvPr/>
        </p:nvSpPr>
        <p:spPr>
          <a:xfrm>
            <a:off x="4132680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2511144" y="2678124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2511144" y="351937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2511144" y="437281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0" name="직선 연결선 9"/>
          <p:cNvCxnSpPr>
            <a:stCxn id="6" idx="3"/>
            <a:endCxn id="4" idx="7"/>
          </p:cNvCxnSpPr>
          <p:nvPr/>
        </p:nvCxnSpPr>
        <p:spPr>
          <a:xfrm flipH="1">
            <a:off x="3769936" y="3046900"/>
            <a:ext cx="426016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>
            <a:stCxn id="5" idx="4"/>
            <a:endCxn id="4" idx="0"/>
          </p:cNvCxnSpPr>
          <p:nvPr/>
        </p:nvCxnSpPr>
        <p:spPr>
          <a:xfrm>
            <a:off x="3617184" y="3110172"/>
            <a:ext cx="0" cy="4335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>
            <a:stCxn id="7" idx="5"/>
            <a:endCxn id="4" idx="1"/>
          </p:cNvCxnSpPr>
          <p:nvPr/>
        </p:nvCxnSpPr>
        <p:spPr>
          <a:xfrm>
            <a:off x="2879920" y="3046900"/>
            <a:ext cx="584512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>
            <a:stCxn id="8" idx="6"/>
            <a:endCxn id="4" idx="2"/>
          </p:cNvCxnSpPr>
          <p:nvPr/>
        </p:nvCxnSpPr>
        <p:spPr>
          <a:xfrm>
            <a:off x="2943192" y="3735396"/>
            <a:ext cx="457968" cy="243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>
            <a:stCxn id="9" idx="7"/>
            <a:endCxn id="4" idx="3"/>
          </p:cNvCxnSpPr>
          <p:nvPr/>
        </p:nvCxnSpPr>
        <p:spPr>
          <a:xfrm flipV="1">
            <a:off x="2879920" y="3912532"/>
            <a:ext cx="584512" cy="5235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>
            <a:stCxn id="4" idx="5"/>
          </p:cNvCxnSpPr>
          <p:nvPr/>
        </p:nvCxnSpPr>
        <p:spPr>
          <a:xfrm>
            <a:off x="3769936" y="3912532"/>
            <a:ext cx="1071384" cy="67630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타원 15"/>
          <p:cNvSpPr/>
          <p:nvPr/>
        </p:nvSpPr>
        <p:spPr>
          <a:xfrm>
            <a:off x="4829128" y="4541556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5122037" y="4448174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5345376" y="4941168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5546770" y="4314036"/>
            <a:ext cx="216024" cy="21602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>
            <a:stCxn id="19" idx="0"/>
          </p:cNvCxnSpPr>
          <p:nvPr/>
        </p:nvCxnSpPr>
        <p:spPr>
          <a:xfrm flipV="1">
            <a:off x="5654782" y="2943384"/>
            <a:ext cx="0" cy="13706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타원 20"/>
          <p:cNvSpPr/>
          <p:nvPr/>
        </p:nvSpPr>
        <p:spPr>
          <a:xfrm rot="5400000">
            <a:off x="5434560" y="2512072"/>
            <a:ext cx="432048" cy="432048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 rot="5400000">
            <a:off x="6300192" y="251207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 rot="5400000">
            <a:off x="6300192" y="3243592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 rot="5400000">
            <a:off x="6300192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 rot="5400000">
            <a:off x="5458944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타원 25"/>
          <p:cNvSpPr/>
          <p:nvPr/>
        </p:nvSpPr>
        <p:spPr>
          <a:xfrm rot="5400000">
            <a:off x="4605504" y="1622056"/>
            <a:ext cx="432048" cy="432048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7" name="직선 연결선 26"/>
          <p:cNvCxnSpPr>
            <a:stCxn id="23" idx="3"/>
            <a:endCxn id="21" idx="7"/>
          </p:cNvCxnSpPr>
          <p:nvPr/>
        </p:nvCxnSpPr>
        <p:spPr>
          <a:xfrm rot="5400000" flipH="1">
            <a:off x="5870392" y="2813792"/>
            <a:ext cx="426016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>
            <a:stCxn id="22" idx="4"/>
            <a:endCxn id="21" idx="0"/>
          </p:cNvCxnSpPr>
          <p:nvPr/>
        </p:nvCxnSpPr>
        <p:spPr>
          <a:xfrm rot="5400000">
            <a:off x="6083400" y="2511304"/>
            <a:ext cx="0" cy="4335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>
            <a:stCxn id="24" idx="5"/>
            <a:endCxn id="21" idx="1"/>
          </p:cNvCxnSpPr>
          <p:nvPr/>
        </p:nvCxnSpPr>
        <p:spPr>
          <a:xfrm rot="5400000">
            <a:off x="5791144" y="2003024"/>
            <a:ext cx="584512" cy="56012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직선 연결선 29"/>
          <p:cNvCxnSpPr>
            <a:stCxn id="25" idx="6"/>
            <a:endCxn id="21" idx="2"/>
          </p:cNvCxnSpPr>
          <p:nvPr/>
        </p:nvCxnSpPr>
        <p:spPr>
          <a:xfrm rot="5400000">
            <a:off x="5433792" y="2270896"/>
            <a:ext cx="457968" cy="2438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직선 연결선 30"/>
          <p:cNvCxnSpPr>
            <a:stCxn id="26" idx="7"/>
            <a:endCxn id="21" idx="3"/>
          </p:cNvCxnSpPr>
          <p:nvPr/>
        </p:nvCxnSpPr>
        <p:spPr>
          <a:xfrm rot="5400000" flipV="1">
            <a:off x="4943800" y="2021312"/>
            <a:ext cx="584512" cy="523552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78694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그룹 14"/>
          <p:cNvGrpSpPr/>
          <p:nvPr/>
        </p:nvGrpSpPr>
        <p:grpSpPr>
          <a:xfrm>
            <a:off x="1838723" y="695723"/>
            <a:ext cx="2480865" cy="2480865"/>
            <a:chOff x="4568587" y="948135"/>
            <a:chExt cx="2480865" cy="2480865"/>
          </a:xfrm>
        </p:grpSpPr>
        <p:sp>
          <p:nvSpPr>
            <p:cNvPr id="16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7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그룹 18"/>
          <p:cNvGrpSpPr/>
          <p:nvPr/>
        </p:nvGrpSpPr>
        <p:grpSpPr>
          <a:xfrm rot="2700000">
            <a:off x="5517853" y="1936155"/>
            <a:ext cx="2480865" cy="2480865"/>
            <a:chOff x="4568587" y="948135"/>
            <a:chExt cx="2480865" cy="2480865"/>
          </a:xfrm>
        </p:grpSpPr>
        <p:sp>
          <p:nvSpPr>
            <p:cNvPr id="20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" name="그룹 22"/>
          <p:cNvGrpSpPr/>
          <p:nvPr/>
        </p:nvGrpSpPr>
        <p:grpSpPr>
          <a:xfrm rot="18900000">
            <a:off x="2352528" y="3330392"/>
            <a:ext cx="2480865" cy="2480865"/>
            <a:chOff x="4568587" y="948135"/>
            <a:chExt cx="2480865" cy="2480865"/>
          </a:xfrm>
        </p:grpSpPr>
        <p:sp>
          <p:nvSpPr>
            <p:cNvPr id="24" name="도넛 3"/>
            <p:cNvSpPr/>
            <p:nvPr/>
          </p:nvSpPr>
          <p:spPr>
            <a:xfrm>
              <a:off x="4568587" y="948135"/>
              <a:ext cx="2480865" cy="2480864"/>
            </a:xfrm>
            <a:custGeom>
              <a:avLst/>
              <a:gdLst/>
              <a:ahLst/>
              <a:cxnLst/>
              <a:rect l="l" t="t" r="r" b="b"/>
              <a:pathLst>
                <a:path w="2480865" h="2480864">
                  <a:moveTo>
                    <a:pt x="1" y="0"/>
                  </a:moveTo>
                  <a:cubicBezTo>
                    <a:pt x="1370144" y="0"/>
                    <a:pt x="2480865" y="1110721"/>
                    <a:pt x="2480865" y="2480864"/>
                  </a:cubicBezTo>
                  <a:lnTo>
                    <a:pt x="1755907" y="2480864"/>
                  </a:lnTo>
                  <a:cubicBezTo>
                    <a:pt x="1755907" y="1511104"/>
                    <a:pt x="969761" y="724958"/>
                    <a:pt x="1" y="724958"/>
                  </a:cubicBezTo>
                  <a:lnTo>
                    <a:pt x="0" y="72495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도넛 4"/>
            <p:cNvSpPr/>
            <p:nvPr/>
          </p:nvSpPr>
          <p:spPr>
            <a:xfrm>
              <a:off x="4568588" y="1844825"/>
              <a:ext cx="1587589" cy="1584175"/>
            </a:xfrm>
            <a:custGeom>
              <a:avLst/>
              <a:gdLst/>
              <a:ahLst/>
              <a:cxnLst/>
              <a:rect l="l" t="t" r="r" b="b"/>
              <a:pathLst>
                <a:path w="1587589" h="1584175">
                  <a:moveTo>
                    <a:pt x="3413" y="0"/>
                  </a:moveTo>
                  <a:cubicBezTo>
                    <a:pt x="878329" y="0"/>
                    <a:pt x="1587589" y="709260"/>
                    <a:pt x="1587589" y="1584175"/>
                  </a:cubicBezTo>
                  <a:lnTo>
                    <a:pt x="862924" y="1584175"/>
                  </a:lnTo>
                  <a:cubicBezTo>
                    <a:pt x="862924" y="1109481"/>
                    <a:pt x="478108" y="724665"/>
                    <a:pt x="3413" y="724665"/>
                  </a:cubicBezTo>
                  <a:lnTo>
                    <a:pt x="0" y="724837"/>
                  </a:lnTo>
                  <a:lnTo>
                    <a:pt x="0" y="172"/>
                  </a:lnTo>
                  <a:cubicBezTo>
                    <a:pt x="1137" y="1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타원 5"/>
            <p:cNvSpPr/>
            <p:nvPr/>
          </p:nvSpPr>
          <p:spPr>
            <a:xfrm>
              <a:off x="4568588" y="2709001"/>
              <a:ext cx="723413" cy="719999"/>
            </a:xfrm>
            <a:custGeom>
              <a:avLst/>
              <a:gdLst/>
              <a:ahLst/>
              <a:cxnLst/>
              <a:rect l="l" t="t" r="r" b="b"/>
              <a:pathLst>
                <a:path w="723413" h="719999">
                  <a:moveTo>
                    <a:pt x="3413" y="0"/>
                  </a:moveTo>
                  <a:cubicBezTo>
                    <a:pt x="401058" y="0"/>
                    <a:pt x="723413" y="322355"/>
                    <a:pt x="723413" y="719999"/>
                  </a:cubicBezTo>
                  <a:lnTo>
                    <a:pt x="0" y="719999"/>
                  </a:lnTo>
                  <a:lnTo>
                    <a:pt x="0" y="172"/>
                  </a:lnTo>
                  <a:cubicBezTo>
                    <a:pt x="1137" y="3"/>
                    <a:pt x="2275" y="0"/>
                    <a:pt x="341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5614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평행 사변형 3"/>
          <p:cNvSpPr/>
          <p:nvPr/>
        </p:nvSpPr>
        <p:spPr>
          <a:xfrm>
            <a:off x="1763688" y="5220013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평행 사변형 4"/>
          <p:cNvSpPr/>
          <p:nvPr/>
        </p:nvSpPr>
        <p:spPr>
          <a:xfrm>
            <a:off x="1763688" y="4779026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평행 사변형 5"/>
          <p:cNvSpPr/>
          <p:nvPr/>
        </p:nvSpPr>
        <p:spPr>
          <a:xfrm>
            <a:off x="1763688" y="4338039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평행 사변형 6"/>
          <p:cNvSpPr/>
          <p:nvPr/>
        </p:nvSpPr>
        <p:spPr>
          <a:xfrm>
            <a:off x="1763688" y="3897052"/>
            <a:ext cx="2376264" cy="924961"/>
          </a:xfrm>
          <a:prstGeom prst="parallelogram">
            <a:avLst>
              <a:gd name="adj" fmla="val 54447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원형 7"/>
          <p:cNvSpPr>
            <a:spLocks noChangeAspect="1"/>
          </p:cNvSpPr>
          <p:nvPr/>
        </p:nvSpPr>
        <p:spPr>
          <a:xfrm rot="4500000">
            <a:off x="1528426" y="721329"/>
            <a:ext cx="2721902" cy="2721902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원형 8"/>
          <p:cNvSpPr>
            <a:spLocks noChangeAspect="1"/>
          </p:cNvSpPr>
          <p:nvPr/>
        </p:nvSpPr>
        <p:spPr>
          <a:xfrm rot="4500000">
            <a:off x="1722848" y="1325334"/>
            <a:ext cx="2333059" cy="2333059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원형 9"/>
          <p:cNvSpPr/>
          <p:nvPr/>
        </p:nvSpPr>
        <p:spPr>
          <a:xfrm rot="4500000">
            <a:off x="1917269" y="1919798"/>
            <a:ext cx="1944216" cy="1944216"/>
          </a:xfrm>
          <a:prstGeom prst="pie">
            <a:avLst>
              <a:gd name="adj1" fmla="val 7178913"/>
              <a:gd name="adj2" fmla="val 1620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6" name="그룹 15"/>
          <p:cNvGrpSpPr/>
          <p:nvPr/>
        </p:nvGrpSpPr>
        <p:grpSpPr>
          <a:xfrm>
            <a:off x="5364088" y="3991430"/>
            <a:ext cx="2081410" cy="2061116"/>
            <a:chOff x="5364087" y="4033467"/>
            <a:chExt cx="2448273" cy="2424402"/>
          </a:xfrm>
        </p:grpSpPr>
        <p:sp>
          <p:nvSpPr>
            <p:cNvPr id="15" name="평행 사변형 14"/>
            <p:cNvSpPr/>
            <p:nvPr/>
          </p:nvSpPr>
          <p:spPr>
            <a:xfrm rot="1496841">
              <a:off x="5364087" y="526973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평행 사변형 13"/>
            <p:cNvSpPr/>
            <p:nvPr/>
          </p:nvSpPr>
          <p:spPr>
            <a:xfrm rot="1496841">
              <a:off x="5364087" y="485764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평행 사변형 12"/>
            <p:cNvSpPr/>
            <p:nvPr/>
          </p:nvSpPr>
          <p:spPr>
            <a:xfrm rot="1496841">
              <a:off x="5364088" y="444555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평행 사변형 11"/>
            <p:cNvSpPr/>
            <p:nvPr/>
          </p:nvSpPr>
          <p:spPr>
            <a:xfrm rot="1496841">
              <a:off x="5364088" y="4033467"/>
              <a:ext cx="2448272" cy="1188132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5364087" y="713242"/>
            <a:ext cx="2081409" cy="2178664"/>
            <a:chOff x="5364087" y="713242"/>
            <a:chExt cx="2081409" cy="2178664"/>
          </a:xfrm>
        </p:grpSpPr>
        <p:sp>
          <p:nvSpPr>
            <p:cNvPr id="25" name="평행 사변형 24"/>
            <p:cNvSpPr/>
            <p:nvPr/>
          </p:nvSpPr>
          <p:spPr>
            <a:xfrm rot="1496841">
              <a:off x="5364087" y="1881810"/>
              <a:ext cx="2081409" cy="1010096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평행 사변형 25"/>
            <p:cNvSpPr/>
            <p:nvPr/>
          </p:nvSpPr>
          <p:spPr>
            <a:xfrm rot="1496841">
              <a:off x="5395099" y="1492287"/>
              <a:ext cx="1873268" cy="909086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평행 사변형 26"/>
            <p:cNvSpPr/>
            <p:nvPr/>
          </p:nvSpPr>
          <p:spPr>
            <a:xfrm rot="1496841">
              <a:off x="5426112" y="1102765"/>
              <a:ext cx="1665127" cy="808077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평행 사변형 27"/>
            <p:cNvSpPr/>
            <p:nvPr/>
          </p:nvSpPr>
          <p:spPr>
            <a:xfrm rot="1496841">
              <a:off x="5457125" y="713242"/>
              <a:ext cx="1456986" cy="707067"/>
            </a:xfrm>
            <a:prstGeom prst="parallelogram">
              <a:avLst>
                <a:gd name="adj" fmla="val 23884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5491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782563" y="728700"/>
            <a:ext cx="3321903" cy="2303872"/>
            <a:chOff x="431540" y="480072"/>
            <a:chExt cx="3888048" cy="2696516"/>
          </a:xfrm>
        </p:grpSpPr>
        <p:sp>
          <p:nvSpPr>
            <p:cNvPr id="4" name="직사각형 3"/>
            <p:cNvSpPr/>
            <p:nvPr/>
          </p:nvSpPr>
          <p:spPr>
            <a:xfrm>
              <a:off x="431540" y="2564904"/>
              <a:ext cx="388804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431540" y="1862644"/>
              <a:ext cx="3024336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431540" y="1167700"/>
              <a:ext cx="215430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431540" y="480072"/>
              <a:ext cx="1287438" cy="61168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직사각형 10"/>
          <p:cNvSpPr/>
          <p:nvPr/>
        </p:nvSpPr>
        <p:spPr>
          <a:xfrm>
            <a:off x="5025379" y="2509956"/>
            <a:ext cx="3321903" cy="522616"/>
          </a:xfrm>
          <a:custGeom>
            <a:avLst/>
            <a:gdLst>
              <a:gd name="connsiteX0" fmla="*/ 0 w 3321903"/>
              <a:gd name="connsiteY0" fmla="*/ 0 h 522616"/>
              <a:gd name="connsiteX1" fmla="*/ 3321903 w 3321903"/>
              <a:gd name="connsiteY1" fmla="*/ 0 h 522616"/>
              <a:gd name="connsiteX2" fmla="*/ 3321903 w 3321903"/>
              <a:gd name="connsiteY2" fmla="*/ 522616 h 522616"/>
              <a:gd name="connsiteX3" fmla="*/ 0 w 3321903"/>
              <a:gd name="connsiteY3" fmla="*/ 522616 h 522616"/>
              <a:gd name="connsiteX4" fmla="*/ 0 w 3321903"/>
              <a:gd name="connsiteY4" fmla="*/ 0 h 522616"/>
              <a:gd name="connsiteX0" fmla="*/ 7152 w 3329055"/>
              <a:gd name="connsiteY0" fmla="*/ 0 h 522616"/>
              <a:gd name="connsiteX1" fmla="*/ 3329055 w 3329055"/>
              <a:gd name="connsiteY1" fmla="*/ 0 h 522616"/>
              <a:gd name="connsiteX2" fmla="*/ 3329055 w 3329055"/>
              <a:gd name="connsiteY2" fmla="*/ 522616 h 522616"/>
              <a:gd name="connsiteX3" fmla="*/ 7152 w 3329055"/>
              <a:gd name="connsiteY3" fmla="*/ 522616 h 522616"/>
              <a:gd name="connsiteX4" fmla="*/ 0 w 3329055"/>
              <a:gd name="connsiteY4" fmla="*/ 240559 h 522616"/>
              <a:gd name="connsiteX5" fmla="*/ 7152 w 3329055"/>
              <a:gd name="connsiteY5" fmla="*/ 0 h 522616"/>
              <a:gd name="connsiteX0" fmla="*/ 0 w 3329055"/>
              <a:gd name="connsiteY0" fmla="*/ 240559 h 522616"/>
              <a:gd name="connsiteX1" fmla="*/ 7152 w 3329055"/>
              <a:gd name="connsiteY1" fmla="*/ 0 h 522616"/>
              <a:gd name="connsiteX2" fmla="*/ 3329055 w 3329055"/>
              <a:gd name="connsiteY2" fmla="*/ 0 h 522616"/>
              <a:gd name="connsiteX3" fmla="*/ 3329055 w 3329055"/>
              <a:gd name="connsiteY3" fmla="*/ 522616 h 522616"/>
              <a:gd name="connsiteX4" fmla="*/ 7152 w 3329055"/>
              <a:gd name="connsiteY4" fmla="*/ 522616 h 522616"/>
              <a:gd name="connsiteX5" fmla="*/ 91440 w 3329055"/>
              <a:gd name="connsiteY5" fmla="*/ 331999 h 522616"/>
              <a:gd name="connsiteX0" fmla="*/ 0 w 3329055"/>
              <a:gd name="connsiteY0" fmla="*/ 240559 h 522616"/>
              <a:gd name="connsiteX1" fmla="*/ 7152 w 3329055"/>
              <a:gd name="connsiteY1" fmla="*/ 0 h 522616"/>
              <a:gd name="connsiteX2" fmla="*/ 3329055 w 3329055"/>
              <a:gd name="connsiteY2" fmla="*/ 0 h 522616"/>
              <a:gd name="connsiteX3" fmla="*/ 3329055 w 3329055"/>
              <a:gd name="connsiteY3" fmla="*/ 522616 h 522616"/>
              <a:gd name="connsiteX4" fmla="*/ 7152 w 3329055"/>
              <a:gd name="connsiteY4" fmla="*/ 522616 h 522616"/>
              <a:gd name="connsiteX0" fmla="*/ 0 w 3321903"/>
              <a:gd name="connsiteY0" fmla="*/ 0 h 522616"/>
              <a:gd name="connsiteX1" fmla="*/ 3321903 w 3321903"/>
              <a:gd name="connsiteY1" fmla="*/ 0 h 522616"/>
              <a:gd name="connsiteX2" fmla="*/ 3321903 w 3321903"/>
              <a:gd name="connsiteY2" fmla="*/ 522616 h 522616"/>
              <a:gd name="connsiteX3" fmla="*/ 0 w 3321903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21903" h="522616">
                <a:moveTo>
                  <a:pt x="0" y="0"/>
                </a:moveTo>
                <a:lnTo>
                  <a:pt x="3321903" y="0"/>
                </a:lnTo>
                <a:lnTo>
                  <a:pt x="3321903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5025379" y="1909953"/>
            <a:ext cx="2583958" cy="522616"/>
          </a:xfrm>
          <a:custGeom>
            <a:avLst/>
            <a:gdLst>
              <a:gd name="connsiteX0" fmla="*/ 0 w 2583958"/>
              <a:gd name="connsiteY0" fmla="*/ 0 h 522616"/>
              <a:gd name="connsiteX1" fmla="*/ 2583958 w 2583958"/>
              <a:gd name="connsiteY1" fmla="*/ 0 h 522616"/>
              <a:gd name="connsiteX2" fmla="*/ 2583958 w 2583958"/>
              <a:gd name="connsiteY2" fmla="*/ 522616 h 522616"/>
              <a:gd name="connsiteX3" fmla="*/ 0 w 2583958"/>
              <a:gd name="connsiteY3" fmla="*/ 522616 h 522616"/>
              <a:gd name="connsiteX4" fmla="*/ 0 w 2583958"/>
              <a:gd name="connsiteY4" fmla="*/ 0 h 522616"/>
              <a:gd name="connsiteX0" fmla="*/ 7152 w 2591110"/>
              <a:gd name="connsiteY0" fmla="*/ 0 h 522616"/>
              <a:gd name="connsiteX1" fmla="*/ 2591110 w 2591110"/>
              <a:gd name="connsiteY1" fmla="*/ 0 h 522616"/>
              <a:gd name="connsiteX2" fmla="*/ 2591110 w 2591110"/>
              <a:gd name="connsiteY2" fmla="*/ 522616 h 522616"/>
              <a:gd name="connsiteX3" fmla="*/ 7152 w 2591110"/>
              <a:gd name="connsiteY3" fmla="*/ 522616 h 522616"/>
              <a:gd name="connsiteX4" fmla="*/ 0 w 2591110"/>
              <a:gd name="connsiteY4" fmla="*/ 240716 h 522616"/>
              <a:gd name="connsiteX5" fmla="*/ 7152 w 2591110"/>
              <a:gd name="connsiteY5" fmla="*/ 0 h 522616"/>
              <a:gd name="connsiteX0" fmla="*/ 0 w 2591110"/>
              <a:gd name="connsiteY0" fmla="*/ 240716 h 522616"/>
              <a:gd name="connsiteX1" fmla="*/ 7152 w 2591110"/>
              <a:gd name="connsiteY1" fmla="*/ 0 h 522616"/>
              <a:gd name="connsiteX2" fmla="*/ 2591110 w 2591110"/>
              <a:gd name="connsiteY2" fmla="*/ 0 h 522616"/>
              <a:gd name="connsiteX3" fmla="*/ 2591110 w 2591110"/>
              <a:gd name="connsiteY3" fmla="*/ 522616 h 522616"/>
              <a:gd name="connsiteX4" fmla="*/ 7152 w 2591110"/>
              <a:gd name="connsiteY4" fmla="*/ 522616 h 522616"/>
              <a:gd name="connsiteX5" fmla="*/ 91440 w 2591110"/>
              <a:gd name="connsiteY5" fmla="*/ 332156 h 522616"/>
              <a:gd name="connsiteX0" fmla="*/ 0 w 2591110"/>
              <a:gd name="connsiteY0" fmla="*/ 240716 h 522616"/>
              <a:gd name="connsiteX1" fmla="*/ 7152 w 2591110"/>
              <a:gd name="connsiteY1" fmla="*/ 0 h 522616"/>
              <a:gd name="connsiteX2" fmla="*/ 2591110 w 2591110"/>
              <a:gd name="connsiteY2" fmla="*/ 0 h 522616"/>
              <a:gd name="connsiteX3" fmla="*/ 2591110 w 2591110"/>
              <a:gd name="connsiteY3" fmla="*/ 522616 h 522616"/>
              <a:gd name="connsiteX4" fmla="*/ 7152 w 2591110"/>
              <a:gd name="connsiteY4" fmla="*/ 522616 h 522616"/>
              <a:gd name="connsiteX0" fmla="*/ 0 w 2583958"/>
              <a:gd name="connsiteY0" fmla="*/ 0 h 522616"/>
              <a:gd name="connsiteX1" fmla="*/ 2583958 w 2583958"/>
              <a:gd name="connsiteY1" fmla="*/ 0 h 522616"/>
              <a:gd name="connsiteX2" fmla="*/ 2583958 w 2583958"/>
              <a:gd name="connsiteY2" fmla="*/ 522616 h 522616"/>
              <a:gd name="connsiteX3" fmla="*/ 0 w 2583958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3958" h="522616">
                <a:moveTo>
                  <a:pt x="0" y="0"/>
                </a:moveTo>
                <a:lnTo>
                  <a:pt x="2583958" y="0"/>
                </a:lnTo>
                <a:lnTo>
                  <a:pt x="2583958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직사각형 12"/>
          <p:cNvSpPr/>
          <p:nvPr/>
        </p:nvSpPr>
        <p:spPr>
          <a:xfrm>
            <a:off x="5025379" y="1316201"/>
            <a:ext cx="1840616" cy="522616"/>
          </a:xfrm>
          <a:custGeom>
            <a:avLst/>
            <a:gdLst>
              <a:gd name="connsiteX0" fmla="*/ 0 w 1840616"/>
              <a:gd name="connsiteY0" fmla="*/ 0 h 522616"/>
              <a:gd name="connsiteX1" fmla="*/ 1840616 w 1840616"/>
              <a:gd name="connsiteY1" fmla="*/ 0 h 522616"/>
              <a:gd name="connsiteX2" fmla="*/ 1840616 w 1840616"/>
              <a:gd name="connsiteY2" fmla="*/ 522616 h 522616"/>
              <a:gd name="connsiteX3" fmla="*/ 0 w 1840616"/>
              <a:gd name="connsiteY3" fmla="*/ 522616 h 522616"/>
              <a:gd name="connsiteX4" fmla="*/ 0 w 1840616"/>
              <a:gd name="connsiteY4" fmla="*/ 0 h 522616"/>
              <a:gd name="connsiteX0" fmla="*/ 7152 w 1847768"/>
              <a:gd name="connsiteY0" fmla="*/ 0 h 522616"/>
              <a:gd name="connsiteX1" fmla="*/ 1847768 w 1847768"/>
              <a:gd name="connsiteY1" fmla="*/ 0 h 522616"/>
              <a:gd name="connsiteX2" fmla="*/ 1847768 w 1847768"/>
              <a:gd name="connsiteY2" fmla="*/ 522616 h 522616"/>
              <a:gd name="connsiteX3" fmla="*/ 7152 w 1847768"/>
              <a:gd name="connsiteY3" fmla="*/ 522616 h 522616"/>
              <a:gd name="connsiteX4" fmla="*/ 0 w 1847768"/>
              <a:gd name="connsiteY4" fmla="*/ 219991 h 522616"/>
              <a:gd name="connsiteX5" fmla="*/ 7152 w 1847768"/>
              <a:gd name="connsiteY5" fmla="*/ 0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5" fmla="*/ 91440 w 1847768"/>
              <a:gd name="connsiteY5" fmla="*/ 311431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0" fmla="*/ 0 w 1847768"/>
              <a:gd name="connsiteY0" fmla="*/ 219991 h 522616"/>
              <a:gd name="connsiteX1" fmla="*/ 7152 w 1847768"/>
              <a:gd name="connsiteY1" fmla="*/ 0 h 522616"/>
              <a:gd name="connsiteX2" fmla="*/ 1847768 w 1847768"/>
              <a:gd name="connsiteY2" fmla="*/ 0 h 522616"/>
              <a:gd name="connsiteX3" fmla="*/ 1847768 w 1847768"/>
              <a:gd name="connsiteY3" fmla="*/ 522616 h 522616"/>
              <a:gd name="connsiteX4" fmla="*/ 7152 w 1847768"/>
              <a:gd name="connsiteY4" fmla="*/ 522616 h 522616"/>
              <a:gd name="connsiteX0" fmla="*/ 0 w 1840616"/>
              <a:gd name="connsiteY0" fmla="*/ 0 h 522616"/>
              <a:gd name="connsiteX1" fmla="*/ 1840616 w 1840616"/>
              <a:gd name="connsiteY1" fmla="*/ 0 h 522616"/>
              <a:gd name="connsiteX2" fmla="*/ 1840616 w 1840616"/>
              <a:gd name="connsiteY2" fmla="*/ 522616 h 522616"/>
              <a:gd name="connsiteX3" fmla="*/ 0 w 1840616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0616" h="522616">
                <a:moveTo>
                  <a:pt x="0" y="0"/>
                </a:moveTo>
                <a:lnTo>
                  <a:pt x="1840616" y="0"/>
                </a:lnTo>
                <a:lnTo>
                  <a:pt x="1840616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5025379" y="728700"/>
            <a:ext cx="1099972" cy="522616"/>
          </a:xfrm>
          <a:custGeom>
            <a:avLst/>
            <a:gdLst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  <a:gd name="connsiteX4" fmla="*/ 0 w 1099972"/>
              <a:gd name="connsiteY4" fmla="*/ 0 h 522616"/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  <a:gd name="connsiteX4" fmla="*/ 163 w 1099972"/>
              <a:gd name="connsiteY4" fmla="*/ 244222 h 522616"/>
              <a:gd name="connsiteX5" fmla="*/ 0 w 1099972"/>
              <a:gd name="connsiteY5" fmla="*/ 0 h 522616"/>
              <a:gd name="connsiteX0" fmla="*/ 163 w 1099972"/>
              <a:gd name="connsiteY0" fmla="*/ 244222 h 522616"/>
              <a:gd name="connsiteX1" fmla="*/ 0 w 1099972"/>
              <a:gd name="connsiteY1" fmla="*/ 0 h 522616"/>
              <a:gd name="connsiteX2" fmla="*/ 1099972 w 1099972"/>
              <a:gd name="connsiteY2" fmla="*/ 0 h 522616"/>
              <a:gd name="connsiteX3" fmla="*/ 1099972 w 1099972"/>
              <a:gd name="connsiteY3" fmla="*/ 522616 h 522616"/>
              <a:gd name="connsiteX4" fmla="*/ 0 w 1099972"/>
              <a:gd name="connsiteY4" fmla="*/ 522616 h 522616"/>
              <a:gd name="connsiteX5" fmla="*/ 91603 w 1099972"/>
              <a:gd name="connsiteY5" fmla="*/ 335662 h 522616"/>
              <a:gd name="connsiteX0" fmla="*/ 163 w 1099972"/>
              <a:gd name="connsiteY0" fmla="*/ 244222 h 522616"/>
              <a:gd name="connsiteX1" fmla="*/ 0 w 1099972"/>
              <a:gd name="connsiteY1" fmla="*/ 0 h 522616"/>
              <a:gd name="connsiteX2" fmla="*/ 1099972 w 1099972"/>
              <a:gd name="connsiteY2" fmla="*/ 0 h 522616"/>
              <a:gd name="connsiteX3" fmla="*/ 1099972 w 1099972"/>
              <a:gd name="connsiteY3" fmla="*/ 522616 h 522616"/>
              <a:gd name="connsiteX4" fmla="*/ 0 w 1099972"/>
              <a:gd name="connsiteY4" fmla="*/ 522616 h 522616"/>
              <a:gd name="connsiteX0" fmla="*/ 0 w 1099972"/>
              <a:gd name="connsiteY0" fmla="*/ 0 h 522616"/>
              <a:gd name="connsiteX1" fmla="*/ 1099972 w 1099972"/>
              <a:gd name="connsiteY1" fmla="*/ 0 h 522616"/>
              <a:gd name="connsiteX2" fmla="*/ 1099972 w 1099972"/>
              <a:gd name="connsiteY2" fmla="*/ 522616 h 522616"/>
              <a:gd name="connsiteX3" fmla="*/ 0 w 1099972"/>
              <a:gd name="connsiteY3" fmla="*/ 522616 h 52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9972" h="522616">
                <a:moveTo>
                  <a:pt x="0" y="0"/>
                </a:moveTo>
                <a:lnTo>
                  <a:pt x="1099972" y="0"/>
                </a:lnTo>
                <a:lnTo>
                  <a:pt x="1099972" y="522616"/>
                </a:lnTo>
                <a:lnTo>
                  <a:pt x="0" y="522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양쪽 모서리가 둥근 사각형 20"/>
          <p:cNvSpPr/>
          <p:nvPr/>
        </p:nvSpPr>
        <p:spPr>
          <a:xfrm rot="5400000">
            <a:off x="6439696" y="4242469"/>
            <a:ext cx="522616" cy="3321903"/>
          </a:xfrm>
          <a:custGeom>
            <a:avLst/>
            <a:gdLst>
              <a:gd name="connsiteX0" fmla="*/ 87104 w 522616"/>
              <a:gd name="connsiteY0" fmla="*/ 0 h 3321903"/>
              <a:gd name="connsiteX1" fmla="*/ 435512 w 522616"/>
              <a:gd name="connsiteY1" fmla="*/ 0 h 3321903"/>
              <a:gd name="connsiteX2" fmla="*/ 522616 w 522616"/>
              <a:gd name="connsiteY2" fmla="*/ 87104 h 3321903"/>
              <a:gd name="connsiteX3" fmla="*/ 522616 w 522616"/>
              <a:gd name="connsiteY3" fmla="*/ 3321903 h 3321903"/>
              <a:gd name="connsiteX4" fmla="*/ 522616 w 522616"/>
              <a:gd name="connsiteY4" fmla="*/ 3321903 h 3321903"/>
              <a:gd name="connsiteX5" fmla="*/ 0 w 522616"/>
              <a:gd name="connsiteY5" fmla="*/ 3321903 h 3321903"/>
              <a:gd name="connsiteX6" fmla="*/ 0 w 522616"/>
              <a:gd name="connsiteY6" fmla="*/ 3321903 h 3321903"/>
              <a:gd name="connsiteX7" fmla="*/ 0 w 522616"/>
              <a:gd name="connsiteY7" fmla="*/ 87104 h 3321903"/>
              <a:gd name="connsiteX8" fmla="*/ 87104 w 522616"/>
              <a:gd name="connsiteY8" fmla="*/ 0 h 3321903"/>
              <a:gd name="connsiteX0" fmla="*/ 87104 w 522616"/>
              <a:gd name="connsiteY0" fmla="*/ 0 h 3325599"/>
              <a:gd name="connsiteX1" fmla="*/ 435512 w 522616"/>
              <a:gd name="connsiteY1" fmla="*/ 0 h 3325599"/>
              <a:gd name="connsiteX2" fmla="*/ 522616 w 522616"/>
              <a:gd name="connsiteY2" fmla="*/ 87104 h 3325599"/>
              <a:gd name="connsiteX3" fmla="*/ 522616 w 522616"/>
              <a:gd name="connsiteY3" fmla="*/ 3321903 h 3325599"/>
              <a:gd name="connsiteX4" fmla="*/ 522616 w 522616"/>
              <a:gd name="connsiteY4" fmla="*/ 3321903 h 3325599"/>
              <a:gd name="connsiteX5" fmla="*/ 268569 w 522616"/>
              <a:gd name="connsiteY5" fmla="*/ 3325599 h 3325599"/>
              <a:gd name="connsiteX6" fmla="*/ 0 w 522616"/>
              <a:gd name="connsiteY6" fmla="*/ 3321903 h 3325599"/>
              <a:gd name="connsiteX7" fmla="*/ 0 w 522616"/>
              <a:gd name="connsiteY7" fmla="*/ 3321903 h 3325599"/>
              <a:gd name="connsiteX8" fmla="*/ 0 w 522616"/>
              <a:gd name="connsiteY8" fmla="*/ 87104 h 3325599"/>
              <a:gd name="connsiteX9" fmla="*/ 87104 w 522616"/>
              <a:gd name="connsiteY9" fmla="*/ 0 h 3325599"/>
              <a:gd name="connsiteX0" fmla="*/ 268569 w 522616"/>
              <a:gd name="connsiteY0" fmla="*/ 3325599 h 3417039"/>
              <a:gd name="connsiteX1" fmla="*/ 0 w 522616"/>
              <a:gd name="connsiteY1" fmla="*/ 3321903 h 3417039"/>
              <a:gd name="connsiteX2" fmla="*/ 0 w 522616"/>
              <a:gd name="connsiteY2" fmla="*/ 3321903 h 3417039"/>
              <a:gd name="connsiteX3" fmla="*/ 0 w 522616"/>
              <a:gd name="connsiteY3" fmla="*/ 87104 h 3417039"/>
              <a:gd name="connsiteX4" fmla="*/ 87104 w 522616"/>
              <a:gd name="connsiteY4" fmla="*/ 0 h 3417039"/>
              <a:gd name="connsiteX5" fmla="*/ 435512 w 522616"/>
              <a:gd name="connsiteY5" fmla="*/ 0 h 3417039"/>
              <a:gd name="connsiteX6" fmla="*/ 522616 w 522616"/>
              <a:gd name="connsiteY6" fmla="*/ 87104 h 3417039"/>
              <a:gd name="connsiteX7" fmla="*/ 522616 w 522616"/>
              <a:gd name="connsiteY7" fmla="*/ 3321903 h 3417039"/>
              <a:gd name="connsiteX8" fmla="*/ 522616 w 522616"/>
              <a:gd name="connsiteY8" fmla="*/ 3321903 h 3417039"/>
              <a:gd name="connsiteX9" fmla="*/ 360009 w 522616"/>
              <a:gd name="connsiteY9" fmla="*/ 3417039 h 3417039"/>
              <a:gd name="connsiteX0" fmla="*/ 0 w 522616"/>
              <a:gd name="connsiteY0" fmla="*/ 3321903 h 3417039"/>
              <a:gd name="connsiteX1" fmla="*/ 0 w 522616"/>
              <a:gd name="connsiteY1" fmla="*/ 3321903 h 3417039"/>
              <a:gd name="connsiteX2" fmla="*/ 0 w 522616"/>
              <a:gd name="connsiteY2" fmla="*/ 87104 h 3417039"/>
              <a:gd name="connsiteX3" fmla="*/ 87104 w 522616"/>
              <a:gd name="connsiteY3" fmla="*/ 0 h 3417039"/>
              <a:gd name="connsiteX4" fmla="*/ 435512 w 522616"/>
              <a:gd name="connsiteY4" fmla="*/ 0 h 3417039"/>
              <a:gd name="connsiteX5" fmla="*/ 522616 w 522616"/>
              <a:gd name="connsiteY5" fmla="*/ 87104 h 3417039"/>
              <a:gd name="connsiteX6" fmla="*/ 522616 w 522616"/>
              <a:gd name="connsiteY6" fmla="*/ 3321903 h 3417039"/>
              <a:gd name="connsiteX7" fmla="*/ 522616 w 522616"/>
              <a:gd name="connsiteY7" fmla="*/ 3321903 h 3417039"/>
              <a:gd name="connsiteX8" fmla="*/ 360009 w 522616"/>
              <a:gd name="connsiteY8" fmla="*/ 3417039 h 3417039"/>
              <a:gd name="connsiteX0" fmla="*/ 0 w 522616"/>
              <a:gd name="connsiteY0" fmla="*/ 3321903 h 3321903"/>
              <a:gd name="connsiteX1" fmla="*/ 0 w 522616"/>
              <a:gd name="connsiteY1" fmla="*/ 3321903 h 3321903"/>
              <a:gd name="connsiteX2" fmla="*/ 0 w 522616"/>
              <a:gd name="connsiteY2" fmla="*/ 87104 h 3321903"/>
              <a:gd name="connsiteX3" fmla="*/ 87104 w 522616"/>
              <a:gd name="connsiteY3" fmla="*/ 0 h 3321903"/>
              <a:gd name="connsiteX4" fmla="*/ 435512 w 522616"/>
              <a:gd name="connsiteY4" fmla="*/ 0 h 3321903"/>
              <a:gd name="connsiteX5" fmla="*/ 522616 w 522616"/>
              <a:gd name="connsiteY5" fmla="*/ 87104 h 3321903"/>
              <a:gd name="connsiteX6" fmla="*/ 522616 w 522616"/>
              <a:gd name="connsiteY6" fmla="*/ 3321903 h 3321903"/>
              <a:gd name="connsiteX7" fmla="*/ 522616 w 522616"/>
              <a:gd name="connsiteY7" fmla="*/ 3321903 h 332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3321903">
                <a:moveTo>
                  <a:pt x="0" y="3321903"/>
                </a:moveTo>
                <a:lnTo>
                  <a:pt x="0" y="3321903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3321903"/>
                </a:lnTo>
                <a:lnTo>
                  <a:pt x="522616" y="3321903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양쪽 모서리가 둥근 사각형 21"/>
          <p:cNvSpPr/>
          <p:nvPr/>
        </p:nvSpPr>
        <p:spPr>
          <a:xfrm rot="5400000">
            <a:off x="6070723" y="4017546"/>
            <a:ext cx="522616" cy="2583958"/>
          </a:xfrm>
          <a:custGeom>
            <a:avLst/>
            <a:gdLst>
              <a:gd name="connsiteX0" fmla="*/ 87104 w 522616"/>
              <a:gd name="connsiteY0" fmla="*/ 0 h 2583958"/>
              <a:gd name="connsiteX1" fmla="*/ 435512 w 522616"/>
              <a:gd name="connsiteY1" fmla="*/ 0 h 2583958"/>
              <a:gd name="connsiteX2" fmla="*/ 522616 w 522616"/>
              <a:gd name="connsiteY2" fmla="*/ 87104 h 2583958"/>
              <a:gd name="connsiteX3" fmla="*/ 522616 w 522616"/>
              <a:gd name="connsiteY3" fmla="*/ 2583958 h 2583958"/>
              <a:gd name="connsiteX4" fmla="*/ 522616 w 522616"/>
              <a:gd name="connsiteY4" fmla="*/ 2583958 h 2583958"/>
              <a:gd name="connsiteX5" fmla="*/ 0 w 522616"/>
              <a:gd name="connsiteY5" fmla="*/ 2583958 h 2583958"/>
              <a:gd name="connsiteX6" fmla="*/ 0 w 522616"/>
              <a:gd name="connsiteY6" fmla="*/ 2583958 h 2583958"/>
              <a:gd name="connsiteX7" fmla="*/ 0 w 522616"/>
              <a:gd name="connsiteY7" fmla="*/ 87104 h 2583958"/>
              <a:gd name="connsiteX8" fmla="*/ 87104 w 522616"/>
              <a:gd name="connsiteY8" fmla="*/ 0 h 2583958"/>
              <a:gd name="connsiteX0" fmla="*/ 87104 w 522616"/>
              <a:gd name="connsiteY0" fmla="*/ 0 h 2587653"/>
              <a:gd name="connsiteX1" fmla="*/ 435512 w 522616"/>
              <a:gd name="connsiteY1" fmla="*/ 0 h 2587653"/>
              <a:gd name="connsiteX2" fmla="*/ 522616 w 522616"/>
              <a:gd name="connsiteY2" fmla="*/ 87104 h 2587653"/>
              <a:gd name="connsiteX3" fmla="*/ 522616 w 522616"/>
              <a:gd name="connsiteY3" fmla="*/ 2583958 h 2587653"/>
              <a:gd name="connsiteX4" fmla="*/ 522616 w 522616"/>
              <a:gd name="connsiteY4" fmla="*/ 2583958 h 2587653"/>
              <a:gd name="connsiteX5" fmla="*/ 255303 w 522616"/>
              <a:gd name="connsiteY5" fmla="*/ 2587653 h 2587653"/>
              <a:gd name="connsiteX6" fmla="*/ 0 w 522616"/>
              <a:gd name="connsiteY6" fmla="*/ 2583958 h 2587653"/>
              <a:gd name="connsiteX7" fmla="*/ 0 w 522616"/>
              <a:gd name="connsiteY7" fmla="*/ 2583958 h 2587653"/>
              <a:gd name="connsiteX8" fmla="*/ 0 w 522616"/>
              <a:gd name="connsiteY8" fmla="*/ 87104 h 2587653"/>
              <a:gd name="connsiteX9" fmla="*/ 87104 w 522616"/>
              <a:gd name="connsiteY9" fmla="*/ 0 h 2587653"/>
              <a:gd name="connsiteX0" fmla="*/ 255303 w 522616"/>
              <a:gd name="connsiteY0" fmla="*/ 2587653 h 2679093"/>
              <a:gd name="connsiteX1" fmla="*/ 0 w 522616"/>
              <a:gd name="connsiteY1" fmla="*/ 2583958 h 2679093"/>
              <a:gd name="connsiteX2" fmla="*/ 0 w 522616"/>
              <a:gd name="connsiteY2" fmla="*/ 2583958 h 2679093"/>
              <a:gd name="connsiteX3" fmla="*/ 0 w 522616"/>
              <a:gd name="connsiteY3" fmla="*/ 87104 h 2679093"/>
              <a:gd name="connsiteX4" fmla="*/ 87104 w 522616"/>
              <a:gd name="connsiteY4" fmla="*/ 0 h 2679093"/>
              <a:gd name="connsiteX5" fmla="*/ 435512 w 522616"/>
              <a:gd name="connsiteY5" fmla="*/ 0 h 2679093"/>
              <a:gd name="connsiteX6" fmla="*/ 522616 w 522616"/>
              <a:gd name="connsiteY6" fmla="*/ 87104 h 2679093"/>
              <a:gd name="connsiteX7" fmla="*/ 522616 w 522616"/>
              <a:gd name="connsiteY7" fmla="*/ 2583958 h 2679093"/>
              <a:gd name="connsiteX8" fmla="*/ 522616 w 522616"/>
              <a:gd name="connsiteY8" fmla="*/ 2583958 h 2679093"/>
              <a:gd name="connsiteX9" fmla="*/ 346743 w 522616"/>
              <a:gd name="connsiteY9" fmla="*/ 2679093 h 2679093"/>
              <a:gd name="connsiteX0" fmla="*/ 0 w 522616"/>
              <a:gd name="connsiteY0" fmla="*/ 2583958 h 2679093"/>
              <a:gd name="connsiteX1" fmla="*/ 0 w 522616"/>
              <a:gd name="connsiteY1" fmla="*/ 2583958 h 2679093"/>
              <a:gd name="connsiteX2" fmla="*/ 0 w 522616"/>
              <a:gd name="connsiteY2" fmla="*/ 87104 h 2679093"/>
              <a:gd name="connsiteX3" fmla="*/ 87104 w 522616"/>
              <a:gd name="connsiteY3" fmla="*/ 0 h 2679093"/>
              <a:gd name="connsiteX4" fmla="*/ 435512 w 522616"/>
              <a:gd name="connsiteY4" fmla="*/ 0 h 2679093"/>
              <a:gd name="connsiteX5" fmla="*/ 522616 w 522616"/>
              <a:gd name="connsiteY5" fmla="*/ 87104 h 2679093"/>
              <a:gd name="connsiteX6" fmla="*/ 522616 w 522616"/>
              <a:gd name="connsiteY6" fmla="*/ 2583958 h 2679093"/>
              <a:gd name="connsiteX7" fmla="*/ 522616 w 522616"/>
              <a:gd name="connsiteY7" fmla="*/ 2583958 h 2679093"/>
              <a:gd name="connsiteX8" fmla="*/ 346743 w 522616"/>
              <a:gd name="connsiteY8" fmla="*/ 2679093 h 2679093"/>
              <a:gd name="connsiteX0" fmla="*/ 0 w 522616"/>
              <a:gd name="connsiteY0" fmla="*/ 2583958 h 2583958"/>
              <a:gd name="connsiteX1" fmla="*/ 0 w 522616"/>
              <a:gd name="connsiteY1" fmla="*/ 2583958 h 2583958"/>
              <a:gd name="connsiteX2" fmla="*/ 0 w 522616"/>
              <a:gd name="connsiteY2" fmla="*/ 87104 h 2583958"/>
              <a:gd name="connsiteX3" fmla="*/ 87104 w 522616"/>
              <a:gd name="connsiteY3" fmla="*/ 0 h 2583958"/>
              <a:gd name="connsiteX4" fmla="*/ 435512 w 522616"/>
              <a:gd name="connsiteY4" fmla="*/ 0 h 2583958"/>
              <a:gd name="connsiteX5" fmla="*/ 522616 w 522616"/>
              <a:gd name="connsiteY5" fmla="*/ 87104 h 2583958"/>
              <a:gd name="connsiteX6" fmla="*/ 522616 w 522616"/>
              <a:gd name="connsiteY6" fmla="*/ 2583958 h 2583958"/>
              <a:gd name="connsiteX7" fmla="*/ 522616 w 522616"/>
              <a:gd name="connsiteY7" fmla="*/ 2583958 h 2583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2583958">
                <a:moveTo>
                  <a:pt x="0" y="2583958"/>
                </a:moveTo>
                <a:lnTo>
                  <a:pt x="0" y="2583958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2583958"/>
                </a:lnTo>
                <a:lnTo>
                  <a:pt x="522616" y="2583958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양쪽 모서리가 둥근 사각형 22"/>
          <p:cNvSpPr/>
          <p:nvPr/>
        </p:nvSpPr>
        <p:spPr>
          <a:xfrm rot="5400000">
            <a:off x="5699052" y="3795322"/>
            <a:ext cx="522616" cy="1840616"/>
          </a:xfrm>
          <a:custGeom>
            <a:avLst/>
            <a:gdLst>
              <a:gd name="connsiteX0" fmla="*/ 87104 w 522616"/>
              <a:gd name="connsiteY0" fmla="*/ 0 h 1840616"/>
              <a:gd name="connsiteX1" fmla="*/ 435512 w 522616"/>
              <a:gd name="connsiteY1" fmla="*/ 0 h 1840616"/>
              <a:gd name="connsiteX2" fmla="*/ 522616 w 522616"/>
              <a:gd name="connsiteY2" fmla="*/ 87104 h 1840616"/>
              <a:gd name="connsiteX3" fmla="*/ 522616 w 522616"/>
              <a:gd name="connsiteY3" fmla="*/ 1840616 h 1840616"/>
              <a:gd name="connsiteX4" fmla="*/ 522616 w 522616"/>
              <a:gd name="connsiteY4" fmla="*/ 1840616 h 1840616"/>
              <a:gd name="connsiteX5" fmla="*/ 0 w 522616"/>
              <a:gd name="connsiteY5" fmla="*/ 1840616 h 1840616"/>
              <a:gd name="connsiteX6" fmla="*/ 0 w 522616"/>
              <a:gd name="connsiteY6" fmla="*/ 1840616 h 1840616"/>
              <a:gd name="connsiteX7" fmla="*/ 0 w 522616"/>
              <a:gd name="connsiteY7" fmla="*/ 87104 h 1840616"/>
              <a:gd name="connsiteX8" fmla="*/ 87104 w 522616"/>
              <a:gd name="connsiteY8" fmla="*/ 0 h 1840616"/>
              <a:gd name="connsiteX0" fmla="*/ 87104 w 522616"/>
              <a:gd name="connsiteY0" fmla="*/ 0 h 1840616"/>
              <a:gd name="connsiteX1" fmla="*/ 435512 w 522616"/>
              <a:gd name="connsiteY1" fmla="*/ 0 h 1840616"/>
              <a:gd name="connsiteX2" fmla="*/ 522616 w 522616"/>
              <a:gd name="connsiteY2" fmla="*/ 87104 h 1840616"/>
              <a:gd name="connsiteX3" fmla="*/ 522616 w 522616"/>
              <a:gd name="connsiteY3" fmla="*/ 1840616 h 1840616"/>
              <a:gd name="connsiteX4" fmla="*/ 522616 w 522616"/>
              <a:gd name="connsiteY4" fmla="*/ 1840616 h 1840616"/>
              <a:gd name="connsiteX5" fmla="*/ 212776 w 522616"/>
              <a:gd name="connsiteY5" fmla="*/ 1836996 h 1840616"/>
              <a:gd name="connsiteX6" fmla="*/ 0 w 522616"/>
              <a:gd name="connsiteY6" fmla="*/ 1840616 h 1840616"/>
              <a:gd name="connsiteX7" fmla="*/ 0 w 522616"/>
              <a:gd name="connsiteY7" fmla="*/ 1840616 h 1840616"/>
              <a:gd name="connsiteX8" fmla="*/ 0 w 522616"/>
              <a:gd name="connsiteY8" fmla="*/ 87104 h 1840616"/>
              <a:gd name="connsiteX9" fmla="*/ 87104 w 522616"/>
              <a:gd name="connsiteY9" fmla="*/ 0 h 1840616"/>
              <a:gd name="connsiteX0" fmla="*/ 212776 w 522616"/>
              <a:gd name="connsiteY0" fmla="*/ 1836996 h 1928436"/>
              <a:gd name="connsiteX1" fmla="*/ 0 w 522616"/>
              <a:gd name="connsiteY1" fmla="*/ 1840616 h 1928436"/>
              <a:gd name="connsiteX2" fmla="*/ 0 w 522616"/>
              <a:gd name="connsiteY2" fmla="*/ 1840616 h 1928436"/>
              <a:gd name="connsiteX3" fmla="*/ 0 w 522616"/>
              <a:gd name="connsiteY3" fmla="*/ 87104 h 1928436"/>
              <a:gd name="connsiteX4" fmla="*/ 87104 w 522616"/>
              <a:gd name="connsiteY4" fmla="*/ 0 h 1928436"/>
              <a:gd name="connsiteX5" fmla="*/ 435512 w 522616"/>
              <a:gd name="connsiteY5" fmla="*/ 0 h 1928436"/>
              <a:gd name="connsiteX6" fmla="*/ 522616 w 522616"/>
              <a:gd name="connsiteY6" fmla="*/ 87104 h 1928436"/>
              <a:gd name="connsiteX7" fmla="*/ 522616 w 522616"/>
              <a:gd name="connsiteY7" fmla="*/ 1840616 h 1928436"/>
              <a:gd name="connsiteX8" fmla="*/ 522616 w 522616"/>
              <a:gd name="connsiteY8" fmla="*/ 1840616 h 1928436"/>
              <a:gd name="connsiteX9" fmla="*/ 304216 w 522616"/>
              <a:gd name="connsiteY9" fmla="*/ 1928436 h 1928436"/>
              <a:gd name="connsiteX0" fmla="*/ 0 w 522616"/>
              <a:gd name="connsiteY0" fmla="*/ 1840616 h 1928436"/>
              <a:gd name="connsiteX1" fmla="*/ 0 w 522616"/>
              <a:gd name="connsiteY1" fmla="*/ 1840616 h 1928436"/>
              <a:gd name="connsiteX2" fmla="*/ 0 w 522616"/>
              <a:gd name="connsiteY2" fmla="*/ 87104 h 1928436"/>
              <a:gd name="connsiteX3" fmla="*/ 87104 w 522616"/>
              <a:gd name="connsiteY3" fmla="*/ 0 h 1928436"/>
              <a:gd name="connsiteX4" fmla="*/ 435512 w 522616"/>
              <a:gd name="connsiteY4" fmla="*/ 0 h 1928436"/>
              <a:gd name="connsiteX5" fmla="*/ 522616 w 522616"/>
              <a:gd name="connsiteY5" fmla="*/ 87104 h 1928436"/>
              <a:gd name="connsiteX6" fmla="*/ 522616 w 522616"/>
              <a:gd name="connsiteY6" fmla="*/ 1840616 h 1928436"/>
              <a:gd name="connsiteX7" fmla="*/ 522616 w 522616"/>
              <a:gd name="connsiteY7" fmla="*/ 1840616 h 1928436"/>
              <a:gd name="connsiteX8" fmla="*/ 304216 w 522616"/>
              <a:gd name="connsiteY8" fmla="*/ 1928436 h 1928436"/>
              <a:gd name="connsiteX0" fmla="*/ 0 w 522616"/>
              <a:gd name="connsiteY0" fmla="*/ 1840616 h 1840616"/>
              <a:gd name="connsiteX1" fmla="*/ 0 w 522616"/>
              <a:gd name="connsiteY1" fmla="*/ 1840616 h 1840616"/>
              <a:gd name="connsiteX2" fmla="*/ 0 w 522616"/>
              <a:gd name="connsiteY2" fmla="*/ 87104 h 1840616"/>
              <a:gd name="connsiteX3" fmla="*/ 87104 w 522616"/>
              <a:gd name="connsiteY3" fmla="*/ 0 h 1840616"/>
              <a:gd name="connsiteX4" fmla="*/ 435512 w 522616"/>
              <a:gd name="connsiteY4" fmla="*/ 0 h 1840616"/>
              <a:gd name="connsiteX5" fmla="*/ 522616 w 522616"/>
              <a:gd name="connsiteY5" fmla="*/ 87104 h 1840616"/>
              <a:gd name="connsiteX6" fmla="*/ 522616 w 522616"/>
              <a:gd name="connsiteY6" fmla="*/ 1840616 h 1840616"/>
              <a:gd name="connsiteX7" fmla="*/ 522616 w 522616"/>
              <a:gd name="connsiteY7" fmla="*/ 1840616 h 184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1840616">
                <a:moveTo>
                  <a:pt x="0" y="1840616"/>
                </a:moveTo>
                <a:lnTo>
                  <a:pt x="0" y="1840616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1840616"/>
                </a:lnTo>
                <a:lnTo>
                  <a:pt x="522616" y="1840616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양쪽 모서리가 둥근 사각형 23"/>
          <p:cNvSpPr/>
          <p:nvPr/>
        </p:nvSpPr>
        <p:spPr>
          <a:xfrm rot="5400000">
            <a:off x="5328731" y="3571748"/>
            <a:ext cx="522616" cy="1099973"/>
          </a:xfrm>
          <a:custGeom>
            <a:avLst/>
            <a:gdLst>
              <a:gd name="connsiteX0" fmla="*/ 87104 w 522616"/>
              <a:gd name="connsiteY0" fmla="*/ 0 h 1099973"/>
              <a:gd name="connsiteX1" fmla="*/ 435512 w 522616"/>
              <a:gd name="connsiteY1" fmla="*/ 0 h 1099973"/>
              <a:gd name="connsiteX2" fmla="*/ 522616 w 522616"/>
              <a:gd name="connsiteY2" fmla="*/ 87104 h 1099973"/>
              <a:gd name="connsiteX3" fmla="*/ 522616 w 522616"/>
              <a:gd name="connsiteY3" fmla="*/ 1099973 h 1099973"/>
              <a:gd name="connsiteX4" fmla="*/ 522616 w 522616"/>
              <a:gd name="connsiteY4" fmla="*/ 1099973 h 1099973"/>
              <a:gd name="connsiteX5" fmla="*/ 0 w 522616"/>
              <a:gd name="connsiteY5" fmla="*/ 1099973 h 1099973"/>
              <a:gd name="connsiteX6" fmla="*/ 0 w 522616"/>
              <a:gd name="connsiteY6" fmla="*/ 1099973 h 1099973"/>
              <a:gd name="connsiteX7" fmla="*/ 0 w 522616"/>
              <a:gd name="connsiteY7" fmla="*/ 87104 h 1099973"/>
              <a:gd name="connsiteX8" fmla="*/ 87104 w 522616"/>
              <a:gd name="connsiteY8" fmla="*/ 0 h 1099973"/>
              <a:gd name="connsiteX0" fmla="*/ 87104 w 522616"/>
              <a:gd name="connsiteY0" fmla="*/ 0 h 1099973"/>
              <a:gd name="connsiteX1" fmla="*/ 435512 w 522616"/>
              <a:gd name="connsiteY1" fmla="*/ 0 h 1099973"/>
              <a:gd name="connsiteX2" fmla="*/ 522616 w 522616"/>
              <a:gd name="connsiteY2" fmla="*/ 87104 h 1099973"/>
              <a:gd name="connsiteX3" fmla="*/ 522616 w 522616"/>
              <a:gd name="connsiteY3" fmla="*/ 1099973 h 1099973"/>
              <a:gd name="connsiteX4" fmla="*/ 522616 w 522616"/>
              <a:gd name="connsiteY4" fmla="*/ 1099973 h 1099973"/>
              <a:gd name="connsiteX5" fmla="*/ 184880 w 522616"/>
              <a:gd name="connsiteY5" fmla="*/ 1096354 h 1099973"/>
              <a:gd name="connsiteX6" fmla="*/ 0 w 522616"/>
              <a:gd name="connsiteY6" fmla="*/ 1099973 h 1099973"/>
              <a:gd name="connsiteX7" fmla="*/ 0 w 522616"/>
              <a:gd name="connsiteY7" fmla="*/ 1099973 h 1099973"/>
              <a:gd name="connsiteX8" fmla="*/ 0 w 522616"/>
              <a:gd name="connsiteY8" fmla="*/ 87104 h 1099973"/>
              <a:gd name="connsiteX9" fmla="*/ 87104 w 522616"/>
              <a:gd name="connsiteY9" fmla="*/ 0 h 1099973"/>
              <a:gd name="connsiteX0" fmla="*/ 184880 w 522616"/>
              <a:gd name="connsiteY0" fmla="*/ 1096354 h 1187794"/>
              <a:gd name="connsiteX1" fmla="*/ 0 w 522616"/>
              <a:gd name="connsiteY1" fmla="*/ 1099973 h 1187794"/>
              <a:gd name="connsiteX2" fmla="*/ 0 w 522616"/>
              <a:gd name="connsiteY2" fmla="*/ 1099973 h 1187794"/>
              <a:gd name="connsiteX3" fmla="*/ 0 w 522616"/>
              <a:gd name="connsiteY3" fmla="*/ 87104 h 1187794"/>
              <a:gd name="connsiteX4" fmla="*/ 87104 w 522616"/>
              <a:gd name="connsiteY4" fmla="*/ 0 h 1187794"/>
              <a:gd name="connsiteX5" fmla="*/ 435512 w 522616"/>
              <a:gd name="connsiteY5" fmla="*/ 0 h 1187794"/>
              <a:gd name="connsiteX6" fmla="*/ 522616 w 522616"/>
              <a:gd name="connsiteY6" fmla="*/ 87104 h 1187794"/>
              <a:gd name="connsiteX7" fmla="*/ 522616 w 522616"/>
              <a:gd name="connsiteY7" fmla="*/ 1099973 h 1187794"/>
              <a:gd name="connsiteX8" fmla="*/ 522616 w 522616"/>
              <a:gd name="connsiteY8" fmla="*/ 1099973 h 1187794"/>
              <a:gd name="connsiteX9" fmla="*/ 276320 w 522616"/>
              <a:gd name="connsiteY9" fmla="*/ 1187794 h 1187794"/>
              <a:gd name="connsiteX0" fmla="*/ 0 w 522616"/>
              <a:gd name="connsiteY0" fmla="*/ 1099973 h 1187794"/>
              <a:gd name="connsiteX1" fmla="*/ 0 w 522616"/>
              <a:gd name="connsiteY1" fmla="*/ 1099973 h 1187794"/>
              <a:gd name="connsiteX2" fmla="*/ 0 w 522616"/>
              <a:gd name="connsiteY2" fmla="*/ 87104 h 1187794"/>
              <a:gd name="connsiteX3" fmla="*/ 87104 w 522616"/>
              <a:gd name="connsiteY3" fmla="*/ 0 h 1187794"/>
              <a:gd name="connsiteX4" fmla="*/ 435512 w 522616"/>
              <a:gd name="connsiteY4" fmla="*/ 0 h 1187794"/>
              <a:gd name="connsiteX5" fmla="*/ 522616 w 522616"/>
              <a:gd name="connsiteY5" fmla="*/ 87104 h 1187794"/>
              <a:gd name="connsiteX6" fmla="*/ 522616 w 522616"/>
              <a:gd name="connsiteY6" fmla="*/ 1099973 h 1187794"/>
              <a:gd name="connsiteX7" fmla="*/ 522616 w 522616"/>
              <a:gd name="connsiteY7" fmla="*/ 1099973 h 1187794"/>
              <a:gd name="connsiteX8" fmla="*/ 276320 w 522616"/>
              <a:gd name="connsiteY8" fmla="*/ 1187794 h 1187794"/>
              <a:gd name="connsiteX0" fmla="*/ 0 w 522616"/>
              <a:gd name="connsiteY0" fmla="*/ 1099973 h 1099973"/>
              <a:gd name="connsiteX1" fmla="*/ 0 w 522616"/>
              <a:gd name="connsiteY1" fmla="*/ 1099973 h 1099973"/>
              <a:gd name="connsiteX2" fmla="*/ 0 w 522616"/>
              <a:gd name="connsiteY2" fmla="*/ 87104 h 1099973"/>
              <a:gd name="connsiteX3" fmla="*/ 87104 w 522616"/>
              <a:gd name="connsiteY3" fmla="*/ 0 h 1099973"/>
              <a:gd name="connsiteX4" fmla="*/ 435512 w 522616"/>
              <a:gd name="connsiteY4" fmla="*/ 0 h 1099973"/>
              <a:gd name="connsiteX5" fmla="*/ 522616 w 522616"/>
              <a:gd name="connsiteY5" fmla="*/ 87104 h 1099973"/>
              <a:gd name="connsiteX6" fmla="*/ 522616 w 522616"/>
              <a:gd name="connsiteY6" fmla="*/ 1099973 h 1099973"/>
              <a:gd name="connsiteX7" fmla="*/ 522616 w 522616"/>
              <a:gd name="connsiteY7" fmla="*/ 1099973 h 109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2616" h="1099973">
                <a:moveTo>
                  <a:pt x="0" y="1099973"/>
                </a:moveTo>
                <a:lnTo>
                  <a:pt x="0" y="1099973"/>
                </a:lnTo>
                <a:lnTo>
                  <a:pt x="0" y="87104"/>
                </a:lnTo>
                <a:cubicBezTo>
                  <a:pt x="0" y="38998"/>
                  <a:pt x="38998" y="0"/>
                  <a:pt x="87104" y="0"/>
                </a:cubicBezTo>
                <a:lnTo>
                  <a:pt x="435512" y="0"/>
                </a:lnTo>
                <a:cubicBezTo>
                  <a:pt x="483618" y="0"/>
                  <a:pt x="522616" y="38998"/>
                  <a:pt x="522616" y="87104"/>
                </a:cubicBezTo>
                <a:lnTo>
                  <a:pt x="522616" y="1099973"/>
                </a:lnTo>
                <a:lnTo>
                  <a:pt x="522616" y="1099973"/>
                </a:ln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양쪽 모서리가 둥근 사각형 24"/>
          <p:cNvSpPr/>
          <p:nvPr/>
        </p:nvSpPr>
        <p:spPr>
          <a:xfrm rot="5400000">
            <a:off x="2164120" y="4242469"/>
            <a:ext cx="522616" cy="3321903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양쪽 모서리가 둥근 사각형 25"/>
          <p:cNvSpPr/>
          <p:nvPr/>
        </p:nvSpPr>
        <p:spPr>
          <a:xfrm rot="5400000">
            <a:off x="1795147" y="4017546"/>
            <a:ext cx="522616" cy="2583958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양쪽 모서리가 둥근 사각형 26"/>
          <p:cNvSpPr/>
          <p:nvPr/>
        </p:nvSpPr>
        <p:spPr>
          <a:xfrm rot="5400000">
            <a:off x="1423476" y="3795322"/>
            <a:ext cx="522616" cy="1840616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양쪽 모서리가 둥근 사각형 27"/>
          <p:cNvSpPr/>
          <p:nvPr/>
        </p:nvSpPr>
        <p:spPr>
          <a:xfrm rot="5400000">
            <a:off x="1053155" y="3571748"/>
            <a:ext cx="522616" cy="1099973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64033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타원 24"/>
          <p:cNvSpPr/>
          <p:nvPr/>
        </p:nvSpPr>
        <p:spPr>
          <a:xfrm>
            <a:off x="930482" y="4196376"/>
            <a:ext cx="7272808" cy="1270144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직사각형 4"/>
          <p:cNvSpPr/>
          <p:nvPr/>
        </p:nvSpPr>
        <p:spPr>
          <a:xfrm>
            <a:off x="1440008" y="1484784"/>
            <a:ext cx="1920213" cy="3456384"/>
          </a:xfrm>
          <a:custGeom>
            <a:avLst/>
            <a:gdLst/>
            <a:ahLst/>
            <a:cxnLst/>
            <a:rect l="l" t="t" r="r" b="b"/>
            <a:pathLst>
              <a:path w="1920213" h="3456384">
                <a:moveTo>
                  <a:pt x="0" y="0"/>
                </a:moveTo>
                <a:lnTo>
                  <a:pt x="31031" y="0"/>
                </a:lnTo>
                <a:cubicBezTo>
                  <a:pt x="559980" y="117045"/>
                  <a:pt x="1205051" y="203359"/>
                  <a:pt x="1920213" y="248450"/>
                </a:cubicBezTo>
                <a:lnTo>
                  <a:pt x="1920213" y="3208932"/>
                </a:lnTo>
                <a:cubicBezTo>
                  <a:pt x="1207139" y="3253887"/>
                  <a:pt x="563749" y="3339833"/>
                  <a:pt x="35675" y="3456384"/>
                </a:cubicBezTo>
                <a:lnTo>
                  <a:pt x="0" y="345638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5760488" y="1484784"/>
            <a:ext cx="1920214" cy="3456384"/>
          </a:xfrm>
          <a:custGeom>
            <a:avLst/>
            <a:gdLst/>
            <a:ahLst/>
            <a:cxnLst/>
            <a:rect l="l" t="t" r="r" b="b"/>
            <a:pathLst>
              <a:path w="1920214" h="3456384">
                <a:moveTo>
                  <a:pt x="1912474" y="0"/>
                </a:moveTo>
                <a:lnTo>
                  <a:pt x="1920214" y="0"/>
                </a:lnTo>
                <a:lnTo>
                  <a:pt x="1920214" y="3456384"/>
                </a:lnTo>
                <a:lnTo>
                  <a:pt x="1907832" y="3456384"/>
                </a:lnTo>
                <a:cubicBezTo>
                  <a:pt x="1374010" y="3338582"/>
                  <a:pt x="722358" y="3252021"/>
                  <a:pt x="0" y="3207517"/>
                </a:cubicBezTo>
                <a:lnTo>
                  <a:pt x="0" y="249865"/>
                </a:lnTo>
                <a:cubicBezTo>
                  <a:pt x="724450" y="205227"/>
                  <a:pt x="1377784" y="118297"/>
                  <a:pt x="191247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3600248" y="1747815"/>
            <a:ext cx="1920213" cy="2931321"/>
          </a:xfrm>
          <a:custGeom>
            <a:avLst/>
            <a:gdLst/>
            <a:ahLst/>
            <a:cxnLst/>
            <a:rect l="l" t="t" r="r" b="b"/>
            <a:pathLst>
              <a:path w="1920213" h="2931321">
                <a:moveTo>
                  <a:pt x="0" y="0"/>
                </a:moveTo>
                <a:cubicBezTo>
                  <a:pt x="313151" y="16568"/>
                  <a:pt x="638282" y="25002"/>
                  <a:pt x="971752" y="25002"/>
                </a:cubicBezTo>
                <a:cubicBezTo>
                  <a:pt x="1296958" y="25002"/>
                  <a:pt x="1614235" y="16981"/>
                  <a:pt x="1920213" y="1415"/>
                </a:cubicBezTo>
                <a:lnTo>
                  <a:pt x="1920213" y="2929906"/>
                </a:lnTo>
                <a:cubicBezTo>
                  <a:pt x="1614235" y="2914341"/>
                  <a:pt x="1296958" y="2906319"/>
                  <a:pt x="971752" y="2906319"/>
                </a:cubicBezTo>
                <a:cubicBezTo>
                  <a:pt x="638282" y="2906319"/>
                  <a:pt x="313151" y="2914754"/>
                  <a:pt x="0" y="29313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769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/>
        </p:nvSpPr>
        <p:spPr>
          <a:xfrm>
            <a:off x="97160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198125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2990900" y="2576736"/>
            <a:ext cx="914400" cy="42021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사다리꼴 3"/>
          <p:cNvSpPr/>
          <p:nvPr/>
        </p:nvSpPr>
        <p:spPr>
          <a:xfrm>
            <a:off x="611560" y="2320305"/>
            <a:ext cx="3672408" cy="360040"/>
          </a:xfrm>
          <a:prstGeom prst="trapezoid">
            <a:avLst>
              <a:gd name="adj" fmla="val 72620"/>
            </a:avLst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97160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>
            <a:off x="198125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990900" y="1052736"/>
            <a:ext cx="914400" cy="1476164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타원 16"/>
          <p:cNvSpPr/>
          <p:nvPr/>
        </p:nvSpPr>
        <p:spPr>
          <a:xfrm>
            <a:off x="533128" y="4725144"/>
            <a:ext cx="3364740" cy="912785"/>
          </a:xfrm>
          <a:custGeom>
            <a:avLst/>
            <a:gdLst/>
            <a:ahLst/>
            <a:cxnLst/>
            <a:rect l="l" t="t" r="r" b="b"/>
            <a:pathLst>
              <a:path w="5474669" h="1485166">
                <a:moveTo>
                  <a:pt x="742583" y="0"/>
                </a:moveTo>
                <a:cubicBezTo>
                  <a:pt x="953532" y="0"/>
                  <a:pt x="1143936" y="87960"/>
                  <a:pt x="1278118" y="230163"/>
                </a:cubicBezTo>
                <a:lnTo>
                  <a:pt x="1286283" y="230163"/>
                </a:lnTo>
                <a:cubicBezTo>
                  <a:pt x="1396388" y="374771"/>
                  <a:pt x="1561042" y="465039"/>
                  <a:pt x="1744560" y="465039"/>
                </a:cubicBezTo>
                <a:cubicBezTo>
                  <a:pt x="1928078" y="465039"/>
                  <a:pt x="2092732" y="374771"/>
                  <a:pt x="2202837" y="230163"/>
                </a:cubicBezTo>
                <a:lnTo>
                  <a:pt x="2207496" y="230163"/>
                </a:lnTo>
                <a:cubicBezTo>
                  <a:pt x="2341678" y="87960"/>
                  <a:pt x="2532083" y="0"/>
                  <a:pt x="2743031" y="0"/>
                </a:cubicBezTo>
                <a:cubicBezTo>
                  <a:pt x="2966638" y="0"/>
                  <a:pt x="3167162" y="98834"/>
                  <a:pt x="3300928" y="257266"/>
                </a:cubicBezTo>
                <a:cubicBezTo>
                  <a:pt x="3408115" y="386727"/>
                  <a:pt x="3562683" y="465039"/>
                  <a:pt x="3733616" y="465039"/>
                </a:cubicBezTo>
                <a:cubicBezTo>
                  <a:pt x="3917134" y="465039"/>
                  <a:pt x="4081788" y="374771"/>
                  <a:pt x="4191893" y="230163"/>
                </a:cubicBezTo>
                <a:lnTo>
                  <a:pt x="4196551" y="230163"/>
                </a:lnTo>
                <a:cubicBezTo>
                  <a:pt x="4330733" y="87960"/>
                  <a:pt x="4521138" y="0"/>
                  <a:pt x="4732086" y="0"/>
                </a:cubicBezTo>
                <a:cubicBezTo>
                  <a:pt x="5142203" y="0"/>
                  <a:pt x="5474669" y="332466"/>
                  <a:pt x="5474669" y="742583"/>
                </a:cubicBezTo>
                <a:cubicBezTo>
                  <a:pt x="5474669" y="1152700"/>
                  <a:pt x="5142203" y="1485166"/>
                  <a:pt x="4732086" y="1485166"/>
                </a:cubicBezTo>
                <a:cubicBezTo>
                  <a:pt x="4513331" y="1485166"/>
                  <a:pt x="4316668" y="1390575"/>
                  <a:pt x="4182749" y="1238275"/>
                </a:cubicBezTo>
                <a:lnTo>
                  <a:pt x="4179671" y="1238275"/>
                </a:lnTo>
                <a:cubicBezTo>
                  <a:pt x="4069279" y="1103511"/>
                  <a:pt x="3910178" y="1019955"/>
                  <a:pt x="3733616" y="1019955"/>
                </a:cubicBezTo>
                <a:cubicBezTo>
                  <a:pt x="3569879" y="1019955"/>
                  <a:pt x="3421159" y="1091813"/>
                  <a:pt x="3314388" y="1211587"/>
                </a:cubicBezTo>
                <a:cubicBezTo>
                  <a:pt x="3180829" y="1379468"/>
                  <a:pt x="2974274" y="1485166"/>
                  <a:pt x="2743031" y="1485166"/>
                </a:cubicBezTo>
                <a:cubicBezTo>
                  <a:pt x="2524276" y="1485166"/>
                  <a:pt x="2327613" y="1390575"/>
                  <a:pt x="2193694" y="1238275"/>
                </a:cubicBezTo>
                <a:lnTo>
                  <a:pt x="2190615" y="1238275"/>
                </a:lnTo>
                <a:cubicBezTo>
                  <a:pt x="2080223" y="1103511"/>
                  <a:pt x="1921122" y="1019955"/>
                  <a:pt x="1744560" y="1019955"/>
                </a:cubicBezTo>
                <a:cubicBezTo>
                  <a:pt x="1567998" y="1019955"/>
                  <a:pt x="1408897" y="1103511"/>
                  <a:pt x="1298505" y="1238275"/>
                </a:cubicBezTo>
                <a:lnTo>
                  <a:pt x="1291920" y="1238275"/>
                </a:lnTo>
                <a:cubicBezTo>
                  <a:pt x="1158001" y="1390575"/>
                  <a:pt x="961338" y="1485166"/>
                  <a:pt x="742583" y="1485166"/>
                </a:cubicBezTo>
                <a:cubicBezTo>
                  <a:pt x="332466" y="1485166"/>
                  <a:pt x="0" y="1152700"/>
                  <a:pt x="0" y="742583"/>
                </a:cubicBezTo>
                <a:cubicBezTo>
                  <a:pt x="0" y="332466"/>
                  <a:pt x="332466" y="0"/>
                  <a:pt x="742583" y="0"/>
                </a:cubicBez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/>
          <p:cNvSpPr/>
          <p:nvPr/>
        </p:nvSpPr>
        <p:spPr>
          <a:xfrm>
            <a:off x="5031217" y="4287704"/>
            <a:ext cx="1485165" cy="148516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18"/>
          <p:cNvSpPr/>
          <p:nvPr/>
        </p:nvSpPr>
        <p:spPr>
          <a:xfrm>
            <a:off x="6297871" y="4517867"/>
            <a:ext cx="934566" cy="1008112"/>
          </a:xfrm>
          <a:custGeom>
            <a:avLst/>
            <a:gdLst/>
            <a:ahLst/>
            <a:cxnLst/>
            <a:rect l="l" t="t" r="r" b="b"/>
            <a:pathLst>
              <a:path w="934566" h="1008112">
                <a:moveTo>
                  <a:pt x="0" y="0"/>
                </a:moveTo>
                <a:lnTo>
                  <a:pt x="8237" y="0"/>
                </a:lnTo>
                <a:cubicBezTo>
                  <a:pt x="118342" y="144608"/>
                  <a:pt x="282996" y="234876"/>
                  <a:pt x="466514" y="234876"/>
                </a:cubicBezTo>
                <a:cubicBezTo>
                  <a:pt x="650032" y="234876"/>
                  <a:pt x="814686" y="144608"/>
                  <a:pt x="924791" y="0"/>
                </a:cubicBezTo>
                <a:lnTo>
                  <a:pt x="934566" y="0"/>
                </a:lnTo>
                <a:lnTo>
                  <a:pt x="934566" y="1008112"/>
                </a:lnTo>
                <a:lnTo>
                  <a:pt x="912569" y="1008112"/>
                </a:lnTo>
                <a:cubicBezTo>
                  <a:pt x="802177" y="873348"/>
                  <a:pt x="643076" y="789792"/>
                  <a:pt x="466514" y="789792"/>
                </a:cubicBezTo>
                <a:cubicBezTo>
                  <a:pt x="289952" y="789792"/>
                  <a:pt x="130851" y="873348"/>
                  <a:pt x="20459" y="1008112"/>
                </a:cubicBezTo>
                <a:lnTo>
                  <a:pt x="0" y="1008112"/>
                </a:ln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7020272" y="4287704"/>
            <a:ext cx="1485165" cy="1485165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" name="그룹 1"/>
          <p:cNvGrpSpPr/>
          <p:nvPr/>
        </p:nvGrpSpPr>
        <p:grpSpPr>
          <a:xfrm>
            <a:off x="4832612" y="883644"/>
            <a:ext cx="3303783" cy="2292665"/>
            <a:chOff x="4824028" y="766031"/>
            <a:chExt cx="3474221" cy="2410941"/>
          </a:xfrm>
        </p:grpSpPr>
        <p:sp>
          <p:nvSpPr>
            <p:cNvPr id="24" name="타원 23"/>
            <p:cNvSpPr/>
            <p:nvPr/>
          </p:nvSpPr>
          <p:spPr>
            <a:xfrm>
              <a:off x="4824028" y="1543289"/>
              <a:ext cx="3474221" cy="1633683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23"/>
            <p:cNvSpPr/>
            <p:nvPr/>
          </p:nvSpPr>
          <p:spPr>
            <a:xfrm>
              <a:off x="4824028" y="1305126"/>
              <a:ext cx="3126799" cy="1336649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23"/>
            <p:cNvSpPr/>
            <p:nvPr/>
          </p:nvSpPr>
          <p:spPr>
            <a:xfrm>
              <a:off x="4824028" y="990580"/>
              <a:ext cx="2779377" cy="1188133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타원 23"/>
            <p:cNvSpPr/>
            <p:nvPr/>
          </p:nvSpPr>
          <p:spPr>
            <a:xfrm>
              <a:off x="4824028" y="766031"/>
              <a:ext cx="2431955" cy="1039616"/>
            </a:xfrm>
            <a:custGeom>
              <a:avLst/>
              <a:gdLst/>
              <a:ahLst/>
              <a:cxnLst/>
              <a:rect l="l" t="t" r="r" b="b"/>
              <a:pathLst>
                <a:path w="3474221" h="1485166">
                  <a:moveTo>
                    <a:pt x="742583" y="0"/>
                  </a:moveTo>
                  <a:cubicBezTo>
                    <a:pt x="966191" y="0"/>
                    <a:pt x="1166714" y="98834"/>
                    <a:pt x="1300480" y="257266"/>
                  </a:cubicBezTo>
                  <a:cubicBezTo>
                    <a:pt x="1407667" y="386727"/>
                    <a:pt x="1562235" y="465039"/>
                    <a:pt x="1733168" y="465039"/>
                  </a:cubicBezTo>
                  <a:cubicBezTo>
                    <a:pt x="1916686" y="465039"/>
                    <a:pt x="2081340" y="374771"/>
                    <a:pt x="2191445" y="230163"/>
                  </a:cubicBezTo>
                  <a:lnTo>
                    <a:pt x="2196103" y="230163"/>
                  </a:lnTo>
                  <a:cubicBezTo>
                    <a:pt x="2330285" y="87960"/>
                    <a:pt x="2520690" y="0"/>
                    <a:pt x="2731638" y="0"/>
                  </a:cubicBezTo>
                  <a:cubicBezTo>
                    <a:pt x="3141755" y="0"/>
                    <a:pt x="3474221" y="332466"/>
                    <a:pt x="3474221" y="742583"/>
                  </a:cubicBezTo>
                  <a:cubicBezTo>
                    <a:pt x="3474221" y="1152700"/>
                    <a:pt x="3141755" y="1485166"/>
                    <a:pt x="2731638" y="1485166"/>
                  </a:cubicBezTo>
                  <a:cubicBezTo>
                    <a:pt x="2512883" y="1485166"/>
                    <a:pt x="2316220" y="1390575"/>
                    <a:pt x="2182301" y="1238275"/>
                  </a:cubicBezTo>
                  <a:lnTo>
                    <a:pt x="2179223" y="1238275"/>
                  </a:lnTo>
                  <a:cubicBezTo>
                    <a:pt x="2068831" y="1103511"/>
                    <a:pt x="1909730" y="1019955"/>
                    <a:pt x="1733168" y="1019955"/>
                  </a:cubicBezTo>
                  <a:cubicBezTo>
                    <a:pt x="1569432" y="1019955"/>
                    <a:pt x="1420711" y="1091813"/>
                    <a:pt x="1313940" y="1211587"/>
                  </a:cubicBezTo>
                  <a:cubicBezTo>
                    <a:pt x="1180381" y="1379468"/>
                    <a:pt x="973826" y="1485166"/>
                    <a:pt x="742583" y="1485166"/>
                  </a:cubicBezTo>
                  <a:cubicBezTo>
                    <a:pt x="332466" y="1485166"/>
                    <a:pt x="0" y="1152700"/>
                    <a:pt x="0" y="742583"/>
                  </a:cubicBezTo>
                  <a:cubicBezTo>
                    <a:pt x="0" y="332466"/>
                    <a:pt x="332466" y="0"/>
                    <a:pt x="742583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873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그룹 40"/>
          <p:cNvGrpSpPr/>
          <p:nvPr/>
        </p:nvGrpSpPr>
        <p:grpSpPr>
          <a:xfrm>
            <a:off x="5914586" y="4235225"/>
            <a:ext cx="2446551" cy="987744"/>
            <a:chOff x="736169" y="1636809"/>
            <a:chExt cx="7955785" cy="3211983"/>
          </a:xfrm>
        </p:grpSpPr>
        <p:sp>
          <p:nvSpPr>
            <p:cNvPr id="42" name="자유형 41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자유형 42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다이아몬드 43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2361908" y="607541"/>
            <a:ext cx="4420184" cy="2465406"/>
            <a:chOff x="1475656" y="1689315"/>
            <a:chExt cx="6200306" cy="3458288"/>
          </a:xfrm>
        </p:grpSpPr>
        <p:grpSp>
          <p:nvGrpSpPr>
            <p:cNvPr id="16" name="그룹 15"/>
            <p:cNvGrpSpPr/>
            <p:nvPr/>
          </p:nvGrpSpPr>
          <p:grpSpPr>
            <a:xfrm rot="18900000">
              <a:off x="3203848" y="2058549"/>
              <a:ext cx="2736304" cy="2740901"/>
              <a:chOff x="3275856" y="2128259"/>
              <a:chExt cx="2736304" cy="2740901"/>
            </a:xfrm>
          </p:grpSpPr>
          <p:sp>
            <p:nvSpPr>
              <p:cNvPr id="12" name="모서리가 둥근 직사각형 11"/>
              <p:cNvSpPr/>
              <p:nvPr/>
            </p:nvSpPr>
            <p:spPr>
              <a:xfrm>
                <a:off x="3275856" y="2128259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모서리가 둥근 직사각형 12"/>
              <p:cNvSpPr/>
              <p:nvPr/>
            </p:nvSpPr>
            <p:spPr>
              <a:xfrm>
                <a:off x="4716016" y="2128259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모서리가 둥근 직사각형 13"/>
              <p:cNvSpPr/>
              <p:nvPr/>
            </p:nvSpPr>
            <p:spPr>
              <a:xfrm>
                <a:off x="3275856" y="3573016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모서리가 둥근 직사각형 14"/>
              <p:cNvSpPr/>
              <p:nvPr/>
            </p:nvSpPr>
            <p:spPr>
              <a:xfrm>
                <a:off x="4716016" y="3573016"/>
                <a:ext cx="1296144" cy="1296144"/>
              </a:xfrm>
              <a:prstGeom prst="round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자유형 16"/>
            <p:cNvSpPr/>
            <p:nvPr/>
          </p:nvSpPr>
          <p:spPr>
            <a:xfrm>
              <a:off x="4889715" y="1689315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자유형 17"/>
            <p:cNvSpPr/>
            <p:nvPr/>
          </p:nvSpPr>
          <p:spPr>
            <a:xfrm>
              <a:off x="5940152" y="2708920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자유형 18"/>
            <p:cNvSpPr/>
            <p:nvPr/>
          </p:nvSpPr>
          <p:spPr>
            <a:xfrm flipV="1">
              <a:off x="4948982" y="4783393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자유형 19"/>
            <p:cNvSpPr/>
            <p:nvPr/>
          </p:nvSpPr>
          <p:spPr>
            <a:xfrm flipH="1" flipV="1">
              <a:off x="1475656" y="3789040"/>
              <a:ext cx="1735810" cy="364210"/>
            </a:xfrm>
            <a:custGeom>
              <a:avLst/>
              <a:gdLst>
                <a:gd name="connsiteX0" fmla="*/ 0 w 1735810"/>
                <a:gd name="connsiteY0" fmla="*/ 364210 h 364210"/>
                <a:gd name="connsiteX1" fmla="*/ 364210 w 1735810"/>
                <a:gd name="connsiteY1" fmla="*/ 0 h 364210"/>
                <a:gd name="connsiteX2" fmla="*/ 1735810 w 1735810"/>
                <a:gd name="connsiteY2" fmla="*/ 0 h 3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5810" h="364210">
                  <a:moveTo>
                    <a:pt x="0" y="364210"/>
                  </a:moveTo>
                  <a:lnTo>
                    <a:pt x="364210" y="0"/>
                  </a:lnTo>
                  <a:lnTo>
                    <a:pt x="173581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771074" y="4242974"/>
            <a:ext cx="2446551" cy="987744"/>
            <a:chOff x="736169" y="1636809"/>
            <a:chExt cx="7955785" cy="3211983"/>
          </a:xfrm>
        </p:grpSpPr>
        <p:sp>
          <p:nvSpPr>
            <p:cNvPr id="26" name="자유형 25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자유형 26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다이아몬드 22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3345966" y="4242974"/>
            <a:ext cx="2446551" cy="987744"/>
            <a:chOff x="736169" y="1636809"/>
            <a:chExt cx="7955785" cy="3211983"/>
          </a:xfrm>
        </p:grpSpPr>
        <p:sp>
          <p:nvSpPr>
            <p:cNvPr id="30" name="자유형 29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자유형 30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다이아몬드 31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" name="그룹 32"/>
          <p:cNvGrpSpPr/>
          <p:nvPr/>
        </p:nvGrpSpPr>
        <p:grpSpPr>
          <a:xfrm>
            <a:off x="4629731" y="4709358"/>
            <a:ext cx="2446551" cy="987744"/>
            <a:chOff x="736169" y="1636809"/>
            <a:chExt cx="7955785" cy="3211983"/>
          </a:xfrm>
        </p:grpSpPr>
        <p:sp>
          <p:nvSpPr>
            <p:cNvPr id="34" name="자유형 33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다이아몬드 35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2060690" y="4713599"/>
            <a:ext cx="2446551" cy="987744"/>
            <a:chOff x="736169" y="1636809"/>
            <a:chExt cx="7955785" cy="3211983"/>
          </a:xfrm>
        </p:grpSpPr>
        <p:sp>
          <p:nvSpPr>
            <p:cNvPr id="38" name="자유형 37"/>
            <p:cNvSpPr/>
            <p:nvPr/>
          </p:nvSpPr>
          <p:spPr>
            <a:xfrm>
              <a:off x="736169" y="3068664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자유형 38"/>
            <p:cNvSpPr/>
            <p:nvPr/>
          </p:nvSpPr>
          <p:spPr>
            <a:xfrm flipH="1">
              <a:off x="4708889" y="3074236"/>
              <a:ext cx="3983065" cy="1774556"/>
            </a:xfrm>
            <a:custGeom>
              <a:avLst/>
              <a:gdLst>
                <a:gd name="connsiteX0" fmla="*/ 0 w 3983065"/>
                <a:gd name="connsiteY0" fmla="*/ 0 h 1774556"/>
                <a:gd name="connsiteX1" fmla="*/ 0 w 3983065"/>
                <a:gd name="connsiteY1" fmla="*/ 309967 h 1774556"/>
                <a:gd name="connsiteX2" fmla="*/ 3983065 w 3983065"/>
                <a:gd name="connsiteY2" fmla="*/ 1774556 h 1774556"/>
                <a:gd name="connsiteX3" fmla="*/ 3983065 w 3983065"/>
                <a:gd name="connsiteY3" fmla="*/ 1441343 h 1774556"/>
                <a:gd name="connsiteX4" fmla="*/ 0 w 3983065"/>
                <a:gd name="connsiteY4" fmla="*/ 0 h 177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065" h="1774556">
                  <a:moveTo>
                    <a:pt x="0" y="0"/>
                  </a:moveTo>
                  <a:lnTo>
                    <a:pt x="0" y="309967"/>
                  </a:lnTo>
                  <a:lnTo>
                    <a:pt x="3983065" y="1774556"/>
                  </a:lnTo>
                  <a:lnTo>
                    <a:pt x="3983065" y="1441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다이아몬드 39"/>
            <p:cNvSpPr/>
            <p:nvPr/>
          </p:nvSpPr>
          <p:spPr>
            <a:xfrm>
              <a:off x="739008" y="1636809"/>
              <a:ext cx="7952946" cy="2874855"/>
            </a:xfrm>
            <a:prstGeom prst="diamond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0605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1246818" y="1151128"/>
            <a:ext cx="6648363" cy="1714785"/>
            <a:chOff x="1451892" y="3189871"/>
            <a:chExt cx="6234407" cy="1608015"/>
          </a:xfrm>
        </p:grpSpPr>
        <p:sp>
          <p:nvSpPr>
            <p:cNvPr id="4" name="타원 3"/>
            <p:cNvSpPr/>
            <p:nvPr/>
          </p:nvSpPr>
          <p:spPr>
            <a:xfrm>
              <a:off x="3308019" y="3429000"/>
              <a:ext cx="2520280" cy="792822"/>
            </a:xfrm>
            <a:custGeom>
              <a:avLst/>
              <a:gdLst>
                <a:gd name="connsiteX0" fmla="*/ 1911347 w 2520280"/>
                <a:gd name="connsiteY0" fmla="*/ 589723 h 792822"/>
                <a:gd name="connsiteX1" fmla="*/ 1738713 w 2520280"/>
                <a:gd name="connsiteY1" fmla="*/ 792822 h 792822"/>
                <a:gd name="connsiteX2" fmla="*/ 46 w 2520280"/>
                <a:gd name="connsiteY2" fmla="*/ 792822 h 792822"/>
                <a:gd name="connsiteX3" fmla="*/ 0 w 2520280"/>
                <a:gd name="connsiteY3" fmla="*/ 792256 h 792822"/>
                <a:gd name="connsiteX4" fmla="*/ 1260140 w 2520280"/>
                <a:gd name="connsiteY4" fmla="*/ 0 h 792822"/>
                <a:gd name="connsiteX5" fmla="*/ 2520280 w 2520280"/>
                <a:gd name="connsiteY5" fmla="*/ 792256 h 792822"/>
                <a:gd name="connsiteX6" fmla="*/ 2520235 w 2520280"/>
                <a:gd name="connsiteY6" fmla="*/ 792822 h 792822"/>
                <a:gd name="connsiteX7" fmla="*/ 2083981 w 2520280"/>
                <a:gd name="connsiteY7" fmla="*/ 792822 h 792822"/>
                <a:gd name="connsiteX8" fmla="*/ 2002787 w 2520280"/>
                <a:gd name="connsiteY8" fmla="*/ 681163 h 792822"/>
                <a:gd name="connsiteX0" fmla="*/ 1738713 w 2520280"/>
                <a:gd name="connsiteY0" fmla="*/ 792822 h 792822"/>
                <a:gd name="connsiteX1" fmla="*/ 46 w 2520280"/>
                <a:gd name="connsiteY1" fmla="*/ 792822 h 792822"/>
                <a:gd name="connsiteX2" fmla="*/ 0 w 2520280"/>
                <a:gd name="connsiteY2" fmla="*/ 792256 h 792822"/>
                <a:gd name="connsiteX3" fmla="*/ 1260140 w 2520280"/>
                <a:gd name="connsiteY3" fmla="*/ 0 h 792822"/>
                <a:gd name="connsiteX4" fmla="*/ 2520280 w 2520280"/>
                <a:gd name="connsiteY4" fmla="*/ 792256 h 792822"/>
                <a:gd name="connsiteX5" fmla="*/ 2520235 w 2520280"/>
                <a:gd name="connsiteY5" fmla="*/ 792822 h 792822"/>
                <a:gd name="connsiteX6" fmla="*/ 2083981 w 2520280"/>
                <a:gd name="connsiteY6" fmla="*/ 792822 h 792822"/>
                <a:gd name="connsiteX7" fmla="*/ 2002787 w 2520280"/>
                <a:gd name="connsiteY7" fmla="*/ 681163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  <a:gd name="connsiteX5" fmla="*/ 2083981 w 2520280"/>
                <a:gd name="connsiteY5" fmla="*/ 792822 h 792822"/>
                <a:gd name="connsiteX6" fmla="*/ 2002787 w 2520280"/>
                <a:gd name="connsiteY6" fmla="*/ 681163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  <a:gd name="connsiteX5" fmla="*/ 2083981 w 2520280"/>
                <a:gd name="connsiteY5" fmla="*/ 792822 h 792822"/>
                <a:gd name="connsiteX0" fmla="*/ 46 w 2520280"/>
                <a:gd name="connsiteY0" fmla="*/ 792822 h 792822"/>
                <a:gd name="connsiteX1" fmla="*/ 0 w 2520280"/>
                <a:gd name="connsiteY1" fmla="*/ 792256 h 792822"/>
                <a:gd name="connsiteX2" fmla="*/ 1260140 w 2520280"/>
                <a:gd name="connsiteY2" fmla="*/ 0 h 792822"/>
                <a:gd name="connsiteX3" fmla="*/ 2520280 w 2520280"/>
                <a:gd name="connsiteY3" fmla="*/ 792256 h 792822"/>
                <a:gd name="connsiteX4" fmla="*/ 2520235 w 2520280"/>
                <a:gd name="connsiteY4" fmla="*/ 792822 h 79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280" h="792822">
                  <a:moveTo>
                    <a:pt x="46" y="792822"/>
                  </a:moveTo>
                  <a:cubicBezTo>
                    <a:pt x="0" y="792634"/>
                    <a:pt x="0" y="792445"/>
                    <a:pt x="0" y="792256"/>
                  </a:cubicBezTo>
                  <a:cubicBezTo>
                    <a:pt x="0" y="354705"/>
                    <a:pt x="564184" y="0"/>
                    <a:pt x="1260140" y="0"/>
                  </a:cubicBezTo>
                  <a:cubicBezTo>
                    <a:pt x="1956096" y="0"/>
                    <a:pt x="2520280" y="354705"/>
                    <a:pt x="2520280" y="792256"/>
                  </a:cubicBezTo>
                  <a:cubicBezTo>
                    <a:pt x="2520265" y="792445"/>
                    <a:pt x="2520250" y="792633"/>
                    <a:pt x="2520235" y="792822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타원 4"/>
            <p:cNvSpPr/>
            <p:nvPr/>
          </p:nvSpPr>
          <p:spPr>
            <a:xfrm>
              <a:off x="2011875" y="3429568"/>
              <a:ext cx="5112568" cy="792254"/>
            </a:xfrm>
            <a:custGeom>
              <a:avLst/>
              <a:gdLst>
                <a:gd name="connsiteX0" fmla="*/ 2524121 w 5112568"/>
                <a:gd name="connsiteY0" fmla="*/ 575496 h 792254"/>
                <a:gd name="connsiteX1" fmla="*/ 2339877 w 5112568"/>
                <a:gd name="connsiteY1" fmla="*/ 792254 h 792254"/>
                <a:gd name="connsiteX2" fmla="*/ 0 w 5112568"/>
                <a:gd name="connsiteY2" fmla="*/ 792254 h 792254"/>
                <a:gd name="connsiteX3" fmla="*/ 2556284 w 5112568"/>
                <a:gd name="connsiteY3" fmla="*/ 0 h 792254"/>
                <a:gd name="connsiteX4" fmla="*/ 5112568 w 5112568"/>
                <a:gd name="connsiteY4" fmla="*/ 792254 h 792254"/>
                <a:gd name="connsiteX5" fmla="*/ 2708365 w 5112568"/>
                <a:gd name="connsiteY5" fmla="*/ 792254 h 792254"/>
                <a:gd name="connsiteX6" fmla="*/ 2615561 w 5112568"/>
                <a:gd name="connsiteY6" fmla="*/ 666936 h 792254"/>
                <a:gd name="connsiteX0" fmla="*/ 2524121 w 5112568"/>
                <a:gd name="connsiteY0" fmla="*/ 575496 h 792254"/>
                <a:gd name="connsiteX1" fmla="*/ 2339877 w 5112568"/>
                <a:gd name="connsiteY1" fmla="*/ 792254 h 792254"/>
                <a:gd name="connsiteX2" fmla="*/ 0 w 5112568"/>
                <a:gd name="connsiteY2" fmla="*/ 792254 h 792254"/>
                <a:gd name="connsiteX3" fmla="*/ 2556284 w 5112568"/>
                <a:gd name="connsiteY3" fmla="*/ 0 h 792254"/>
                <a:gd name="connsiteX4" fmla="*/ 5112568 w 5112568"/>
                <a:gd name="connsiteY4" fmla="*/ 792254 h 792254"/>
                <a:gd name="connsiteX5" fmla="*/ 2708365 w 5112568"/>
                <a:gd name="connsiteY5" fmla="*/ 792254 h 792254"/>
                <a:gd name="connsiteX0" fmla="*/ 2339877 w 5112568"/>
                <a:gd name="connsiteY0" fmla="*/ 792254 h 792254"/>
                <a:gd name="connsiteX1" fmla="*/ 0 w 5112568"/>
                <a:gd name="connsiteY1" fmla="*/ 792254 h 792254"/>
                <a:gd name="connsiteX2" fmla="*/ 2556284 w 5112568"/>
                <a:gd name="connsiteY2" fmla="*/ 0 h 792254"/>
                <a:gd name="connsiteX3" fmla="*/ 5112568 w 5112568"/>
                <a:gd name="connsiteY3" fmla="*/ 792254 h 792254"/>
                <a:gd name="connsiteX4" fmla="*/ 2708365 w 5112568"/>
                <a:gd name="connsiteY4" fmla="*/ 792254 h 792254"/>
                <a:gd name="connsiteX0" fmla="*/ 0 w 5112568"/>
                <a:gd name="connsiteY0" fmla="*/ 792254 h 792254"/>
                <a:gd name="connsiteX1" fmla="*/ 2556284 w 5112568"/>
                <a:gd name="connsiteY1" fmla="*/ 0 h 792254"/>
                <a:gd name="connsiteX2" fmla="*/ 5112568 w 5112568"/>
                <a:gd name="connsiteY2" fmla="*/ 792254 h 792254"/>
                <a:gd name="connsiteX3" fmla="*/ 2708365 w 5112568"/>
                <a:gd name="connsiteY3" fmla="*/ 792254 h 792254"/>
                <a:gd name="connsiteX0" fmla="*/ 0 w 5112568"/>
                <a:gd name="connsiteY0" fmla="*/ 792254 h 792254"/>
                <a:gd name="connsiteX1" fmla="*/ 2556284 w 5112568"/>
                <a:gd name="connsiteY1" fmla="*/ 0 h 792254"/>
                <a:gd name="connsiteX2" fmla="*/ 5112568 w 5112568"/>
                <a:gd name="connsiteY2" fmla="*/ 792254 h 79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12568" h="792254">
                  <a:moveTo>
                    <a:pt x="0" y="792254"/>
                  </a:moveTo>
                  <a:cubicBezTo>
                    <a:pt x="4" y="354704"/>
                    <a:pt x="1144489" y="0"/>
                    <a:pt x="2556284" y="0"/>
                  </a:cubicBezTo>
                  <a:cubicBezTo>
                    <a:pt x="3968079" y="0"/>
                    <a:pt x="5112565" y="354704"/>
                    <a:pt x="5112568" y="792254"/>
                  </a:cubicBez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" name="직선 연결선 13"/>
            <p:cNvCxnSpPr>
              <a:stCxn id="5" idx="1"/>
            </p:cNvCxnSpPr>
            <p:nvPr/>
          </p:nvCxnSpPr>
          <p:spPr>
            <a:xfrm>
              <a:off x="4568159" y="3429568"/>
              <a:ext cx="0" cy="792254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모서리가 둥근 직사각형 15"/>
            <p:cNvSpPr/>
            <p:nvPr/>
          </p:nvSpPr>
          <p:spPr>
            <a:xfrm>
              <a:off x="145189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모서리가 둥근 직사각형 17"/>
            <p:cNvSpPr/>
            <p:nvPr/>
          </p:nvSpPr>
          <p:spPr>
            <a:xfrm>
              <a:off x="273050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모서리가 둥근 직사각형 18"/>
            <p:cNvSpPr/>
            <p:nvPr/>
          </p:nvSpPr>
          <p:spPr>
            <a:xfrm>
              <a:off x="4009112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19"/>
            <p:cNvSpPr/>
            <p:nvPr/>
          </p:nvSpPr>
          <p:spPr>
            <a:xfrm>
              <a:off x="5287723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모서리가 둥근 직사각형 20"/>
            <p:cNvSpPr/>
            <p:nvPr/>
          </p:nvSpPr>
          <p:spPr>
            <a:xfrm>
              <a:off x="6566334" y="4221822"/>
              <a:ext cx="1119965" cy="57606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모서리가 둥근 직사각형 21"/>
            <p:cNvSpPr/>
            <p:nvPr/>
          </p:nvSpPr>
          <p:spPr>
            <a:xfrm>
              <a:off x="3820808" y="3189871"/>
              <a:ext cx="1498992" cy="576064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>
              <a:solidFill>
                <a:schemeClr val="accent5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1586409" y="3637647"/>
            <a:ext cx="1494311" cy="2232224"/>
            <a:chOff x="1246818" y="3645396"/>
            <a:chExt cx="1494311" cy="2232224"/>
          </a:xfrm>
        </p:grpSpPr>
        <p:sp>
          <p:nvSpPr>
            <p:cNvPr id="24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자유형 37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자유형 38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1" name="직선 연결선 40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그룹 58"/>
          <p:cNvGrpSpPr/>
          <p:nvPr/>
        </p:nvGrpSpPr>
        <p:grpSpPr>
          <a:xfrm>
            <a:off x="3087161" y="3637647"/>
            <a:ext cx="1494311" cy="2232224"/>
            <a:chOff x="1246818" y="3645396"/>
            <a:chExt cx="1494311" cy="2232224"/>
          </a:xfrm>
        </p:grpSpPr>
        <p:sp>
          <p:nvSpPr>
            <p:cNvPr id="60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자유형 60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자유형 61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3" name="직선 연결선 62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그룹 63"/>
          <p:cNvGrpSpPr/>
          <p:nvPr/>
        </p:nvGrpSpPr>
        <p:grpSpPr>
          <a:xfrm>
            <a:off x="4587913" y="3637647"/>
            <a:ext cx="1494311" cy="2232224"/>
            <a:chOff x="1246818" y="3645396"/>
            <a:chExt cx="1494311" cy="2232224"/>
          </a:xfrm>
        </p:grpSpPr>
        <p:sp>
          <p:nvSpPr>
            <p:cNvPr id="65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자유형 65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자유형 66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8" name="직선 연결선 67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그룹 68"/>
          <p:cNvGrpSpPr/>
          <p:nvPr/>
        </p:nvGrpSpPr>
        <p:grpSpPr>
          <a:xfrm>
            <a:off x="6088666" y="3637647"/>
            <a:ext cx="1494311" cy="2232224"/>
            <a:chOff x="1246818" y="3645396"/>
            <a:chExt cx="1494311" cy="2232224"/>
          </a:xfrm>
        </p:grpSpPr>
        <p:sp>
          <p:nvSpPr>
            <p:cNvPr id="70" name="직사각형 23"/>
            <p:cNvSpPr/>
            <p:nvPr/>
          </p:nvSpPr>
          <p:spPr>
            <a:xfrm>
              <a:off x="1246818" y="3645396"/>
              <a:ext cx="1494311" cy="2232224"/>
            </a:xfrm>
            <a:custGeom>
              <a:avLst/>
              <a:gdLst/>
              <a:ahLst/>
              <a:cxnLst/>
              <a:rect l="l" t="t" r="r" b="b"/>
              <a:pathLst>
                <a:path w="1494311" h="2232224">
                  <a:moveTo>
                    <a:pt x="0" y="0"/>
                  </a:moveTo>
                  <a:lnTo>
                    <a:pt x="1363508" y="0"/>
                  </a:lnTo>
                  <a:lnTo>
                    <a:pt x="1363508" y="483"/>
                  </a:lnTo>
                  <a:lnTo>
                    <a:pt x="1494311" y="1116113"/>
                  </a:lnTo>
                  <a:lnTo>
                    <a:pt x="1363508" y="2231743"/>
                  </a:lnTo>
                  <a:lnTo>
                    <a:pt x="1363508" y="2232224"/>
                  </a:lnTo>
                  <a:lnTo>
                    <a:pt x="1363452" y="2232224"/>
                  </a:lnTo>
                  <a:lnTo>
                    <a:pt x="0" y="2232224"/>
                  </a:lnTo>
                  <a:lnTo>
                    <a:pt x="0" y="2231079"/>
                  </a:lnTo>
                  <a:lnTo>
                    <a:pt x="130725" y="1116114"/>
                  </a:lnTo>
                  <a:lnTo>
                    <a:pt x="0" y="1149"/>
                  </a:lnTo>
                  <a:close/>
                </a:path>
              </a:pathLst>
            </a:custGeom>
            <a:solidFill>
              <a:schemeClr val="bg1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1" name="자유형 70"/>
            <p:cNvSpPr/>
            <p:nvPr/>
          </p:nvSpPr>
          <p:spPr>
            <a:xfrm>
              <a:off x="1338263" y="3717032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" name="자유형 71"/>
            <p:cNvSpPr/>
            <p:nvPr/>
          </p:nvSpPr>
          <p:spPr>
            <a:xfrm flipV="1">
              <a:off x="1338263" y="4827557"/>
              <a:ext cx="1316831" cy="962025"/>
            </a:xfrm>
            <a:custGeom>
              <a:avLst/>
              <a:gdLst>
                <a:gd name="connsiteX0" fmla="*/ 0 w 1316831"/>
                <a:gd name="connsiteY0" fmla="*/ 0 h 962025"/>
                <a:gd name="connsiteX1" fmla="*/ 116681 w 1316831"/>
                <a:gd name="connsiteY1" fmla="*/ 962025 h 962025"/>
                <a:gd name="connsiteX2" fmla="*/ 1316831 w 1316831"/>
                <a:gd name="connsiteY2" fmla="*/ 962025 h 962025"/>
                <a:gd name="connsiteX3" fmla="*/ 1202531 w 1316831"/>
                <a:gd name="connsiteY3" fmla="*/ 0 h 962025"/>
                <a:gd name="connsiteX4" fmla="*/ 0 w 1316831"/>
                <a:gd name="connsiteY4" fmla="*/ 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831" h="962025">
                  <a:moveTo>
                    <a:pt x="0" y="0"/>
                  </a:moveTo>
                  <a:lnTo>
                    <a:pt x="116681" y="962025"/>
                  </a:lnTo>
                  <a:lnTo>
                    <a:pt x="1316831" y="962025"/>
                  </a:lnTo>
                  <a:lnTo>
                    <a:pt x="12025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3" name="직선 연결선 72"/>
            <p:cNvCxnSpPr/>
            <p:nvPr/>
          </p:nvCxnSpPr>
          <p:spPr>
            <a:xfrm>
              <a:off x="1465645" y="4751497"/>
              <a:ext cx="118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00299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-9525" y="787499"/>
            <a:ext cx="8558023" cy="4553725"/>
            <a:chOff x="-9525" y="787499"/>
            <a:chExt cx="8753475" cy="4657725"/>
          </a:xfrm>
        </p:grpSpPr>
        <p:sp>
          <p:nvSpPr>
            <p:cNvPr id="4" name="자유형 3"/>
            <p:cNvSpPr/>
            <p:nvPr/>
          </p:nvSpPr>
          <p:spPr>
            <a:xfrm>
              <a:off x="-9525" y="787499"/>
              <a:ext cx="8753475" cy="4657725"/>
            </a:xfrm>
            <a:custGeom>
              <a:avLst/>
              <a:gdLst>
                <a:gd name="connsiteX0" fmla="*/ 0 w 8753475"/>
                <a:gd name="connsiteY0" fmla="*/ 0 h 4657725"/>
                <a:gd name="connsiteX1" fmla="*/ 8753475 w 8753475"/>
                <a:gd name="connsiteY1" fmla="*/ 0 h 4657725"/>
                <a:gd name="connsiteX2" fmla="*/ 8239125 w 8753475"/>
                <a:gd name="connsiteY2" fmla="*/ 4657725 h 4657725"/>
                <a:gd name="connsiteX3" fmla="*/ 9525 w 8753475"/>
                <a:gd name="connsiteY3" fmla="*/ 4657725 h 4657725"/>
                <a:gd name="connsiteX4" fmla="*/ 0 w 8753475"/>
                <a:gd name="connsiteY4" fmla="*/ 0 h 465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3475" h="4657725">
                  <a:moveTo>
                    <a:pt x="0" y="0"/>
                  </a:moveTo>
                  <a:lnTo>
                    <a:pt x="8753475" y="0"/>
                  </a:lnTo>
                  <a:lnTo>
                    <a:pt x="8239125" y="4657725"/>
                  </a:lnTo>
                  <a:lnTo>
                    <a:pt x="9525" y="4657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-9525" y="787499"/>
              <a:ext cx="7893893" cy="4138017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38518" y="1236935"/>
            <a:ext cx="32912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 smtClean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2012</a:t>
            </a:r>
            <a:r>
              <a:rPr lang="ko-KR" altLang="en-US" sz="4400" dirty="0" smtClean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년</a:t>
            </a:r>
            <a:r>
              <a:rPr lang="en-US" altLang="ko-KR" sz="4400" dirty="0" smtClean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_10</a:t>
            </a:r>
            <a:r>
              <a:rPr lang="ko-KR" altLang="en-US" sz="4400" dirty="0" smtClean="0">
                <a:solidFill>
                  <a:schemeClr val="bg2">
                    <a:lumMod val="75000"/>
                  </a:schemeClr>
                </a:solidFill>
                <a:latin typeface="08서울한강체 M" pitchFamily="18" charset="-127"/>
                <a:ea typeface="08서울한강체 M" pitchFamily="18" charset="-127"/>
              </a:rPr>
              <a:t>월</a:t>
            </a:r>
            <a:endParaRPr lang="ko-KR" altLang="en-US" sz="4400" dirty="0">
              <a:solidFill>
                <a:schemeClr val="bg2">
                  <a:lumMod val="75000"/>
                </a:schemeClr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33053" y="2001614"/>
            <a:ext cx="61895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주요 문화행사 일정표</a:t>
            </a:r>
            <a:endParaRPr lang="ko-KR" altLang="en-US" sz="5400" dirty="0">
              <a:solidFill>
                <a:schemeClr val="bg1"/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9712" y="5733256"/>
            <a:ext cx="1235842" cy="746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7736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타원 11"/>
          <p:cNvSpPr/>
          <p:nvPr/>
        </p:nvSpPr>
        <p:spPr>
          <a:xfrm>
            <a:off x="4981410" y="377649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타원 15"/>
          <p:cNvSpPr/>
          <p:nvPr/>
        </p:nvSpPr>
        <p:spPr>
          <a:xfrm>
            <a:off x="7670286" y="3776494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6322708" y="1449845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4837394" y="1305829"/>
            <a:ext cx="3841004" cy="3478777"/>
          </a:xfrm>
          <a:custGeom>
            <a:avLst/>
            <a:gdLst/>
            <a:ahLst/>
            <a:cxnLst/>
            <a:rect l="l" t="t" r="r" b="b"/>
            <a:pathLst>
              <a:path w="3841004" h="3478777">
                <a:moveTo>
                  <a:pt x="1917362" y="0"/>
                </a:moveTo>
                <a:cubicBezTo>
                  <a:pt x="2235513" y="0"/>
                  <a:pt x="2493426" y="257913"/>
                  <a:pt x="2493426" y="576064"/>
                </a:cubicBezTo>
                <a:cubicBezTo>
                  <a:pt x="2493426" y="739442"/>
                  <a:pt x="2425413" y="886934"/>
                  <a:pt x="2315449" y="991036"/>
                </a:cubicBezTo>
                <a:lnTo>
                  <a:pt x="2315449" y="1482645"/>
                </a:lnTo>
                <a:cubicBezTo>
                  <a:pt x="2534214" y="1609419"/>
                  <a:pt x="2681224" y="1844450"/>
                  <a:pt x="2685943" y="2114298"/>
                </a:cubicBezTo>
                <a:lnTo>
                  <a:pt x="3100181" y="2353458"/>
                </a:lnTo>
                <a:cubicBezTo>
                  <a:pt x="3151818" y="2335087"/>
                  <a:pt x="3207394" y="2326649"/>
                  <a:pt x="3264940" y="2326649"/>
                </a:cubicBezTo>
                <a:cubicBezTo>
                  <a:pt x="3583091" y="2326649"/>
                  <a:pt x="3841004" y="2584562"/>
                  <a:pt x="3841004" y="2902713"/>
                </a:cubicBezTo>
                <a:cubicBezTo>
                  <a:pt x="3841004" y="3220864"/>
                  <a:pt x="3583091" y="3478777"/>
                  <a:pt x="3264940" y="3478777"/>
                </a:cubicBezTo>
                <a:cubicBezTo>
                  <a:pt x="2988769" y="3478777"/>
                  <a:pt x="2757987" y="3284436"/>
                  <a:pt x="2702478" y="3024924"/>
                </a:cubicBezTo>
                <a:lnTo>
                  <a:pt x="2294534" y="2789398"/>
                </a:lnTo>
                <a:cubicBezTo>
                  <a:pt x="2187954" y="2852351"/>
                  <a:pt x="2063423" y="2886429"/>
                  <a:pt x="1930932" y="2886429"/>
                </a:cubicBezTo>
                <a:cubicBezTo>
                  <a:pt x="1802713" y="2886429"/>
                  <a:pt x="1681948" y="2854513"/>
                  <a:pt x="1577803" y="2795082"/>
                </a:cubicBezTo>
                <a:lnTo>
                  <a:pt x="1129535" y="3053890"/>
                </a:lnTo>
                <a:cubicBezTo>
                  <a:pt x="1065287" y="3299026"/>
                  <a:pt x="841667" y="3478777"/>
                  <a:pt x="576064" y="3478777"/>
                </a:cubicBezTo>
                <a:cubicBezTo>
                  <a:pt x="257913" y="3478777"/>
                  <a:pt x="0" y="3220864"/>
                  <a:pt x="0" y="2902713"/>
                </a:cubicBezTo>
                <a:cubicBezTo>
                  <a:pt x="0" y="2584562"/>
                  <a:pt x="257913" y="2326649"/>
                  <a:pt x="576064" y="2326649"/>
                </a:cubicBezTo>
                <a:cubicBezTo>
                  <a:pt x="643509" y="2326649"/>
                  <a:pt x="708247" y="2338240"/>
                  <a:pt x="767603" y="2361771"/>
                </a:cubicBezTo>
                <a:lnTo>
                  <a:pt x="1175101" y="2126503"/>
                </a:lnTo>
                <a:cubicBezTo>
                  <a:pt x="1176203" y="1856172"/>
                  <a:pt x="1319422" y="1619400"/>
                  <a:pt x="1535091" y="1488791"/>
                </a:cubicBezTo>
                <a:lnTo>
                  <a:pt x="1535091" y="1004085"/>
                </a:lnTo>
                <a:cubicBezTo>
                  <a:pt x="1415597" y="900231"/>
                  <a:pt x="1341298" y="746824"/>
                  <a:pt x="1341298" y="576064"/>
                </a:cubicBezTo>
                <a:cubicBezTo>
                  <a:pt x="1341298" y="257913"/>
                  <a:pt x="1599211" y="0"/>
                  <a:pt x="1917362" y="0"/>
                </a:cubicBezTo>
                <a:close/>
              </a:path>
            </a:pathLst>
          </a:custGeom>
          <a:noFill/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타원 41"/>
          <p:cNvSpPr/>
          <p:nvPr/>
        </p:nvSpPr>
        <p:spPr>
          <a:xfrm>
            <a:off x="6156325" y="2824173"/>
            <a:ext cx="1224000" cy="1224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539552" y="376940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3228428" y="3769402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1880850" y="1442753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타원 29"/>
          <p:cNvSpPr/>
          <p:nvPr/>
        </p:nvSpPr>
        <p:spPr>
          <a:xfrm>
            <a:off x="395536" y="1298737"/>
            <a:ext cx="3841004" cy="3478777"/>
          </a:xfrm>
          <a:custGeom>
            <a:avLst/>
            <a:gdLst/>
            <a:ahLst/>
            <a:cxnLst/>
            <a:rect l="l" t="t" r="r" b="b"/>
            <a:pathLst>
              <a:path w="3841004" h="3478777">
                <a:moveTo>
                  <a:pt x="1917362" y="0"/>
                </a:moveTo>
                <a:cubicBezTo>
                  <a:pt x="2235513" y="0"/>
                  <a:pt x="2493426" y="257913"/>
                  <a:pt x="2493426" y="576064"/>
                </a:cubicBezTo>
                <a:cubicBezTo>
                  <a:pt x="2493426" y="739442"/>
                  <a:pt x="2425413" y="886934"/>
                  <a:pt x="2315449" y="991036"/>
                </a:cubicBezTo>
                <a:lnTo>
                  <a:pt x="2315449" y="1717078"/>
                </a:lnTo>
                <a:cubicBezTo>
                  <a:pt x="2391857" y="1790322"/>
                  <a:pt x="2447755" y="1884611"/>
                  <a:pt x="2472450" y="1991038"/>
                </a:cubicBezTo>
                <a:lnTo>
                  <a:pt x="3100181" y="2353458"/>
                </a:lnTo>
                <a:cubicBezTo>
                  <a:pt x="3151818" y="2335087"/>
                  <a:pt x="3207394" y="2326649"/>
                  <a:pt x="3264940" y="2326649"/>
                </a:cubicBezTo>
                <a:cubicBezTo>
                  <a:pt x="3583091" y="2326649"/>
                  <a:pt x="3841004" y="2584562"/>
                  <a:pt x="3841004" y="2902713"/>
                </a:cubicBezTo>
                <a:cubicBezTo>
                  <a:pt x="3841004" y="3220864"/>
                  <a:pt x="3583091" y="3478777"/>
                  <a:pt x="3264940" y="3478777"/>
                </a:cubicBezTo>
                <a:cubicBezTo>
                  <a:pt x="2988769" y="3478777"/>
                  <a:pt x="2757987" y="3284436"/>
                  <a:pt x="2702478" y="3024924"/>
                </a:cubicBezTo>
                <a:lnTo>
                  <a:pt x="2095732" y="2674619"/>
                </a:lnTo>
                <a:cubicBezTo>
                  <a:pt x="2039552" y="2696093"/>
                  <a:pt x="1978569" y="2706326"/>
                  <a:pt x="1915195" y="2706326"/>
                </a:cubicBezTo>
                <a:cubicBezTo>
                  <a:pt x="1864233" y="2706326"/>
                  <a:pt x="1814816" y="2699708"/>
                  <a:pt x="1768341" y="2685075"/>
                </a:cubicBezTo>
                <a:lnTo>
                  <a:pt x="1129535" y="3053890"/>
                </a:lnTo>
                <a:cubicBezTo>
                  <a:pt x="1065287" y="3299026"/>
                  <a:pt x="841667" y="3478777"/>
                  <a:pt x="576064" y="3478777"/>
                </a:cubicBezTo>
                <a:cubicBezTo>
                  <a:pt x="257913" y="3478777"/>
                  <a:pt x="0" y="3220864"/>
                  <a:pt x="0" y="2902713"/>
                </a:cubicBezTo>
                <a:cubicBezTo>
                  <a:pt x="0" y="2584562"/>
                  <a:pt x="257913" y="2326649"/>
                  <a:pt x="576064" y="2326649"/>
                </a:cubicBezTo>
                <a:cubicBezTo>
                  <a:pt x="643509" y="2326649"/>
                  <a:pt x="708247" y="2338240"/>
                  <a:pt x="767603" y="2361771"/>
                </a:cubicBezTo>
                <a:lnTo>
                  <a:pt x="1350590" y="2025184"/>
                </a:lnTo>
                <a:cubicBezTo>
                  <a:pt x="1372658" y="1896043"/>
                  <a:pt x="1439634" y="1782509"/>
                  <a:pt x="1535091" y="1700453"/>
                </a:cubicBezTo>
                <a:lnTo>
                  <a:pt x="1535091" y="1004085"/>
                </a:lnTo>
                <a:cubicBezTo>
                  <a:pt x="1415597" y="900231"/>
                  <a:pt x="1341298" y="746824"/>
                  <a:pt x="1341298" y="576064"/>
                </a:cubicBezTo>
                <a:cubicBezTo>
                  <a:pt x="1341298" y="257913"/>
                  <a:pt x="1599211" y="0"/>
                  <a:pt x="1917362" y="0"/>
                </a:cubicBezTo>
                <a:close/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타원 55"/>
          <p:cNvSpPr/>
          <p:nvPr/>
        </p:nvSpPr>
        <p:spPr>
          <a:xfrm>
            <a:off x="1878683" y="2996951"/>
            <a:ext cx="864096" cy="8640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43566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268361" y="2767409"/>
            <a:ext cx="259718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dirty="0" smtClean="0">
                <a:solidFill>
                  <a:srgbClr val="EEECE1">
                    <a:lumMod val="25000"/>
                  </a:srgbClr>
                </a:solidFill>
              </a:rPr>
              <a:t>기 타</a:t>
            </a:r>
            <a:endParaRPr lang="ko-KR" altLang="en-US" sz="36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154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778318" y="3879352"/>
            <a:ext cx="5585247" cy="2084864"/>
            <a:chOff x="539552" y="2492896"/>
            <a:chExt cx="7416824" cy="2768556"/>
          </a:xfrm>
        </p:grpSpPr>
        <p:sp>
          <p:nvSpPr>
            <p:cNvPr id="2" name="타원 1"/>
            <p:cNvSpPr/>
            <p:nvPr/>
          </p:nvSpPr>
          <p:spPr>
            <a:xfrm>
              <a:off x="539552" y="2492896"/>
              <a:ext cx="4104456" cy="2736304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" name="타원 12"/>
            <p:cNvSpPr/>
            <p:nvPr/>
          </p:nvSpPr>
          <p:spPr>
            <a:xfrm>
              <a:off x="611560" y="2525148"/>
              <a:ext cx="4104456" cy="2736304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" name="타원 2"/>
            <p:cNvSpPr/>
            <p:nvPr/>
          </p:nvSpPr>
          <p:spPr>
            <a:xfrm>
              <a:off x="846584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2118793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19"/>
            <p:cNvSpPr/>
            <p:nvPr/>
          </p:nvSpPr>
          <p:spPr>
            <a:xfrm>
              <a:off x="3391002" y="3353240"/>
              <a:ext cx="1080120" cy="108012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오른쪽 화살표 7"/>
            <p:cNvSpPr/>
            <p:nvPr/>
          </p:nvSpPr>
          <p:spPr>
            <a:xfrm>
              <a:off x="4799755" y="2960948"/>
              <a:ext cx="360040" cy="1800200"/>
            </a:xfrm>
            <a:prstGeom prst="rightArrow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5364088" y="2492896"/>
              <a:ext cx="2592288" cy="2592288"/>
            </a:xfrm>
            <a:prstGeom prst="ellipse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타원 20"/>
            <p:cNvSpPr/>
            <p:nvPr/>
          </p:nvSpPr>
          <p:spPr>
            <a:xfrm>
              <a:off x="5760132" y="3073997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6" name="타원 15"/>
          <p:cNvSpPr/>
          <p:nvPr/>
        </p:nvSpPr>
        <p:spPr>
          <a:xfrm>
            <a:off x="785393" y="702568"/>
            <a:ext cx="2448272" cy="2448272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1721497" y="846584"/>
            <a:ext cx="576064" cy="2157682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02022" y="270520"/>
            <a:ext cx="503664" cy="307777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ko-KR" sz="1400" dirty="0">
                <a:solidFill>
                  <a:prstClr val="black"/>
                </a:solidFill>
              </a:rPr>
              <a:t>OFF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2585593" y="506289"/>
            <a:ext cx="144016" cy="144016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22"/>
          <p:cNvSpPr/>
          <p:nvPr/>
        </p:nvSpPr>
        <p:spPr>
          <a:xfrm>
            <a:off x="3217713" y="927049"/>
            <a:ext cx="297905" cy="297905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3457098" y="1700807"/>
            <a:ext cx="451793" cy="451793"/>
          </a:xfrm>
          <a:prstGeom prst="ellipse">
            <a:avLst/>
          </a:pr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Freeform 50"/>
          <p:cNvSpPr>
            <a:spLocks noEditPoints="1"/>
          </p:cNvSpPr>
          <p:nvPr/>
        </p:nvSpPr>
        <p:spPr bwMode="gray">
          <a:xfrm rot="19025126">
            <a:off x="4967569" y="1055393"/>
            <a:ext cx="2839865" cy="2093255"/>
          </a:xfrm>
          <a:custGeom>
            <a:avLst/>
            <a:gdLst>
              <a:gd name="T0" fmla="*/ 1092 w 2820"/>
              <a:gd name="T1" fmla="*/ 50 h 2912"/>
              <a:gd name="T2" fmla="*/ 822 w 2820"/>
              <a:gd name="T3" fmla="*/ 168 h 2912"/>
              <a:gd name="T4" fmla="*/ 594 w 2820"/>
              <a:gd name="T5" fmla="*/ 300 h 2912"/>
              <a:gd name="T6" fmla="*/ 406 w 2820"/>
              <a:gd name="T7" fmla="*/ 446 h 2912"/>
              <a:gd name="T8" fmla="*/ 254 w 2820"/>
              <a:gd name="T9" fmla="*/ 604 h 2912"/>
              <a:gd name="T10" fmla="*/ 140 w 2820"/>
              <a:gd name="T11" fmla="*/ 772 h 2912"/>
              <a:gd name="T12" fmla="*/ 60 w 2820"/>
              <a:gd name="T13" fmla="*/ 944 h 2912"/>
              <a:gd name="T14" fmla="*/ 14 w 2820"/>
              <a:gd name="T15" fmla="*/ 1122 h 2912"/>
              <a:gd name="T16" fmla="*/ 0 w 2820"/>
              <a:gd name="T17" fmla="*/ 1300 h 2912"/>
              <a:gd name="T18" fmla="*/ 18 w 2820"/>
              <a:gd name="T19" fmla="*/ 1476 h 2912"/>
              <a:gd name="T20" fmla="*/ 64 w 2820"/>
              <a:gd name="T21" fmla="*/ 1650 h 2912"/>
              <a:gd name="T22" fmla="*/ 138 w 2820"/>
              <a:gd name="T23" fmla="*/ 1818 h 2912"/>
              <a:gd name="T24" fmla="*/ 238 w 2820"/>
              <a:gd name="T25" fmla="*/ 1978 h 2912"/>
              <a:gd name="T26" fmla="*/ 364 w 2820"/>
              <a:gd name="T27" fmla="*/ 2126 h 2912"/>
              <a:gd name="T28" fmla="*/ 512 w 2820"/>
              <a:gd name="T29" fmla="*/ 2262 h 2912"/>
              <a:gd name="T30" fmla="*/ 684 w 2820"/>
              <a:gd name="T31" fmla="*/ 2382 h 2912"/>
              <a:gd name="T32" fmla="*/ 874 w 2820"/>
              <a:gd name="T33" fmla="*/ 2484 h 2912"/>
              <a:gd name="T34" fmla="*/ 1086 w 2820"/>
              <a:gd name="T35" fmla="*/ 2564 h 2912"/>
              <a:gd name="T36" fmla="*/ 1314 w 2820"/>
              <a:gd name="T37" fmla="*/ 2622 h 2912"/>
              <a:gd name="T38" fmla="*/ 1558 w 2820"/>
              <a:gd name="T39" fmla="*/ 2654 h 2912"/>
              <a:gd name="T40" fmla="*/ 1818 w 2820"/>
              <a:gd name="T41" fmla="*/ 2658 h 2912"/>
              <a:gd name="T42" fmla="*/ 2090 w 2820"/>
              <a:gd name="T43" fmla="*/ 2632 h 2912"/>
              <a:gd name="T44" fmla="*/ 2374 w 2820"/>
              <a:gd name="T45" fmla="*/ 2574 h 2912"/>
              <a:gd name="T46" fmla="*/ 2544 w 2820"/>
              <a:gd name="T47" fmla="*/ 2912 h 2912"/>
              <a:gd name="T48" fmla="*/ 1868 w 2820"/>
              <a:gd name="T49" fmla="*/ 1552 h 2912"/>
              <a:gd name="T50" fmla="*/ 1956 w 2820"/>
              <a:gd name="T51" fmla="*/ 1914 h 2912"/>
              <a:gd name="T52" fmla="*/ 1788 w 2820"/>
              <a:gd name="T53" fmla="*/ 1936 h 2912"/>
              <a:gd name="T54" fmla="*/ 1616 w 2820"/>
              <a:gd name="T55" fmla="*/ 1934 h 2912"/>
              <a:gd name="T56" fmla="*/ 1442 w 2820"/>
              <a:gd name="T57" fmla="*/ 1912 h 2912"/>
              <a:gd name="T58" fmla="*/ 1272 w 2820"/>
              <a:gd name="T59" fmla="*/ 1872 h 2912"/>
              <a:gd name="T60" fmla="*/ 1108 w 2820"/>
              <a:gd name="T61" fmla="*/ 1812 h 2912"/>
              <a:gd name="T62" fmla="*/ 952 w 2820"/>
              <a:gd name="T63" fmla="*/ 1736 h 2912"/>
              <a:gd name="T64" fmla="*/ 810 w 2820"/>
              <a:gd name="T65" fmla="*/ 1646 h 2912"/>
              <a:gd name="T66" fmla="*/ 684 w 2820"/>
              <a:gd name="T67" fmla="*/ 1542 h 2912"/>
              <a:gd name="T68" fmla="*/ 578 w 2820"/>
              <a:gd name="T69" fmla="*/ 1428 h 2912"/>
              <a:gd name="T70" fmla="*/ 494 w 2820"/>
              <a:gd name="T71" fmla="*/ 1304 h 2912"/>
              <a:gd name="T72" fmla="*/ 438 w 2820"/>
              <a:gd name="T73" fmla="*/ 1170 h 2912"/>
              <a:gd name="T74" fmla="*/ 410 w 2820"/>
              <a:gd name="T75" fmla="*/ 1032 h 2912"/>
              <a:gd name="T76" fmla="*/ 416 w 2820"/>
              <a:gd name="T77" fmla="*/ 888 h 2912"/>
              <a:gd name="T78" fmla="*/ 460 w 2820"/>
              <a:gd name="T79" fmla="*/ 742 h 2912"/>
              <a:gd name="T80" fmla="*/ 544 w 2820"/>
              <a:gd name="T81" fmla="*/ 592 h 2912"/>
              <a:gd name="T82" fmla="*/ 670 w 2820"/>
              <a:gd name="T83" fmla="*/ 444 h 2912"/>
              <a:gd name="T84" fmla="*/ 844 w 2820"/>
              <a:gd name="T85" fmla="*/ 298 h 2912"/>
              <a:gd name="T86" fmla="*/ 1070 w 2820"/>
              <a:gd name="T87" fmla="*/ 154 h 2912"/>
              <a:gd name="T88" fmla="*/ 1348 w 2820"/>
              <a:gd name="T89" fmla="*/ 16 h 2912"/>
              <a:gd name="T90" fmla="*/ 1244 w 2820"/>
              <a:gd name="T91" fmla="*/ 0 h 2912"/>
              <a:gd name="T92" fmla="*/ 2820 w 2820"/>
              <a:gd name="T93" fmla="*/ 1934 h 2912"/>
              <a:gd name="T94" fmla="*/ 2820 w 2820"/>
              <a:gd name="T95" fmla="*/ 1934 h 2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20" h="2912">
                <a:moveTo>
                  <a:pt x="1244" y="0"/>
                </a:moveTo>
                <a:lnTo>
                  <a:pt x="1092" y="50"/>
                </a:lnTo>
                <a:lnTo>
                  <a:pt x="952" y="106"/>
                </a:lnTo>
                <a:lnTo>
                  <a:pt x="822" y="168"/>
                </a:lnTo>
                <a:lnTo>
                  <a:pt x="704" y="232"/>
                </a:lnTo>
                <a:lnTo>
                  <a:pt x="594" y="300"/>
                </a:lnTo>
                <a:lnTo>
                  <a:pt x="494" y="372"/>
                </a:lnTo>
                <a:lnTo>
                  <a:pt x="406" y="446"/>
                </a:lnTo>
                <a:lnTo>
                  <a:pt x="324" y="524"/>
                </a:lnTo>
                <a:lnTo>
                  <a:pt x="254" y="604"/>
                </a:lnTo>
                <a:lnTo>
                  <a:pt x="192" y="686"/>
                </a:lnTo>
                <a:lnTo>
                  <a:pt x="140" y="772"/>
                </a:lnTo>
                <a:lnTo>
                  <a:pt x="96" y="856"/>
                </a:lnTo>
                <a:lnTo>
                  <a:pt x="60" y="944"/>
                </a:lnTo>
                <a:lnTo>
                  <a:pt x="32" y="1032"/>
                </a:lnTo>
                <a:lnTo>
                  <a:pt x="14" y="1122"/>
                </a:lnTo>
                <a:lnTo>
                  <a:pt x="2" y="1210"/>
                </a:lnTo>
                <a:lnTo>
                  <a:pt x="0" y="1300"/>
                </a:lnTo>
                <a:lnTo>
                  <a:pt x="4" y="1388"/>
                </a:lnTo>
                <a:lnTo>
                  <a:pt x="18" y="1476"/>
                </a:lnTo>
                <a:lnTo>
                  <a:pt x="36" y="1564"/>
                </a:lnTo>
                <a:lnTo>
                  <a:pt x="64" y="1650"/>
                </a:lnTo>
                <a:lnTo>
                  <a:pt x="96" y="1736"/>
                </a:lnTo>
                <a:lnTo>
                  <a:pt x="138" y="1818"/>
                </a:lnTo>
                <a:lnTo>
                  <a:pt x="184" y="1900"/>
                </a:lnTo>
                <a:lnTo>
                  <a:pt x="238" y="1978"/>
                </a:lnTo>
                <a:lnTo>
                  <a:pt x="298" y="2054"/>
                </a:lnTo>
                <a:lnTo>
                  <a:pt x="364" y="2126"/>
                </a:lnTo>
                <a:lnTo>
                  <a:pt x="434" y="2196"/>
                </a:lnTo>
                <a:lnTo>
                  <a:pt x="512" y="2262"/>
                </a:lnTo>
                <a:lnTo>
                  <a:pt x="596" y="2324"/>
                </a:lnTo>
                <a:lnTo>
                  <a:pt x="684" y="2382"/>
                </a:lnTo>
                <a:lnTo>
                  <a:pt x="776" y="2436"/>
                </a:lnTo>
                <a:lnTo>
                  <a:pt x="874" y="2484"/>
                </a:lnTo>
                <a:lnTo>
                  <a:pt x="978" y="2526"/>
                </a:lnTo>
                <a:lnTo>
                  <a:pt x="1086" y="2564"/>
                </a:lnTo>
                <a:lnTo>
                  <a:pt x="1198" y="2596"/>
                </a:lnTo>
                <a:lnTo>
                  <a:pt x="1314" y="2622"/>
                </a:lnTo>
                <a:lnTo>
                  <a:pt x="1434" y="2642"/>
                </a:lnTo>
                <a:lnTo>
                  <a:pt x="1558" y="2654"/>
                </a:lnTo>
                <a:lnTo>
                  <a:pt x="1686" y="2660"/>
                </a:lnTo>
                <a:lnTo>
                  <a:pt x="1818" y="2658"/>
                </a:lnTo>
                <a:lnTo>
                  <a:pt x="1952" y="2650"/>
                </a:lnTo>
                <a:lnTo>
                  <a:pt x="2090" y="2632"/>
                </a:lnTo>
                <a:lnTo>
                  <a:pt x="2230" y="2608"/>
                </a:lnTo>
                <a:lnTo>
                  <a:pt x="2374" y="2574"/>
                </a:lnTo>
                <a:lnTo>
                  <a:pt x="2542" y="2912"/>
                </a:lnTo>
                <a:lnTo>
                  <a:pt x="2544" y="2912"/>
                </a:lnTo>
                <a:lnTo>
                  <a:pt x="2820" y="1934"/>
                </a:lnTo>
                <a:lnTo>
                  <a:pt x="1868" y="1552"/>
                </a:lnTo>
                <a:lnTo>
                  <a:pt x="2036" y="1894"/>
                </a:lnTo>
                <a:lnTo>
                  <a:pt x="1956" y="1914"/>
                </a:lnTo>
                <a:lnTo>
                  <a:pt x="1872" y="1928"/>
                </a:lnTo>
                <a:lnTo>
                  <a:pt x="1788" y="1936"/>
                </a:lnTo>
                <a:lnTo>
                  <a:pt x="1702" y="1938"/>
                </a:lnTo>
                <a:lnTo>
                  <a:pt x="1616" y="1934"/>
                </a:lnTo>
                <a:lnTo>
                  <a:pt x="1528" y="1926"/>
                </a:lnTo>
                <a:lnTo>
                  <a:pt x="1442" y="1912"/>
                </a:lnTo>
                <a:lnTo>
                  <a:pt x="1356" y="1894"/>
                </a:lnTo>
                <a:lnTo>
                  <a:pt x="1272" y="1872"/>
                </a:lnTo>
                <a:lnTo>
                  <a:pt x="1188" y="1844"/>
                </a:lnTo>
                <a:lnTo>
                  <a:pt x="1108" y="1812"/>
                </a:lnTo>
                <a:lnTo>
                  <a:pt x="1028" y="1776"/>
                </a:lnTo>
                <a:lnTo>
                  <a:pt x="952" y="1736"/>
                </a:lnTo>
                <a:lnTo>
                  <a:pt x="880" y="1692"/>
                </a:lnTo>
                <a:lnTo>
                  <a:pt x="810" y="1646"/>
                </a:lnTo>
                <a:lnTo>
                  <a:pt x="744" y="1596"/>
                </a:lnTo>
                <a:lnTo>
                  <a:pt x="684" y="1542"/>
                </a:lnTo>
                <a:lnTo>
                  <a:pt x="628" y="1486"/>
                </a:lnTo>
                <a:lnTo>
                  <a:pt x="578" y="1428"/>
                </a:lnTo>
                <a:lnTo>
                  <a:pt x="532" y="1366"/>
                </a:lnTo>
                <a:lnTo>
                  <a:pt x="494" y="1304"/>
                </a:lnTo>
                <a:lnTo>
                  <a:pt x="462" y="1238"/>
                </a:lnTo>
                <a:lnTo>
                  <a:pt x="438" y="1170"/>
                </a:lnTo>
                <a:lnTo>
                  <a:pt x="420" y="1102"/>
                </a:lnTo>
                <a:lnTo>
                  <a:pt x="410" y="1032"/>
                </a:lnTo>
                <a:lnTo>
                  <a:pt x="410" y="960"/>
                </a:lnTo>
                <a:lnTo>
                  <a:pt x="416" y="888"/>
                </a:lnTo>
                <a:lnTo>
                  <a:pt x="434" y="816"/>
                </a:lnTo>
                <a:lnTo>
                  <a:pt x="460" y="742"/>
                </a:lnTo>
                <a:lnTo>
                  <a:pt x="496" y="668"/>
                </a:lnTo>
                <a:lnTo>
                  <a:pt x="544" y="592"/>
                </a:lnTo>
                <a:lnTo>
                  <a:pt x="602" y="518"/>
                </a:lnTo>
                <a:lnTo>
                  <a:pt x="670" y="444"/>
                </a:lnTo>
                <a:lnTo>
                  <a:pt x="752" y="370"/>
                </a:lnTo>
                <a:lnTo>
                  <a:pt x="844" y="298"/>
                </a:lnTo>
                <a:lnTo>
                  <a:pt x="950" y="226"/>
                </a:lnTo>
                <a:lnTo>
                  <a:pt x="1070" y="154"/>
                </a:lnTo>
                <a:lnTo>
                  <a:pt x="1202" y="84"/>
                </a:lnTo>
                <a:lnTo>
                  <a:pt x="1348" y="16"/>
                </a:lnTo>
                <a:lnTo>
                  <a:pt x="1244" y="0"/>
                </a:lnTo>
                <a:lnTo>
                  <a:pt x="1244" y="0"/>
                </a:lnTo>
                <a:lnTo>
                  <a:pt x="1244" y="0"/>
                </a:lnTo>
                <a:close/>
                <a:moveTo>
                  <a:pt x="2820" y="1934"/>
                </a:moveTo>
                <a:lnTo>
                  <a:pt x="2820" y="1934"/>
                </a:lnTo>
                <a:lnTo>
                  <a:pt x="2820" y="193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  <a:extLst/>
        </p:spPr>
        <p:txBody>
          <a:bodyPr/>
          <a:lstStyle>
            <a:defPPr>
              <a:defRPr lang="ko-KR"/>
            </a:defPPr>
            <a:lvl1pPr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1pPr>
            <a:lvl2pPr marL="4572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2pPr>
            <a:lvl3pPr marL="9144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3pPr>
            <a:lvl4pPr marL="13716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4pPr>
            <a:lvl5pPr marL="1828800" algn="l" rtl="0" fontAlgn="base" latinLnBrk="1">
              <a:spcBef>
                <a:spcPct val="0"/>
              </a:spcBef>
              <a:spcAft>
                <a:spcPct val="0"/>
              </a:spcAft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5pPr>
            <a:lvl6pPr marL="22860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6pPr>
            <a:lvl7pPr marL="27432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7pPr>
            <a:lvl8pPr marL="32004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8pPr>
            <a:lvl9pPr marL="3657600" algn="l" defTabSz="914400" rtl="0" eaLnBrk="1" latinLnBrk="1" hangingPunct="1">
              <a:defRPr kumimoji="1" sz="1200" kern="1200">
                <a:solidFill>
                  <a:schemeClr val="tx1"/>
                </a:solidFill>
                <a:latin typeface="Arial Black" panose="020B0A04020102020204" pitchFamily="34" charset="0"/>
                <a:ea typeface="굴림" panose="020B0600000101010101" pitchFamily="50" charset="-127"/>
                <a:cs typeface="+mn-cs"/>
              </a:defRPr>
            </a:lvl9pPr>
          </a:lstStyle>
          <a:p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593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다리꼴 3"/>
          <p:cNvSpPr/>
          <p:nvPr/>
        </p:nvSpPr>
        <p:spPr>
          <a:xfrm rot="14400000" flipV="1">
            <a:off x="3606776" y="3138618"/>
            <a:ext cx="3360373" cy="382169"/>
          </a:xfrm>
          <a:prstGeom prst="trapezoid">
            <a:avLst>
              <a:gd name="adj" fmla="val 53171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사다리꼴 4"/>
          <p:cNvSpPr/>
          <p:nvPr/>
        </p:nvSpPr>
        <p:spPr>
          <a:xfrm rot="7173094" flipV="1">
            <a:off x="2044019" y="3142752"/>
            <a:ext cx="3360373" cy="361801"/>
          </a:xfrm>
          <a:prstGeom prst="trapezoid">
            <a:avLst>
              <a:gd name="adj" fmla="val 56777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사다리꼴 5"/>
          <p:cNvSpPr/>
          <p:nvPr/>
        </p:nvSpPr>
        <p:spPr>
          <a:xfrm flipV="1">
            <a:off x="2841869" y="4511479"/>
            <a:ext cx="3360373" cy="410447"/>
          </a:xfrm>
          <a:prstGeom prst="trapezoid">
            <a:avLst>
              <a:gd name="adj" fmla="val 56226"/>
            </a:avLst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 rot="17953664">
            <a:off x="3063958" y="3151724"/>
            <a:ext cx="1350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이곳에 채우세요</a:t>
            </a:r>
            <a:r>
              <a:rPr lang="en-US" altLang="ko-KR" sz="1200" dirty="0" smtClean="0">
                <a:solidFill>
                  <a:schemeClr val="bg1"/>
                </a:solidFill>
              </a:rPr>
              <a:t>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 rot="3646336" flipH="1">
            <a:off x="4611936" y="3197443"/>
            <a:ext cx="1350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이곳에 채우세요</a:t>
            </a:r>
            <a:r>
              <a:rPr lang="en-US" altLang="ko-KR" sz="1200" dirty="0" smtClean="0">
                <a:solidFill>
                  <a:schemeClr val="bg1"/>
                </a:solidFill>
              </a:rPr>
              <a:t>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53067" y="4553175"/>
            <a:ext cx="17379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</a:rPr>
              <a:t>이곳에 채우세요</a:t>
            </a:r>
            <a:r>
              <a:rPr lang="en-US" altLang="ko-KR" sz="1600" dirty="0" smtClean="0">
                <a:solidFill>
                  <a:schemeClr val="bg1"/>
                </a:solidFill>
              </a:rPr>
              <a:t>.</a:t>
            </a:r>
            <a:endParaRPr lang="ko-KR" altLang="en-US" sz="1600" dirty="0">
              <a:solidFill>
                <a:schemeClr val="bg1"/>
              </a:solidFill>
            </a:endParaRPr>
          </a:p>
        </p:txBody>
      </p:sp>
      <p:sp>
        <p:nvSpPr>
          <p:cNvPr id="10" name="오른쪽 화살표 9"/>
          <p:cNvSpPr/>
          <p:nvPr/>
        </p:nvSpPr>
        <p:spPr>
          <a:xfrm rot="5400000">
            <a:off x="4149232" y="539059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양쪽 모서리가 둥근 사각형 10"/>
          <p:cNvSpPr/>
          <p:nvPr/>
        </p:nvSpPr>
        <p:spPr>
          <a:xfrm rot="10800000">
            <a:off x="3923928" y="1052736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오른쪽 화살표 11"/>
          <p:cNvSpPr/>
          <p:nvPr/>
        </p:nvSpPr>
        <p:spPr>
          <a:xfrm rot="12723491">
            <a:off x="6229440" y="4168126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양쪽 모서리가 둥근 사각형 12"/>
          <p:cNvSpPr/>
          <p:nvPr/>
        </p:nvSpPr>
        <p:spPr>
          <a:xfrm rot="18123491">
            <a:off x="6171197" y="4983999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오른쪽 화살표 13"/>
          <p:cNvSpPr/>
          <p:nvPr/>
        </p:nvSpPr>
        <p:spPr>
          <a:xfrm rot="8876509" flipH="1">
            <a:off x="2096890" y="4152886"/>
            <a:ext cx="700838" cy="1728192"/>
          </a:xfrm>
          <a:prstGeom prst="rightArrow">
            <a:avLst>
              <a:gd name="adj1" fmla="val 71164"/>
              <a:gd name="adj2" fmla="val 37654"/>
            </a:avLst>
          </a:prstGeom>
          <a:solidFill>
            <a:schemeClr val="tx2">
              <a:lumMod val="60000"/>
              <a:lumOff val="40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양쪽 모서리가 둥근 사각형 14"/>
          <p:cNvSpPr/>
          <p:nvPr/>
        </p:nvSpPr>
        <p:spPr>
          <a:xfrm rot="3476509" flipH="1">
            <a:off x="1708775" y="4953517"/>
            <a:ext cx="1152128" cy="340798"/>
          </a:xfrm>
          <a:prstGeom prst="round2SameRect">
            <a:avLst>
              <a:gd name="adj1" fmla="val 40477"/>
              <a:gd name="adj2" fmla="val 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90632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1780" y="1556792"/>
            <a:ext cx="3964172" cy="3754414"/>
            <a:chOff x="5312673" y="438529"/>
            <a:chExt cx="2818586" cy="2669445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5643242" y="438529"/>
              <a:ext cx="2149966" cy="288032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자유형 26"/>
            <p:cNvSpPr/>
            <p:nvPr/>
          </p:nvSpPr>
          <p:spPr>
            <a:xfrm>
              <a:off x="5503666" y="826173"/>
              <a:ext cx="2448271" cy="1601445"/>
            </a:xfrm>
            <a:custGeom>
              <a:avLst/>
              <a:gdLst>
                <a:gd name="connsiteX0" fmla="*/ 2147299 w 4315146"/>
                <a:gd name="connsiteY0" fmla="*/ 0 h 2804845"/>
                <a:gd name="connsiteX1" fmla="*/ 1140431 w 4315146"/>
                <a:gd name="connsiteY1" fmla="*/ 729466 h 2804845"/>
                <a:gd name="connsiteX2" fmla="*/ 1582220 w 4315146"/>
                <a:gd name="connsiteY2" fmla="*/ 585627 h 2804845"/>
                <a:gd name="connsiteX3" fmla="*/ 0 w 4315146"/>
                <a:gd name="connsiteY3" fmla="*/ 2804845 h 2804845"/>
                <a:gd name="connsiteX4" fmla="*/ 4315146 w 4315146"/>
                <a:gd name="connsiteY4" fmla="*/ 2804845 h 2804845"/>
                <a:gd name="connsiteX5" fmla="*/ 2732926 w 4315146"/>
                <a:gd name="connsiteY5" fmla="*/ 595902 h 2804845"/>
                <a:gd name="connsiteX6" fmla="*/ 3184989 w 4315146"/>
                <a:gd name="connsiteY6" fmla="*/ 739740 h 2804845"/>
                <a:gd name="connsiteX7" fmla="*/ 2147299 w 4315146"/>
                <a:gd name="connsiteY7" fmla="*/ 0 h 2804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5146" h="2804845">
                  <a:moveTo>
                    <a:pt x="2147299" y="0"/>
                  </a:moveTo>
                  <a:lnTo>
                    <a:pt x="1140431" y="729466"/>
                  </a:lnTo>
                  <a:lnTo>
                    <a:pt x="1582220" y="585627"/>
                  </a:lnTo>
                  <a:lnTo>
                    <a:pt x="0" y="2804845"/>
                  </a:lnTo>
                  <a:lnTo>
                    <a:pt x="4315146" y="2804845"/>
                  </a:lnTo>
                  <a:lnTo>
                    <a:pt x="2732926" y="595902"/>
                  </a:lnTo>
                  <a:lnTo>
                    <a:pt x="3184989" y="739740"/>
                  </a:lnTo>
                  <a:lnTo>
                    <a:pt x="2147299" y="0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6284871" y="1387713"/>
              <a:ext cx="883622" cy="883622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2700"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27"/>
            <p:cNvSpPr/>
            <p:nvPr/>
          </p:nvSpPr>
          <p:spPr>
            <a:xfrm>
              <a:off x="6397930" y="1089416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6021038" y="1723187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>
              <a:off x="6784807" y="1723187"/>
              <a:ext cx="648072" cy="648072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5312673" y="2819942"/>
              <a:ext cx="2818586" cy="288032"/>
            </a:xfrm>
            <a:prstGeom prst="round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아래쪽 화살표 33"/>
            <p:cNvSpPr/>
            <p:nvPr/>
          </p:nvSpPr>
          <p:spPr>
            <a:xfrm rot="10800000">
              <a:off x="6555960" y="2517783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아래쪽 화살표 34"/>
            <p:cNvSpPr/>
            <p:nvPr/>
          </p:nvSpPr>
          <p:spPr>
            <a:xfrm rot="11700000">
              <a:off x="5765848" y="2496327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아래쪽 화살표 35"/>
            <p:cNvSpPr/>
            <p:nvPr/>
          </p:nvSpPr>
          <p:spPr>
            <a:xfrm rot="9900000" flipH="1">
              <a:off x="7346072" y="2496327"/>
              <a:ext cx="351162" cy="381567"/>
            </a:xfrm>
            <a:prstGeom prst="downArrow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3624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타원 12"/>
          <p:cNvSpPr/>
          <p:nvPr/>
        </p:nvSpPr>
        <p:spPr>
          <a:xfrm>
            <a:off x="1331640" y="3662716"/>
            <a:ext cx="2554116" cy="2554116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3509882" y="617061"/>
            <a:ext cx="2124236" cy="2532743"/>
            <a:chOff x="1331640" y="836712"/>
            <a:chExt cx="1872208" cy="2232248"/>
          </a:xfrm>
        </p:grpSpPr>
        <p:sp>
          <p:nvSpPr>
            <p:cNvPr id="2" name="타원 1"/>
            <p:cNvSpPr/>
            <p:nvPr/>
          </p:nvSpPr>
          <p:spPr>
            <a:xfrm>
              <a:off x="1331640" y="1196752"/>
              <a:ext cx="1872208" cy="1872208"/>
            </a:xfrm>
            <a:custGeom>
              <a:avLst/>
              <a:gdLst/>
              <a:ahLst/>
              <a:cxnLst/>
              <a:rect l="l" t="t" r="r" b="b"/>
              <a:pathLst>
                <a:path w="1872208" h="1872208">
                  <a:moveTo>
                    <a:pt x="936104" y="123537"/>
                  </a:moveTo>
                  <a:cubicBezTo>
                    <a:pt x="870612" y="123537"/>
                    <a:pt x="817521" y="176628"/>
                    <a:pt x="817521" y="242120"/>
                  </a:cubicBezTo>
                  <a:cubicBezTo>
                    <a:pt x="817521" y="307612"/>
                    <a:pt x="870612" y="360703"/>
                    <a:pt x="936104" y="360703"/>
                  </a:cubicBezTo>
                  <a:cubicBezTo>
                    <a:pt x="1001596" y="360703"/>
                    <a:pt x="1054687" y="307612"/>
                    <a:pt x="1054687" y="242120"/>
                  </a:cubicBezTo>
                  <a:cubicBezTo>
                    <a:pt x="1054687" y="176628"/>
                    <a:pt x="1001596" y="123537"/>
                    <a:pt x="936104" y="123537"/>
                  </a:cubicBezTo>
                  <a:close/>
                  <a:moveTo>
                    <a:pt x="936104" y="0"/>
                  </a:moveTo>
                  <a:cubicBezTo>
                    <a:pt x="1453100" y="0"/>
                    <a:pt x="1872208" y="419108"/>
                    <a:pt x="1872208" y="936104"/>
                  </a:cubicBezTo>
                  <a:cubicBezTo>
                    <a:pt x="1872208" y="1453100"/>
                    <a:pt x="1453100" y="1872208"/>
                    <a:pt x="936104" y="1872208"/>
                  </a:cubicBezTo>
                  <a:cubicBezTo>
                    <a:pt x="419108" y="1872208"/>
                    <a:pt x="0" y="1453100"/>
                    <a:pt x="0" y="936104"/>
                  </a:cubicBezTo>
                  <a:cubicBezTo>
                    <a:pt x="0" y="419108"/>
                    <a:pt x="419108" y="0"/>
                    <a:pt x="9361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2149161" y="836712"/>
              <a:ext cx="237165" cy="237165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2" name="타원 11"/>
          <p:cNvSpPr/>
          <p:nvPr/>
        </p:nvSpPr>
        <p:spPr>
          <a:xfrm>
            <a:off x="1888618" y="4219694"/>
            <a:ext cx="1440160" cy="144016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3328778" y="477667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타원 14"/>
          <p:cNvSpPr/>
          <p:nvPr/>
        </p:nvSpPr>
        <p:spPr>
          <a:xfrm>
            <a:off x="2895788" y="384212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787957" y="3842126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타원 16"/>
          <p:cNvSpPr/>
          <p:nvPr/>
        </p:nvSpPr>
        <p:spPr>
          <a:xfrm>
            <a:off x="2895788" y="549675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779165" y="549675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19"/>
          <p:cNvSpPr/>
          <p:nvPr/>
        </p:nvSpPr>
        <p:spPr>
          <a:xfrm>
            <a:off x="1341716" y="4776672"/>
            <a:ext cx="540000" cy="54000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자유형 26"/>
          <p:cNvSpPr/>
          <p:nvPr/>
        </p:nvSpPr>
        <p:spPr>
          <a:xfrm>
            <a:off x="5650960" y="3645024"/>
            <a:ext cx="1441938" cy="967153"/>
          </a:xfrm>
          <a:custGeom>
            <a:avLst/>
            <a:gdLst>
              <a:gd name="connsiteX0" fmla="*/ 0 w 1441938"/>
              <a:gd name="connsiteY0" fmla="*/ 0 h 967153"/>
              <a:gd name="connsiteX1" fmla="*/ 861646 w 1441938"/>
              <a:gd name="connsiteY1" fmla="*/ 967153 h 967153"/>
              <a:gd name="connsiteX2" fmla="*/ 1441938 w 1441938"/>
              <a:gd name="connsiteY2" fmla="*/ 967153 h 96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1938" h="967153">
                <a:moveTo>
                  <a:pt x="0" y="0"/>
                </a:moveTo>
                <a:lnTo>
                  <a:pt x="861646" y="967153"/>
                </a:lnTo>
                <a:lnTo>
                  <a:pt x="1441938" y="967153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 flipV="1">
            <a:off x="5650960" y="5006830"/>
            <a:ext cx="1441938" cy="967153"/>
          </a:xfrm>
          <a:custGeom>
            <a:avLst/>
            <a:gdLst>
              <a:gd name="connsiteX0" fmla="*/ 0 w 1441938"/>
              <a:gd name="connsiteY0" fmla="*/ 0 h 967153"/>
              <a:gd name="connsiteX1" fmla="*/ 861646 w 1441938"/>
              <a:gd name="connsiteY1" fmla="*/ 967153 h 967153"/>
              <a:gd name="connsiteX2" fmla="*/ 1441938 w 1441938"/>
              <a:gd name="connsiteY2" fmla="*/ 967153 h 96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1938" h="967153">
                <a:moveTo>
                  <a:pt x="0" y="0"/>
                </a:moveTo>
                <a:lnTo>
                  <a:pt x="861646" y="967153"/>
                </a:lnTo>
                <a:lnTo>
                  <a:pt x="1441938" y="967153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5018131" y="3914440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4680012" y="4490504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4922763" y="5309517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5480434" y="4888551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5634739" y="4207899"/>
            <a:ext cx="576064" cy="57606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35" name="직선 화살표 연결선 34"/>
          <p:cNvCxnSpPr/>
          <p:nvPr/>
        </p:nvCxnSpPr>
        <p:spPr>
          <a:xfrm>
            <a:off x="6516834" y="4801656"/>
            <a:ext cx="576064" cy="0"/>
          </a:xfrm>
          <a:prstGeom prst="straightConnector1">
            <a:avLst/>
          </a:prstGeom>
          <a:ln w="127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타원 35"/>
          <p:cNvSpPr/>
          <p:nvPr/>
        </p:nvSpPr>
        <p:spPr>
          <a:xfrm>
            <a:off x="7236914" y="4406279"/>
            <a:ext cx="831930" cy="831930"/>
          </a:xfrm>
          <a:prstGeom prst="ellipse">
            <a:avLst/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7308922" y="4478287"/>
            <a:ext cx="687914" cy="687914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566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4824413" y="3644900"/>
            <a:ext cx="2932293" cy="2851928"/>
            <a:chOff x="3105853" y="339266"/>
            <a:chExt cx="2932293" cy="2851928"/>
          </a:xfrm>
        </p:grpSpPr>
        <p:sp>
          <p:nvSpPr>
            <p:cNvPr id="5" name="직사각형 4"/>
            <p:cNvSpPr/>
            <p:nvPr/>
          </p:nvSpPr>
          <p:spPr>
            <a:xfrm>
              <a:off x="3560730" y="739558"/>
              <a:ext cx="2001458" cy="20014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타원 5"/>
            <p:cNvSpPr/>
            <p:nvPr/>
          </p:nvSpPr>
          <p:spPr>
            <a:xfrm>
              <a:off x="3105853" y="339266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타원 6"/>
            <p:cNvSpPr/>
            <p:nvPr/>
          </p:nvSpPr>
          <p:spPr>
            <a:xfrm>
              <a:off x="5128392" y="339266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타원 7"/>
            <p:cNvSpPr/>
            <p:nvPr/>
          </p:nvSpPr>
          <p:spPr>
            <a:xfrm>
              <a:off x="3105853" y="2281440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타원 8"/>
            <p:cNvSpPr/>
            <p:nvPr/>
          </p:nvSpPr>
          <p:spPr>
            <a:xfrm>
              <a:off x="5128392" y="2281440"/>
              <a:ext cx="909754" cy="9097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순서도: 대체 처리 9"/>
            <p:cNvSpPr/>
            <p:nvPr/>
          </p:nvSpPr>
          <p:spPr>
            <a:xfrm>
              <a:off x="3742680" y="957898"/>
              <a:ext cx="1673946" cy="1601166"/>
            </a:xfrm>
            <a:prstGeom prst="flowChartAlternateProcess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" name="순서도: 대체 처리 10"/>
            <p:cNvSpPr/>
            <p:nvPr/>
          </p:nvSpPr>
          <p:spPr>
            <a:xfrm>
              <a:off x="4040499" y="1245221"/>
              <a:ext cx="1055314" cy="1009431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1" name="그룹 20"/>
          <p:cNvGrpSpPr/>
          <p:nvPr/>
        </p:nvGrpSpPr>
        <p:grpSpPr>
          <a:xfrm>
            <a:off x="1389798" y="3647334"/>
            <a:ext cx="2929790" cy="2849494"/>
            <a:chOff x="4896036" y="236172"/>
            <a:chExt cx="2929790" cy="2849494"/>
          </a:xfrm>
        </p:grpSpPr>
        <p:sp>
          <p:nvSpPr>
            <p:cNvPr id="14" name="직사각형 13"/>
            <p:cNvSpPr/>
            <p:nvPr/>
          </p:nvSpPr>
          <p:spPr>
            <a:xfrm>
              <a:off x="5350524" y="636122"/>
              <a:ext cx="1999749" cy="19997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순서도: 대체 처리 14"/>
            <p:cNvSpPr/>
            <p:nvPr/>
          </p:nvSpPr>
          <p:spPr>
            <a:xfrm>
              <a:off x="5532320" y="854276"/>
              <a:ext cx="1672518" cy="1599800"/>
            </a:xfrm>
            <a:prstGeom prst="flowChartAlternateProcess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타원 15"/>
            <p:cNvSpPr/>
            <p:nvPr/>
          </p:nvSpPr>
          <p:spPr>
            <a:xfrm>
              <a:off x="4896036" y="236172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타원 16"/>
            <p:cNvSpPr/>
            <p:nvPr/>
          </p:nvSpPr>
          <p:spPr>
            <a:xfrm>
              <a:off x="6916849" y="236172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타원 17"/>
            <p:cNvSpPr/>
            <p:nvPr/>
          </p:nvSpPr>
          <p:spPr>
            <a:xfrm>
              <a:off x="4896036" y="2176689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타원 18"/>
            <p:cNvSpPr/>
            <p:nvPr/>
          </p:nvSpPr>
          <p:spPr>
            <a:xfrm>
              <a:off x="6916849" y="2176689"/>
              <a:ext cx="908977" cy="90897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순서도: 대체 처리 19"/>
            <p:cNvSpPr/>
            <p:nvPr/>
          </p:nvSpPr>
          <p:spPr>
            <a:xfrm>
              <a:off x="5829884" y="1141354"/>
              <a:ext cx="1054413" cy="1008570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3236343" y="526153"/>
            <a:ext cx="2671313" cy="2650435"/>
            <a:chOff x="545694" y="2761427"/>
            <a:chExt cx="4016975" cy="3985580"/>
          </a:xfrm>
        </p:grpSpPr>
        <p:sp>
          <p:nvSpPr>
            <p:cNvPr id="22" name="왼쪽/오른쪽/위쪽/아래쪽 설명선 21"/>
            <p:cNvSpPr/>
            <p:nvPr/>
          </p:nvSpPr>
          <p:spPr>
            <a:xfrm rot="18900000">
              <a:off x="1570352" y="3831192"/>
              <a:ext cx="1950723" cy="1865909"/>
            </a:xfrm>
            <a:prstGeom prst="quadArrowCallou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순서도: 대체 처리 22"/>
            <p:cNvSpPr/>
            <p:nvPr/>
          </p:nvSpPr>
          <p:spPr>
            <a:xfrm>
              <a:off x="2126336" y="4363002"/>
              <a:ext cx="838754" cy="802287"/>
            </a:xfrm>
            <a:prstGeom prst="flowChartAlternateProcess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3227524" y="2761427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모서리가 둥근 직사각형 24"/>
            <p:cNvSpPr/>
            <p:nvPr/>
          </p:nvSpPr>
          <p:spPr>
            <a:xfrm>
              <a:off x="577089" y="2761427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6" name="모서리가 둥근 직사각형 25"/>
            <p:cNvSpPr/>
            <p:nvPr/>
          </p:nvSpPr>
          <p:spPr>
            <a:xfrm>
              <a:off x="3227524" y="5411862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" name="모서리가 둥근 직사각형 26"/>
            <p:cNvSpPr/>
            <p:nvPr/>
          </p:nvSpPr>
          <p:spPr>
            <a:xfrm>
              <a:off x="545694" y="5411862"/>
              <a:ext cx="1335145" cy="1335145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1644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4319972" y="1844094"/>
            <a:ext cx="3672408" cy="3069704"/>
            <a:chOff x="5206897" y="3234930"/>
            <a:chExt cx="3672408" cy="3069704"/>
          </a:xfrm>
        </p:grpSpPr>
        <p:sp>
          <p:nvSpPr>
            <p:cNvPr id="4" name="타원 3"/>
            <p:cNvSpPr/>
            <p:nvPr/>
          </p:nvSpPr>
          <p:spPr>
            <a:xfrm>
              <a:off x="5206897" y="323493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3" name="타원 22"/>
            <p:cNvSpPr/>
            <p:nvPr/>
          </p:nvSpPr>
          <p:spPr>
            <a:xfrm>
              <a:off x="5206897" y="536853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23"/>
            <p:cNvSpPr/>
            <p:nvPr/>
          </p:nvSpPr>
          <p:spPr>
            <a:xfrm>
              <a:off x="6951877" y="4315050"/>
              <a:ext cx="936104" cy="936104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>
              <a:stCxn id="4" idx="4"/>
              <a:endCxn id="23" idx="0"/>
            </p:cNvCxnSpPr>
            <p:nvPr/>
          </p:nvCxnSpPr>
          <p:spPr>
            <a:xfrm>
              <a:off x="5674949" y="4171034"/>
              <a:ext cx="0" cy="1197496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>
              <a:endCxn id="24" idx="1"/>
            </p:cNvCxnSpPr>
            <p:nvPr/>
          </p:nvCxnSpPr>
          <p:spPr>
            <a:xfrm>
              <a:off x="6143001" y="3883002"/>
              <a:ext cx="945965" cy="56913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>
              <a:endCxn id="24" idx="3"/>
            </p:cNvCxnSpPr>
            <p:nvPr/>
          </p:nvCxnSpPr>
          <p:spPr>
            <a:xfrm flipV="1">
              <a:off x="6143001" y="5114065"/>
              <a:ext cx="945965" cy="569137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타원 12"/>
            <p:cNvSpPr/>
            <p:nvPr/>
          </p:nvSpPr>
          <p:spPr>
            <a:xfrm>
              <a:off x="5638945" y="4716266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" name="타원 36"/>
            <p:cNvSpPr/>
            <p:nvPr/>
          </p:nvSpPr>
          <p:spPr>
            <a:xfrm>
              <a:off x="6579979" y="4135030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타원 37"/>
            <p:cNvSpPr/>
            <p:nvPr/>
          </p:nvSpPr>
          <p:spPr>
            <a:xfrm>
              <a:off x="6579979" y="5362629"/>
              <a:ext cx="72008" cy="72008"/>
            </a:xfrm>
            <a:prstGeom prst="ellipse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" name="직선 연결선 14"/>
            <p:cNvCxnSpPr/>
            <p:nvPr/>
          </p:nvCxnSpPr>
          <p:spPr>
            <a:xfrm>
              <a:off x="6503041" y="3594970"/>
              <a:ext cx="2088232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>
              <a:off x="6503041" y="5896210"/>
              <a:ext cx="2088232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>
              <a:off x="8087217" y="4753210"/>
              <a:ext cx="504056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왼쪽 대괄호 19"/>
            <p:cNvSpPr/>
            <p:nvPr/>
          </p:nvSpPr>
          <p:spPr>
            <a:xfrm>
              <a:off x="8591273" y="337894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왼쪽 대괄호 55"/>
            <p:cNvSpPr/>
            <p:nvPr/>
          </p:nvSpPr>
          <p:spPr>
            <a:xfrm>
              <a:off x="8591273" y="452956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7" name="왼쪽 대괄호 56"/>
            <p:cNvSpPr/>
            <p:nvPr/>
          </p:nvSpPr>
          <p:spPr>
            <a:xfrm>
              <a:off x="8591273" y="5680186"/>
              <a:ext cx="288032" cy="432048"/>
            </a:xfrm>
            <a:prstGeom prst="leftBracket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" name="이등변 삼각형 6"/>
          <p:cNvSpPr/>
          <p:nvPr/>
        </p:nvSpPr>
        <p:spPr>
          <a:xfrm>
            <a:off x="1003696" y="2375959"/>
            <a:ext cx="1944216" cy="1872208"/>
          </a:xfrm>
          <a:custGeom>
            <a:avLst/>
            <a:gdLst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  <a:gd name="connsiteX3" fmla="*/ 0 w 1944216"/>
              <a:gd name="connsiteY3" fmla="*/ 1872208 h 1872208"/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  <a:gd name="connsiteX3" fmla="*/ 739575 w 1944216"/>
              <a:gd name="connsiteY3" fmla="*/ 1861518 h 1872208"/>
              <a:gd name="connsiteX4" fmla="*/ 0 w 1944216"/>
              <a:gd name="connsiteY4" fmla="*/ 1872208 h 1872208"/>
              <a:gd name="connsiteX0" fmla="*/ 739575 w 1944216"/>
              <a:gd name="connsiteY0" fmla="*/ 1861518 h 1952958"/>
              <a:gd name="connsiteX1" fmla="*/ 0 w 1944216"/>
              <a:gd name="connsiteY1" fmla="*/ 1872208 h 1952958"/>
              <a:gd name="connsiteX2" fmla="*/ 972108 w 1944216"/>
              <a:gd name="connsiteY2" fmla="*/ 0 h 1952958"/>
              <a:gd name="connsiteX3" fmla="*/ 1944216 w 1944216"/>
              <a:gd name="connsiteY3" fmla="*/ 1872208 h 1952958"/>
              <a:gd name="connsiteX4" fmla="*/ 831015 w 1944216"/>
              <a:gd name="connsiteY4" fmla="*/ 1952958 h 1952958"/>
              <a:gd name="connsiteX0" fmla="*/ 0 w 1944216"/>
              <a:gd name="connsiteY0" fmla="*/ 1872208 h 1952958"/>
              <a:gd name="connsiteX1" fmla="*/ 972108 w 1944216"/>
              <a:gd name="connsiteY1" fmla="*/ 0 h 1952958"/>
              <a:gd name="connsiteX2" fmla="*/ 1944216 w 1944216"/>
              <a:gd name="connsiteY2" fmla="*/ 1872208 h 1952958"/>
              <a:gd name="connsiteX3" fmla="*/ 831015 w 1944216"/>
              <a:gd name="connsiteY3" fmla="*/ 1952958 h 1952958"/>
              <a:gd name="connsiteX0" fmla="*/ 0 w 1944216"/>
              <a:gd name="connsiteY0" fmla="*/ 1872208 h 1872208"/>
              <a:gd name="connsiteX1" fmla="*/ 972108 w 1944216"/>
              <a:gd name="connsiteY1" fmla="*/ 0 h 1872208"/>
              <a:gd name="connsiteX2" fmla="*/ 1944216 w 1944216"/>
              <a:gd name="connsiteY2" fmla="*/ 1872208 h 187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44216" h="1872208">
                <a:moveTo>
                  <a:pt x="0" y="1872208"/>
                </a:moveTo>
                <a:lnTo>
                  <a:pt x="972108" y="0"/>
                </a:lnTo>
                <a:lnTo>
                  <a:pt x="1944216" y="1872208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982682" y="4176159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1350561" y="3327480"/>
            <a:ext cx="171468" cy="171468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20"/>
          <p:cNvSpPr/>
          <p:nvPr/>
        </p:nvSpPr>
        <p:spPr>
          <a:xfrm>
            <a:off x="2389667" y="3242389"/>
            <a:ext cx="341650" cy="34165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21"/>
          <p:cNvSpPr/>
          <p:nvPr/>
        </p:nvSpPr>
        <p:spPr>
          <a:xfrm>
            <a:off x="2700481" y="3964732"/>
            <a:ext cx="494861" cy="494861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5" name="타원 24"/>
          <p:cNvSpPr/>
          <p:nvPr/>
        </p:nvSpPr>
        <p:spPr>
          <a:xfrm>
            <a:off x="1561941" y="2011622"/>
            <a:ext cx="827726" cy="827726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537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1695834" y="1795987"/>
            <a:ext cx="2268252" cy="3266026"/>
            <a:chOff x="4474464" y="1682496"/>
            <a:chExt cx="2852928" cy="4107893"/>
          </a:xfrm>
        </p:grpSpPr>
        <p:sp>
          <p:nvSpPr>
            <p:cNvPr id="5" name="평행 사변형 4"/>
            <p:cNvSpPr/>
            <p:nvPr/>
          </p:nvSpPr>
          <p:spPr>
            <a:xfrm rot="16200000">
              <a:off x="3597786" y="2593470"/>
              <a:ext cx="4089581" cy="2304257"/>
            </a:xfrm>
            <a:prstGeom prst="parallelogram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자유형 5"/>
            <p:cNvSpPr/>
            <p:nvPr/>
          </p:nvSpPr>
          <p:spPr>
            <a:xfrm>
              <a:off x="4486656" y="1694688"/>
              <a:ext cx="2487168" cy="3889248"/>
            </a:xfrm>
            <a:custGeom>
              <a:avLst/>
              <a:gdLst>
                <a:gd name="connsiteX0" fmla="*/ 0 w 2487168"/>
                <a:gd name="connsiteY0" fmla="*/ 0 h 3889248"/>
                <a:gd name="connsiteX1" fmla="*/ 2487168 w 2487168"/>
                <a:gd name="connsiteY1" fmla="*/ 426720 h 3889248"/>
                <a:gd name="connsiteX2" fmla="*/ 2487168 w 2487168"/>
                <a:gd name="connsiteY2" fmla="*/ 3889248 h 388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87168" h="3889248">
                  <a:moveTo>
                    <a:pt x="0" y="0"/>
                  </a:moveTo>
                  <a:lnTo>
                    <a:pt x="2487168" y="426720"/>
                  </a:lnTo>
                  <a:lnTo>
                    <a:pt x="2487168" y="3889248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4486656" y="1682496"/>
              <a:ext cx="2657856" cy="3560064"/>
            </a:xfrm>
            <a:custGeom>
              <a:avLst/>
              <a:gdLst>
                <a:gd name="connsiteX0" fmla="*/ 0 w 2657856"/>
                <a:gd name="connsiteY0" fmla="*/ 0 h 3560064"/>
                <a:gd name="connsiteX1" fmla="*/ 2657856 w 2657856"/>
                <a:gd name="connsiteY1" fmla="*/ 280416 h 3560064"/>
                <a:gd name="connsiteX2" fmla="*/ 2657856 w 2657856"/>
                <a:gd name="connsiteY2" fmla="*/ 3560064 h 3560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57856" h="3560064">
                  <a:moveTo>
                    <a:pt x="0" y="0"/>
                  </a:moveTo>
                  <a:lnTo>
                    <a:pt x="2657856" y="280416"/>
                  </a:lnTo>
                  <a:lnTo>
                    <a:pt x="2657856" y="3560064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4474464" y="1682496"/>
              <a:ext cx="2852928" cy="3145536"/>
            </a:xfrm>
            <a:custGeom>
              <a:avLst/>
              <a:gdLst>
                <a:gd name="connsiteX0" fmla="*/ 0 w 2852928"/>
                <a:gd name="connsiteY0" fmla="*/ 0 h 3145536"/>
                <a:gd name="connsiteX1" fmla="*/ 2840736 w 2852928"/>
                <a:gd name="connsiteY1" fmla="*/ 134112 h 3145536"/>
                <a:gd name="connsiteX2" fmla="*/ 2852928 w 2852928"/>
                <a:gd name="connsiteY2" fmla="*/ 3133344 h 3145536"/>
                <a:gd name="connsiteX3" fmla="*/ 2670048 w 2852928"/>
                <a:gd name="connsiteY3" fmla="*/ 3145536 h 314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928" h="3145536">
                  <a:moveTo>
                    <a:pt x="0" y="0"/>
                  </a:moveTo>
                  <a:lnTo>
                    <a:pt x="2840736" y="134112"/>
                  </a:lnTo>
                  <a:lnTo>
                    <a:pt x="2852928" y="3133344"/>
                  </a:lnTo>
                  <a:lnTo>
                    <a:pt x="2670048" y="3145536"/>
                  </a:lnTo>
                </a:path>
              </a:pathLst>
            </a:cu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9" name="타원 8"/>
          <p:cNvSpPr/>
          <p:nvPr/>
        </p:nvSpPr>
        <p:spPr>
          <a:xfrm>
            <a:off x="4932040" y="2046218"/>
            <a:ext cx="2772308" cy="277230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타원 9"/>
          <p:cNvSpPr/>
          <p:nvPr/>
        </p:nvSpPr>
        <p:spPr>
          <a:xfrm>
            <a:off x="5223566" y="3441361"/>
            <a:ext cx="891123" cy="891123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6159528" y="3649109"/>
            <a:ext cx="662602" cy="662602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5917970" y="3125701"/>
            <a:ext cx="514488" cy="514488"/>
          </a:xfrm>
          <a:prstGeom prst="ellipse">
            <a:avLst/>
          </a:prstGeom>
          <a:solidFill>
            <a:srgbClr val="FFC000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647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도넛 3"/>
          <p:cNvSpPr/>
          <p:nvPr/>
        </p:nvSpPr>
        <p:spPr>
          <a:xfrm>
            <a:off x="3647819" y="2508615"/>
            <a:ext cx="1839882" cy="1833689"/>
          </a:xfrm>
          <a:custGeom>
            <a:avLst/>
            <a:gdLst/>
            <a:ahLst/>
            <a:cxnLst/>
            <a:rect l="l" t="t" r="r" b="b"/>
            <a:pathLst>
              <a:path w="2160240" h="2152968">
                <a:moveTo>
                  <a:pt x="1792032" y="1570990"/>
                </a:moveTo>
                <a:lnTo>
                  <a:pt x="1976642" y="1677575"/>
                </a:lnTo>
                <a:cubicBezTo>
                  <a:pt x="1795965" y="1947805"/>
                  <a:pt x="1496043" y="2131083"/>
                  <a:pt x="1152128" y="2152968"/>
                </a:cubicBezTo>
                <a:lnTo>
                  <a:pt x="1152128" y="1942215"/>
                </a:lnTo>
                <a:cubicBezTo>
                  <a:pt x="1418021" y="1920812"/>
                  <a:pt x="1650008" y="1779542"/>
                  <a:pt x="1792032" y="1570990"/>
                </a:cubicBezTo>
                <a:close/>
                <a:moveTo>
                  <a:pt x="368208" y="1570990"/>
                </a:moveTo>
                <a:cubicBezTo>
                  <a:pt x="510233" y="1779542"/>
                  <a:pt x="742220" y="1920812"/>
                  <a:pt x="1008112" y="1942215"/>
                </a:cubicBezTo>
                <a:lnTo>
                  <a:pt x="1008112" y="2152968"/>
                </a:lnTo>
                <a:cubicBezTo>
                  <a:pt x="664197" y="2131083"/>
                  <a:pt x="364275" y="1947805"/>
                  <a:pt x="183598" y="1677575"/>
                </a:cubicBezTo>
                <a:close/>
                <a:moveTo>
                  <a:pt x="111164" y="600541"/>
                </a:moveTo>
                <a:lnTo>
                  <a:pt x="296339" y="707452"/>
                </a:lnTo>
                <a:cubicBezTo>
                  <a:pt x="240391" y="818426"/>
                  <a:pt x="210753" y="943994"/>
                  <a:pt x="210753" y="1076484"/>
                </a:cubicBezTo>
                <a:cubicBezTo>
                  <a:pt x="210753" y="1209182"/>
                  <a:pt x="240484" y="1334937"/>
                  <a:pt x="296604" y="1446035"/>
                </a:cubicBezTo>
                <a:lnTo>
                  <a:pt x="111408" y="1552958"/>
                </a:lnTo>
                <a:cubicBezTo>
                  <a:pt x="39817" y="1409528"/>
                  <a:pt x="0" y="1247656"/>
                  <a:pt x="0" y="1076484"/>
                </a:cubicBezTo>
                <a:cubicBezTo>
                  <a:pt x="0" y="905520"/>
                  <a:pt x="39720" y="743834"/>
                  <a:pt x="111164" y="600541"/>
                </a:cubicBezTo>
                <a:close/>
                <a:moveTo>
                  <a:pt x="2049076" y="600541"/>
                </a:moveTo>
                <a:cubicBezTo>
                  <a:pt x="2120520" y="743834"/>
                  <a:pt x="2160240" y="905520"/>
                  <a:pt x="2160240" y="1076484"/>
                </a:cubicBezTo>
                <a:cubicBezTo>
                  <a:pt x="2160240" y="1247656"/>
                  <a:pt x="2120423" y="1409528"/>
                  <a:pt x="2048832" y="1552958"/>
                </a:cubicBezTo>
                <a:lnTo>
                  <a:pt x="1863636" y="1446036"/>
                </a:lnTo>
                <a:cubicBezTo>
                  <a:pt x="1919757" y="1334937"/>
                  <a:pt x="1949487" y="1209182"/>
                  <a:pt x="1949487" y="1076484"/>
                </a:cubicBezTo>
                <a:cubicBezTo>
                  <a:pt x="1949487" y="943994"/>
                  <a:pt x="1919850" y="818425"/>
                  <a:pt x="1863901" y="707451"/>
                </a:cubicBezTo>
                <a:close/>
                <a:moveTo>
                  <a:pt x="1152128" y="0"/>
                </a:moveTo>
                <a:cubicBezTo>
                  <a:pt x="1496250" y="21898"/>
                  <a:pt x="1796325" y="205383"/>
                  <a:pt x="1976981" y="475870"/>
                </a:cubicBezTo>
                <a:lnTo>
                  <a:pt x="1792390" y="582443"/>
                </a:lnTo>
                <a:cubicBezTo>
                  <a:pt x="1650368" y="373646"/>
                  <a:pt x="1418227" y="232173"/>
                  <a:pt x="1152128" y="210753"/>
                </a:cubicBezTo>
                <a:close/>
                <a:moveTo>
                  <a:pt x="1008112" y="0"/>
                </a:moveTo>
                <a:lnTo>
                  <a:pt x="1008112" y="210753"/>
                </a:lnTo>
                <a:cubicBezTo>
                  <a:pt x="742013" y="232173"/>
                  <a:pt x="509872" y="373646"/>
                  <a:pt x="367850" y="582443"/>
                </a:cubicBezTo>
                <a:lnTo>
                  <a:pt x="183260" y="475870"/>
                </a:lnTo>
                <a:cubicBezTo>
                  <a:pt x="363915" y="205383"/>
                  <a:pt x="663991" y="21898"/>
                  <a:pt x="10081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자유형 9"/>
          <p:cNvSpPr/>
          <p:nvPr/>
        </p:nvSpPr>
        <p:spPr>
          <a:xfrm>
            <a:off x="5072421" y="2261937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H="1">
            <a:off x="3218513" y="2261937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 flipV="1">
            <a:off x="5072421" y="4284071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자유형 12"/>
          <p:cNvSpPr/>
          <p:nvPr/>
        </p:nvSpPr>
        <p:spPr>
          <a:xfrm flipH="1" flipV="1">
            <a:off x="3218513" y="4284071"/>
            <a:ext cx="859792" cy="317749"/>
          </a:xfrm>
          <a:custGeom>
            <a:avLst/>
            <a:gdLst>
              <a:gd name="connsiteX0" fmla="*/ 0 w 1009498"/>
              <a:gd name="connsiteY0" fmla="*/ 373075 h 373075"/>
              <a:gd name="connsiteX1" fmla="*/ 373075 w 1009498"/>
              <a:gd name="connsiteY1" fmla="*/ 0 h 373075"/>
              <a:gd name="connsiteX2" fmla="*/ 1009498 w 1009498"/>
              <a:gd name="connsiteY2" fmla="*/ 0 h 3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9498" h="373075">
                <a:moveTo>
                  <a:pt x="0" y="373075"/>
                </a:moveTo>
                <a:lnTo>
                  <a:pt x="373075" y="0"/>
                </a:lnTo>
                <a:lnTo>
                  <a:pt x="1009498" y="0"/>
                </a:lnTo>
              </a:path>
            </a:pathLst>
          </a:cu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" name="직선 연결선 14"/>
          <p:cNvCxnSpPr/>
          <p:nvPr/>
        </p:nvCxnSpPr>
        <p:spPr>
          <a:xfrm>
            <a:off x="5549031" y="3425460"/>
            <a:ext cx="39920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3218513" y="3425460"/>
            <a:ext cx="39920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모서리가 둥근 직사각형 16"/>
          <p:cNvSpPr/>
          <p:nvPr/>
        </p:nvSpPr>
        <p:spPr>
          <a:xfrm>
            <a:off x="5935772" y="193995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모서리가 둥근 직사각형 17"/>
          <p:cNvSpPr/>
          <p:nvPr/>
        </p:nvSpPr>
        <p:spPr>
          <a:xfrm>
            <a:off x="5935772" y="310503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모서리가 둥근 직사각형 18"/>
          <p:cNvSpPr/>
          <p:nvPr/>
        </p:nvSpPr>
        <p:spPr>
          <a:xfrm>
            <a:off x="5935772" y="4282579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1376221" y="193995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1376221" y="3105038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1376221" y="4282579"/>
            <a:ext cx="1839322" cy="6439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6329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0" y="1124744"/>
            <a:ext cx="9144000" cy="4248472"/>
          </a:xfrm>
          <a:custGeom>
            <a:avLst/>
            <a:gdLst/>
            <a:ahLst/>
            <a:cxnLst/>
            <a:rect l="l" t="t" r="r" b="b"/>
            <a:pathLst>
              <a:path w="9144000" h="4248472">
                <a:moveTo>
                  <a:pt x="0" y="0"/>
                </a:moveTo>
                <a:lnTo>
                  <a:pt x="9144000" y="0"/>
                </a:lnTo>
                <a:lnTo>
                  <a:pt x="9144000" y="3484883"/>
                </a:lnTo>
                <a:lnTo>
                  <a:pt x="5612398" y="4248472"/>
                </a:lnTo>
                <a:lnTo>
                  <a:pt x="0" y="4248472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367644" y="1560928"/>
            <a:ext cx="5089855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1500" spc="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인문학</a:t>
            </a:r>
            <a:r>
              <a:rPr lang="ko-KR" altLang="en-US" sz="8000" spc="3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을</a:t>
            </a:r>
            <a:endParaRPr lang="en-US" altLang="ko-KR" sz="8000" spc="300" dirty="0" smtClean="0">
              <a:solidFill>
                <a:schemeClr val="tx2">
                  <a:lumMod val="40000"/>
                  <a:lumOff val="60000"/>
                </a:schemeClr>
              </a:solidFill>
              <a:latin typeface="KoPub돋움체 Light" pitchFamily="18" charset="-127"/>
              <a:ea typeface="KoPub돋움체 Light" pitchFamily="18" charset="-127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7507" y="6057292"/>
            <a:ext cx="2531762" cy="43776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444271" y="3242735"/>
            <a:ext cx="645561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0" spc="300" dirty="0" smtClean="0">
                <a:solidFill>
                  <a:schemeClr val="tx2">
                    <a:lumMod val="40000"/>
                    <a:lumOff val="60000"/>
                  </a:schemeClr>
                </a:solidFill>
                <a:latin typeface="KoPub돋움체 Light" pitchFamily="18" charset="-127"/>
                <a:ea typeface="KoPub돋움체 Light" pitchFamily="18" charset="-127"/>
              </a:rPr>
              <a:t>읽어야 할 시간</a:t>
            </a:r>
            <a:endParaRPr lang="ko-KR" altLang="en-US" sz="8000" spc="300" dirty="0">
              <a:solidFill>
                <a:schemeClr val="tx2">
                  <a:lumMod val="40000"/>
                  <a:lumOff val="60000"/>
                </a:schemeClr>
              </a:solidFill>
              <a:latin typeface="KoPub돋움체 Light" pitchFamily="18" charset="-127"/>
              <a:ea typeface="KoPub돋움체 Light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07411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2166627" y="1352507"/>
            <a:ext cx="4810745" cy="4138356"/>
            <a:chOff x="1339526" y="692696"/>
            <a:chExt cx="6443045" cy="5542512"/>
          </a:xfrm>
        </p:grpSpPr>
        <p:cxnSp>
          <p:nvCxnSpPr>
            <p:cNvPr id="20" name="직선 연결선 19"/>
            <p:cNvCxnSpPr>
              <a:stCxn id="17" idx="2"/>
            </p:cNvCxnSpPr>
            <p:nvPr/>
          </p:nvCxnSpPr>
          <p:spPr>
            <a:xfrm flipH="1">
              <a:off x="2666412" y="1304764"/>
              <a:ext cx="1" cy="432048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flipH="1">
              <a:off x="6455685" y="1304764"/>
              <a:ext cx="1" cy="4320480"/>
            </a:xfrm>
            <a:prstGeom prst="line">
              <a:avLst/>
            </a:prstGeom>
            <a:ln w="1270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" name="그룹 15"/>
            <p:cNvGrpSpPr/>
            <p:nvPr/>
          </p:nvGrpSpPr>
          <p:grpSpPr>
            <a:xfrm>
              <a:off x="2169351" y="1885329"/>
              <a:ext cx="4790667" cy="3087342"/>
              <a:chOff x="832495" y="1023476"/>
              <a:chExt cx="7447892" cy="4799789"/>
            </a:xfrm>
          </p:grpSpPr>
          <p:sp>
            <p:nvSpPr>
              <p:cNvPr id="6" name="자유형 5"/>
              <p:cNvSpPr/>
              <p:nvPr/>
            </p:nvSpPr>
            <p:spPr>
              <a:xfrm>
                <a:off x="2406701" y="1801802"/>
                <a:ext cx="4323283" cy="3240634"/>
              </a:xfrm>
              <a:custGeom>
                <a:avLst/>
                <a:gdLst>
                  <a:gd name="connsiteX0" fmla="*/ 0 w 4323283"/>
                  <a:gd name="connsiteY0" fmla="*/ 0 h 3240634"/>
                  <a:gd name="connsiteX1" fmla="*/ 541325 w 4323283"/>
                  <a:gd name="connsiteY1" fmla="*/ 0 h 3240634"/>
                  <a:gd name="connsiteX2" fmla="*/ 3781959 w 4323283"/>
                  <a:gd name="connsiteY2" fmla="*/ 3240634 h 3240634"/>
                  <a:gd name="connsiteX3" fmla="*/ 4323283 w 4323283"/>
                  <a:gd name="connsiteY3" fmla="*/ 3240634 h 324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3283" h="3240634">
                    <a:moveTo>
                      <a:pt x="0" y="0"/>
                    </a:moveTo>
                    <a:lnTo>
                      <a:pt x="541325" y="0"/>
                    </a:lnTo>
                    <a:lnTo>
                      <a:pt x="3781959" y="3240634"/>
                    </a:lnTo>
                    <a:lnTo>
                      <a:pt x="4323283" y="3240634"/>
                    </a:lnTo>
                  </a:path>
                </a:pathLst>
              </a:cu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" name="자유형 6"/>
              <p:cNvSpPr/>
              <p:nvPr/>
            </p:nvSpPr>
            <p:spPr>
              <a:xfrm flipH="1">
                <a:off x="2406701" y="1801786"/>
                <a:ext cx="4323283" cy="3240634"/>
              </a:xfrm>
              <a:custGeom>
                <a:avLst/>
                <a:gdLst>
                  <a:gd name="connsiteX0" fmla="*/ 0 w 4323283"/>
                  <a:gd name="connsiteY0" fmla="*/ 0 h 3240634"/>
                  <a:gd name="connsiteX1" fmla="*/ 541325 w 4323283"/>
                  <a:gd name="connsiteY1" fmla="*/ 0 h 3240634"/>
                  <a:gd name="connsiteX2" fmla="*/ 3781959 w 4323283"/>
                  <a:gd name="connsiteY2" fmla="*/ 3240634 h 3240634"/>
                  <a:gd name="connsiteX3" fmla="*/ 4323283 w 4323283"/>
                  <a:gd name="connsiteY3" fmla="*/ 3240634 h 3240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23283" h="3240634">
                    <a:moveTo>
                      <a:pt x="0" y="0"/>
                    </a:moveTo>
                    <a:lnTo>
                      <a:pt x="541325" y="0"/>
                    </a:lnTo>
                    <a:lnTo>
                      <a:pt x="3781959" y="3240634"/>
                    </a:lnTo>
                    <a:lnTo>
                      <a:pt x="4323283" y="3240634"/>
                    </a:lnTo>
                  </a:path>
                </a:pathLst>
              </a:cu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타원 3"/>
              <p:cNvSpPr/>
              <p:nvPr/>
            </p:nvSpPr>
            <p:spPr>
              <a:xfrm>
                <a:off x="3599892" y="2456892"/>
                <a:ext cx="1944216" cy="1944216"/>
              </a:xfrm>
              <a:prstGeom prst="ellips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" name="타원 11"/>
              <p:cNvSpPr/>
              <p:nvPr/>
            </p:nvSpPr>
            <p:spPr>
              <a:xfrm>
                <a:off x="832495" y="1023476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" name="타원 12"/>
              <p:cNvSpPr/>
              <p:nvPr/>
            </p:nvSpPr>
            <p:spPr>
              <a:xfrm>
                <a:off x="6721231" y="1023476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타원 13"/>
              <p:cNvSpPr/>
              <p:nvPr/>
            </p:nvSpPr>
            <p:spPr>
              <a:xfrm>
                <a:off x="832495" y="4264109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타원 14"/>
              <p:cNvSpPr/>
              <p:nvPr/>
            </p:nvSpPr>
            <p:spPr>
              <a:xfrm>
                <a:off x="6721231" y="4264109"/>
                <a:ext cx="1559156" cy="1559156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직사각형 16"/>
            <p:cNvSpPr/>
            <p:nvPr/>
          </p:nvSpPr>
          <p:spPr>
            <a:xfrm>
              <a:off x="1339526" y="692696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5128798" y="692696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339526" y="5623140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직사각형 25"/>
            <p:cNvSpPr/>
            <p:nvPr/>
          </p:nvSpPr>
          <p:spPr>
            <a:xfrm>
              <a:off x="5128798" y="5623140"/>
              <a:ext cx="2653773" cy="61206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2760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타원 9"/>
          <p:cNvSpPr/>
          <p:nvPr/>
        </p:nvSpPr>
        <p:spPr>
          <a:xfrm>
            <a:off x="1547094" y="1340768"/>
            <a:ext cx="6034432" cy="369047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2393758" y="2060848"/>
            <a:ext cx="4356484" cy="2664296"/>
          </a:xfrm>
          <a:prstGeom prst="ellipse">
            <a:avLst/>
          </a:prstGeom>
          <a:solidFill>
            <a:schemeClr val="bg2">
              <a:lumMod val="9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059832" y="3306264"/>
            <a:ext cx="1675260" cy="1024540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522872" y="3306264"/>
            <a:ext cx="1675260" cy="102454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734370" y="2620360"/>
            <a:ext cx="1675260" cy="102454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3160154" y="1844824"/>
            <a:ext cx="2808312" cy="468052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632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그룹 23"/>
          <p:cNvGrpSpPr/>
          <p:nvPr/>
        </p:nvGrpSpPr>
        <p:grpSpPr>
          <a:xfrm>
            <a:off x="2067399" y="1836963"/>
            <a:ext cx="5002936" cy="3184073"/>
            <a:chOff x="1160026" y="1374922"/>
            <a:chExt cx="6702968" cy="4266043"/>
          </a:xfrm>
        </p:grpSpPr>
        <p:sp>
          <p:nvSpPr>
            <p:cNvPr id="4" name="도넛 3"/>
            <p:cNvSpPr/>
            <p:nvPr/>
          </p:nvSpPr>
          <p:spPr>
            <a:xfrm>
              <a:off x="3257854" y="2111482"/>
              <a:ext cx="2628292" cy="2628292"/>
            </a:xfrm>
            <a:prstGeom prst="donut">
              <a:avLst>
                <a:gd name="adj" fmla="val 7465"/>
              </a:avLst>
            </a:prstGeom>
            <a:solidFill>
              <a:schemeClr val="accent1">
                <a:lumMod val="75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타원 4"/>
            <p:cNvSpPr/>
            <p:nvPr/>
          </p:nvSpPr>
          <p:spPr>
            <a:xfrm>
              <a:off x="1160026" y="1374922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6190941" y="1374922"/>
              <a:ext cx="1330298" cy="133029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6"/>
            <p:cNvSpPr/>
            <p:nvPr/>
          </p:nvSpPr>
          <p:spPr>
            <a:xfrm>
              <a:off x="1788112" y="4365104"/>
              <a:ext cx="1275861" cy="1275861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6062794" y="3840765"/>
              <a:ext cx="1800200" cy="1800200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2879812" y="2617985"/>
              <a:ext cx="468052" cy="306959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flipV="1">
              <a:off x="5724128" y="2420888"/>
              <a:ext cx="576064" cy="394194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2967542" y="4221088"/>
              <a:ext cx="560342" cy="432048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>
              <a:off x="5724128" y="4041068"/>
              <a:ext cx="459498" cy="252028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82836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943782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1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078033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715135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2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타원 8"/>
          <p:cNvSpPr/>
          <p:nvPr/>
        </p:nvSpPr>
        <p:spPr>
          <a:xfrm>
            <a:off x="3849386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5486489" y="1341057"/>
            <a:ext cx="1713729" cy="3903588"/>
          </a:xfrm>
          <a:prstGeom prst="roundRect">
            <a:avLst>
              <a:gd name="adj" fmla="val 50000"/>
            </a:avLst>
          </a:prstGeom>
          <a:solidFill>
            <a:schemeClr val="accent3">
              <a:lumMod val="20000"/>
              <a:lumOff val="80000"/>
            </a:schemeClr>
          </a:solidFill>
          <a:ln w="12700"/>
          <a:effectLst>
            <a:outerShdw blurRad="63500" sx="102000" sy="102000" algn="ctr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5620739" y="1463541"/>
            <a:ext cx="1445227" cy="1445227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80563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그룹 18"/>
          <p:cNvGrpSpPr/>
          <p:nvPr/>
        </p:nvGrpSpPr>
        <p:grpSpPr>
          <a:xfrm>
            <a:off x="2061374" y="1428540"/>
            <a:ext cx="5006621" cy="3793369"/>
            <a:chOff x="899592" y="473798"/>
            <a:chExt cx="7164796" cy="5428554"/>
          </a:xfrm>
        </p:grpSpPr>
        <p:sp>
          <p:nvSpPr>
            <p:cNvPr id="14" name="이등변 삼각형 13"/>
            <p:cNvSpPr/>
            <p:nvPr/>
          </p:nvSpPr>
          <p:spPr>
            <a:xfrm>
              <a:off x="3854308" y="473798"/>
              <a:ext cx="1252800" cy="943661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사다리꼴 14"/>
            <p:cNvSpPr/>
            <p:nvPr/>
          </p:nvSpPr>
          <p:spPr>
            <a:xfrm>
              <a:off x="3107748" y="1430761"/>
              <a:ext cx="2746800" cy="1116085"/>
            </a:xfrm>
            <a:prstGeom prst="trapezoid">
              <a:avLst>
                <a:gd name="adj" fmla="val 66014"/>
              </a:avLst>
            </a:prstGeom>
            <a:solidFill>
              <a:schemeClr val="tx2">
                <a:lumMod val="60000"/>
                <a:lumOff val="4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사다리꼴 15"/>
            <p:cNvSpPr/>
            <p:nvPr/>
          </p:nvSpPr>
          <p:spPr>
            <a:xfrm>
              <a:off x="2368958" y="2560148"/>
              <a:ext cx="4222800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사다리꼴 16"/>
            <p:cNvSpPr/>
            <p:nvPr/>
          </p:nvSpPr>
          <p:spPr>
            <a:xfrm>
              <a:off x="1638724" y="3678650"/>
              <a:ext cx="5688632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사다리꼴 17"/>
            <p:cNvSpPr/>
            <p:nvPr/>
          </p:nvSpPr>
          <p:spPr>
            <a:xfrm>
              <a:off x="899592" y="4797152"/>
              <a:ext cx="7164796" cy="1105200"/>
            </a:xfrm>
            <a:prstGeom prst="trapezoid">
              <a:avLst>
                <a:gd name="adj" fmla="val 6602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6625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395403" y="1189693"/>
            <a:ext cx="4341336" cy="4341336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571818" y="1366109"/>
            <a:ext cx="3988507" cy="398850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945949" y="2734538"/>
            <a:ext cx="1257496" cy="125749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 rot="2700000" flipH="1">
            <a:off x="4791544" y="2838987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7"/>
          <p:cNvSpPr/>
          <p:nvPr/>
        </p:nvSpPr>
        <p:spPr>
          <a:xfrm rot="2700000">
            <a:off x="4051165" y="2098608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7"/>
          <p:cNvSpPr/>
          <p:nvPr/>
        </p:nvSpPr>
        <p:spPr>
          <a:xfrm rot="2700000" flipH="1" flipV="1">
            <a:off x="4051163" y="3579367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7"/>
          <p:cNvSpPr/>
          <p:nvPr/>
        </p:nvSpPr>
        <p:spPr>
          <a:xfrm rot="2700000" flipV="1">
            <a:off x="3310785" y="2838989"/>
            <a:ext cx="1047058" cy="1047058"/>
          </a:xfrm>
          <a:custGeom>
            <a:avLst/>
            <a:gdLst/>
            <a:ahLst/>
            <a:cxnLst/>
            <a:rect l="l" t="t" r="r" b="b"/>
            <a:pathLst>
              <a:path w="1207016" h="1207016">
                <a:moveTo>
                  <a:pt x="1207016" y="0"/>
                </a:moveTo>
                <a:lnTo>
                  <a:pt x="1207016" y="482215"/>
                </a:lnTo>
                <a:cubicBezTo>
                  <a:pt x="806719" y="482215"/>
                  <a:pt x="482215" y="806719"/>
                  <a:pt x="482215" y="1207016"/>
                </a:cubicBezTo>
                <a:lnTo>
                  <a:pt x="0" y="1207016"/>
                </a:lnTo>
                <a:cubicBezTo>
                  <a:pt x="0" y="540399"/>
                  <a:pt x="540399" y="0"/>
                  <a:pt x="1207016" y="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직선 연결선 16"/>
          <p:cNvCxnSpPr/>
          <p:nvPr/>
        </p:nvCxnSpPr>
        <p:spPr>
          <a:xfrm rot="2700000">
            <a:off x="4575934" y="972271"/>
            <a:ext cx="0" cy="47785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rot="18900000">
            <a:off x="4573742" y="972271"/>
            <a:ext cx="0" cy="477859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모서리가 둥근 직사각형 19"/>
          <p:cNvSpPr/>
          <p:nvPr/>
        </p:nvSpPr>
        <p:spPr>
          <a:xfrm>
            <a:off x="3506778" y="156206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506778" y="184762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모서리가 둥근 직사각형 21"/>
          <p:cNvSpPr/>
          <p:nvPr/>
        </p:nvSpPr>
        <p:spPr>
          <a:xfrm>
            <a:off x="3506778" y="4677838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모서리가 둥근 직사각형 22"/>
          <p:cNvSpPr/>
          <p:nvPr/>
        </p:nvSpPr>
        <p:spPr>
          <a:xfrm>
            <a:off x="3506778" y="4963398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23"/>
          <p:cNvSpPr/>
          <p:nvPr/>
        </p:nvSpPr>
        <p:spPr>
          <a:xfrm>
            <a:off x="1323419" y="3108997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모서리가 둥근 직사각형 24"/>
          <p:cNvSpPr/>
          <p:nvPr/>
        </p:nvSpPr>
        <p:spPr>
          <a:xfrm>
            <a:off x="1323419" y="339455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5676615" y="3108997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모서리가 둥근 직사각형 26"/>
          <p:cNvSpPr/>
          <p:nvPr/>
        </p:nvSpPr>
        <p:spPr>
          <a:xfrm>
            <a:off x="5676615" y="3394556"/>
            <a:ext cx="2143966" cy="2186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28624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3581890" y="1088740"/>
            <a:ext cx="1980220" cy="198022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도넛 4"/>
          <p:cNvSpPr/>
          <p:nvPr/>
        </p:nvSpPr>
        <p:spPr>
          <a:xfrm>
            <a:off x="1673523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도넛 4"/>
          <p:cNvSpPr/>
          <p:nvPr/>
        </p:nvSpPr>
        <p:spPr>
          <a:xfrm>
            <a:off x="3834111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도넛 4"/>
          <p:cNvSpPr/>
          <p:nvPr/>
        </p:nvSpPr>
        <p:spPr>
          <a:xfrm>
            <a:off x="5994698" y="3430362"/>
            <a:ext cx="1475780" cy="1042754"/>
          </a:xfrm>
          <a:custGeom>
            <a:avLst/>
            <a:gdLst/>
            <a:ahLst/>
            <a:cxnLst/>
            <a:rect l="l" t="t" r="r" b="b"/>
            <a:pathLst>
              <a:path w="1475780" h="1042754">
                <a:moveTo>
                  <a:pt x="737890" y="0"/>
                </a:moveTo>
                <a:cubicBezTo>
                  <a:pt x="1145415" y="0"/>
                  <a:pt x="1475780" y="330365"/>
                  <a:pt x="1475780" y="737890"/>
                </a:cubicBezTo>
                <a:cubicBezTo>
                  <a:pt x="1475780" y="846876"/>
                  <a:pt x="1452152" y="950343"/>
                  <a:pt x="1408216" y="1042754"/>
                </a:cubicBezTo>
                <a:lnTo>
                  <a:pt x="1252056" y="1042754"/>
                </a:lnTo>
                <a:cubicBezTo>
                  <a:pt x="1307336" y="954351"/>
                  <a:pt x="1337913" y="849691"/>
                  <a:pt x="1337913" y="737890"/>
                </a:cubicBezTo>
                <a:cubicBezTo>
                  <a:pt x="1337913" y="406506"/>
                  <a:pt x="1069274" y="137867"/>
                  <a:pt x="737890" y="137867"/>
                </a:cubicBezTo>
                <a:cubicBezTo>
                  <a:pt x="406506" y="137867"/>
                  <a:pt x="137867" y="406506"/>
                  <a:pt x="137867" y="737890"/>
                </a:cubicBezTo>
                <a:cubicBezTo>
                  <a:pt x="137867" y="849691"/>
                  <a:pt x="168444" y="954351"/>
                  <a:pt x="223724" y="1042754"/>
                </a:cubicBezTo>
                <a:lnTo>
                  <a:pt x="67564" y="1042754"/>
                </a:lnTo>
                <a:cubicBezTo>
                  <a:pt x="23628" y="950343"/>
                  <a:pt x="0" y="846876"/>
                  <a:pt x="0" y="737890"/>
                </a:cubicBezTo>
                <a:cubicBezTo>
                  <a:pt x="0" y="330365"/>
                  <a:pt x="330365" y="0"/>
                  <a:pt x="73789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295636" y="4473116"/>
            <a:ext cx="6588732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12801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755576" y="1052513"/>
            <a:ext cx="2008166" cy="1487532"/>
            <a:chOff x="-2688197" y="-5499992"/>
            <a:chExt cx="14387769" cy="10657619"/>
          </a:xfrm>
        </p:grpSpPr>
        <p:sp>
          <p:nvSpPr>
            <p:cNvPr id="6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0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 rot="5400000">
            <a:off x="3663611" y="1052512"/>
            <a:ext cx="2008166" cy="1487532"/>
            <a:chOff x="-2688197" y="-5499992"/>
            <a:chExt cx="14387769" cy="10657619"/>
          </a:xfrm>
        </p:grpSpPr>
        <p:sp>
          <p:nvSpPr>
            <p:cNvPr id="19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2" name="그룹 21"/>
          <p:cNvGrpSpPr/>
          <p:nvPr/>
        </p:nvGrpSpPr>
        <p:grpSpPr>
          <a:xfrm rot="10800000">
            <a:off x="6300192" y="1268413"/>
            <a:ext cx="2008166" cy="1487532"/>
            <a:chOff x="-2688197" y="-5499992"/>
            <a:chExt cx="14387769" cy="10657619"/>
          </a:xfrm>
        </p:grpSpPr>
        <p:sp>
          <p:nvSpPr>
            <p:cNvPr id="23" name="타원 5"/>
            <p:cNvSpPr/>
            <p:nvPr/>
          </p:nvSpPr>
          <p:spPr>
            <a:xfrm>
              <a:off x="-673356" y="-5499992"/>
              <a:ext cx="10358087" cy="10657619"/>
            </a:xfrm>
            <a:custGeom>
              <a:avLst/>
              <a:gdLst/>
              <a:ahLst/>
              <a:cxnLst/>
              <a:rect l="l" t="t" r="r" b="b"/>
              <a:pathLst>
                <a:path w="10358087" h="10657619">
                  <a:moveTo>
                    <a:pt x="5179370" y="0"/>
                  </a:moveTo>
                  <a:lnTo>
                    <a:pt x="9807849" y="3015716"/>
                  </a:lnTo>
                  <a:lnTo>
                    <a:pt x="8355799" y="3015716"/>
                  </a:lnTo>
                  <a:lnTo>
                    <a:pt x="8355799" y="8761418"/>
                  </a:lnTo>
                  <a:cubicBezTo>
                    <a:pt x="8411262" y="9818471"/>
                    <a:pt x="9286680" y="10657619"/>
                    <a:pt x="10358087" y="10657619"/>
                  </a:cubicBezTo>
                  <a:lnTo>
                    <a:pt x="8355799" y="10657619"/>
                  </a:lnTo>
                  <a:lnTo>
                    <a:pt x="8350157" y="10657619"/>
                  </a:lnTo>
                  <a:lnTo>
                    <a:pt x="2007930" y="10657619"/>
                  </a:lnTo>
                  <a:lnTo>
                    <a:pt x="2002941" y="10657619"/>
                  </a:lnTo>
                  <a:lnTo>
                    <a:pt x="0" y="10657619"/>
                  </a:lnTo>
                  <a:cubicBezTo>
                    <a:pt x="1075778" y="10657619"/>
                    <a:pt x="1953964" y="9811611"/>
                    <a:pt x="2002941" y="8748490"/>
                  </a:cubicBezTo>
                  <a:lnTo>
                    <a:pt x="2002941" y="3015716"/>
                  </a:lnTo>
                  <a:lnTo>
                    <a:pt x="550891" y="301571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4" name="타원 9"/>
            <p:cNvSpPr/>
            <p:nvPr/>
          </p:nvSpPr>
          <p:spPr>
            <a:xfrm>
              <a:off x="-2688197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5" name="타원 9"/>
            <p:cNvSpPr/>
            <p:nvPr/>
          </p:nvSpPr>
          <p:spPr>
            <a:xfrm flipH="1">
              <a:off x="7683240" y="3149461"/>
              <a:ext cx="4016332" cy="2008166"/>
            </a:xfrm>
            <a:custGeom>
              <a:avLst/>
              <a:gdLst/>
              <a:ahLst/>
              <a:cxnLst/>
              <a:rect l="l" t="t" r="r" b="b"/>
              <a:pathLst>
                <a:path w="648000" h="324000">
                  <a:moveTo>
                    <a:pt x="0" y="0"/>
                  </a:moveTo>
                  <a:lnTo>
                    <a:pt x="648000" y="0"/>
                  </a:lnTo>
                  <a:cubicBezTo>
                    <a:pt x="648000" y="178940"/>
                    <a:pt x="502940" y="324000"/>
                    <a:pt x="324000" y="324000"/>
                  </a:cubicBezTo>
                  <a:cubicBezTo>
                    <a:pt x="145060" y="324000"/>
                    <a:pt x="0" y="17894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17583" y="3903969"/>
            <a:ext cx="3061228" cy="2422228"/>
            <a:chOff x="5926538" y="3573016"/>
            <a:chExt cx="3458159" cy="2736304"/>
          </a:xfrm>
        </p:grpSpPr>
        <p:sp>
          <p:nvSpPr>
            <p:cNvPr id="15" name="도넛 3"/>
            <p:cNvSpPr/>
            <p:nvPr/>
          </p:nvSpPr>
          <p:spPr>
            <a:xfrm>
              <a:off x="5926538" y="3573016"/>
              <a:ext cx="3458159" cy="2736304"/>
            </a:xfrm>
            <a:custGeom>
              <a:avLst/>
              <a:gdLst/>
              <a:ahLst/>
              <a:cxnLst/>
              <a:rect l="l" t="t" r="r" b="b"/>
              <a:pathLst>
                <a:path w="3458159" h="2736304">
                  <a:moveTo>
                    <a:pt x="1729967" y="463225"/>
                  </a:moveTo>
                  <a:cubicBezTo>
                    <a:pt x="1036116" y="463225"/>
                    <a:pt x="472741" y="1021862"/>
                    <a:pt x="465722" y="1713906"/>
                  </a:cubicBezTo>
                  <a:lnTo>
                    <a:pt x="2994213" y="1713906"/>
                  </a:lnTo>
                  <a:cubicBezTo>
                    <a:pt x="2987193" y="1021862"/>
                    <a:pt x="2423819" y="463225"/>
                    <a:pt x="1729967" y="463225"/>
                  </a:cubicBezTo>
                  <a:close/>
                  <a:moveTo>
                    <a:pt x="1729967" y="0"/>
                  </a:moveTo>
                  <a:cubicBezTo>
                    <a:pt x="2684421" y="0"/>
                    <a:pt x="3458159" y="773738"/>
                    <a:pt x="3458159" y="1728192"/>
                  </a:cubicBezTo>
                  <a:lnTo>
                    <a:pt x="3456384" y="1763345"/>
                  </a:lnTo>
                  <a:lnTo>
                    <a:pt x="3456384" y="2736304"/>
                  </a:lnTo>
                  <a:lnTo>
                    <a:pt x="0" y="2736304"/>
                  </a:lnTo>
                  <a:lnTo>
                    <a:pt x="0" y="1713906"/>
                  </a:lnTo>
                  <a:lnTo>
                    <a:pt x="2497" y="1713906"/>
                  </a:lnTo>
                  <a:cubicBezTo>
                    <a:pt x="9511" y="766026"/>
                    <a:pt x="780281" y="0"/>
                    <a:pt x="1729967" y="0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17" name="직선 연결선 16"/>
            <p:cNvCxnSpPr/>
            <p:nvPr/>
          </p:nvCxnSpPr>
          <p:spPr>
            <a:xfrm>
              <a:off x="6403899" y="5772001"/>
              <a:ext cx="2520280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자유형 17"/>
          <p:cNvSpPr/>
          <p:nvPr/>
        </p:nvSpPr>
        <p:spPr>
          <a:xfrm>
            <a:off x="337962" y="5058192"/>
            <a:ext cx="867905" cy="449451"/>
          </a:xfrm>
          <a:custGeom>
            <a:avLst/>
            <a:gdLst>
              <a:gd name="connsiteX0" fmla="*/ 867905 w 867905"/>
              <a:gd name="connsiteY0" fmla="*/ 441702 h 449451"/>
              <a:gd name="connsiteX1" fmla="*/ 813661 w 867905"/>
              <a:gd name="connsiteY1" fmla="*/ 0 h 449451"/>
              <a:gd name="connsiteX2" fmla="*/ 0 w 867905"/>
              <a:gd name="connsiteY2" fmla="*/ 7749 h 449451"/>
              <a:gd name="connsiteX3" fmla="*/ 147234 w 867905"/>
              <a:gd name="connsiteY3" fmla="*/ 232475 h 449451"/>
              <a:gd name="connsiteX4" fmla="*/ 7749 w 867905"/>
              <a:gd name="connsiteY4" fmla="*/ 449451 h 449451"/>
              <a:gd name="connsiteX5" fmla="*/ 867905 w 867905"/>
              <a:gd name="connsiteY5" fmla="*/ 441702 h 4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905" h="449451">
                <a:moveTo>
                  <a:pt x="867905" y="441702"/>
                </a:moveTo>
                <a:lnTo>
                  <a:pt x="813661" y="0"/>
                </a:lnTo>
                <a:lnTo>
                  <a:pt x="0" y="7749"/>
                </a:lnTo>
                <a:lnTo>
                  <a:pt x="147234" y="232475"/>
                </a:lnTo>
                <a:lnTo>
                  <a:pt x="7749" y="449451"/>
                </a:lnTo>
                <a:lnTo>
                  <a:pt x="867905" y="44170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6" name="자유형 25"/>
          <p:cNvSpPr/>
          <p:nvPr/>
        </p:nvSpPr>
        <p:spPr>
          <a:xfrm flipH="1">
            <a:off x="4329857" y="5058192"/>
            <a:ext cx="867905" cy="449451"/>
          </a:xfrm>
          <a:custGeom>
            <a:avLst/>
            <a:gdLst>
              <a:gd name="connsiteX0" fmla="*/ 867905 w 867905"/>
              <a:gd name="connsiteY0" fmla="*/ 441702 h 449451"/>
              <a:gd name="connsiteX1" fmla="*/ 813661 w 867905"/>
              <a:gd name="connsiteY1" fmla="*/ 0 h 449451"/>
              <a:gd name="connsiteX2" fmla="*/ 0 w 867905"/>
              <a:gd name="connsiteY2" fmla="*/ 7749 h 449451"/>
              <a:gd name="connsiteX3" fmla="*/ 147234 w 867905"/>
              <a:gd name="connsiteY3" fmla="*/ 232475 h 449451"/>
              <a:gd name="connsiteX4" fmla="*/ 7749 w 867905"/>
              <a:gd name="connsiteY4" fmla="*/ 449451 h 449451"/>
              <a:gd name="connsiteX5" fmla="*/ 867905 w 867905"/>
              <a:gd name="connsiteY5" fmla="*/ 441702 h 4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905" h="449451">
                <a:moveTo>
                  <a:pt x="867905" y="441702"/>
                </a:moveTo>
                <a:lnTo>
                  <a:pt x="813661" y="0"/>
                </a:lnTo>
                <a:lnTo>
                  <a:pt x="0" y="7749"/>
                </a:lnTo>
                <a:lnTo>
                  <a:pt x="147234" y="232475"/>
                </a:lnTo>
                <a:lnTo>
                  <a:pt x="7749" y="449451"/>
                </a:lnTo>
                <a:lnTo>
                  <a:pt x="867905" y="441702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7" name="도넛 4"/>
          <p:cNvSpPr/>
          <p:nvPr/>
        </p:nvSpPr>
        <p:spPr>
          <a:xfrm>
            <a:off x="730922" y="4797152"/>
            <a:ext cx="4065639" cy="546790"/>
          </a:xfrm>
          <a:custGeom>
            <a:avLst/>
            <a:gdLst/>
            <a:ahLst/>
            <a:cxnLst/>
            <a:rect l="l" t="t" r="r" b="b"/>
            <a:pathLst>
              <a:path w="4065639" h="546790">
                <a:moveTo>
                  <a:pt x="2040274" y="0"/>
                </a:moveTo>
                <a:cubicBezTo>
                  <a:pt x="2723231" y="0"/>
                  <a:pt x="3398860" y="31379"/>
                  <a:pt x="4065639" y="94475"/>
                </a:cubicBezTo>
                <a:lnTo>
                  <a:pt x="3975430" y="545520"/>
                </a:lnTo>
                <a:cubicBezTo>
                  <a:pt x="3338167" y="486121"/>
                  <a:pt x="2692635" y="456878"/>
                  <a:pt x="2040274" y="456878"/>
                </a:cubicBezTo>
                <a:cubicBezTo>
                  <a:pt x="1382827" y="456878"/>
                  <a:pt x="732315" y="486579"/>
                  <a:pt x="90204" y="546790"/>
                </a:cubicBezTo>
                <a:lnTo>
                  <a:pt x="0" y="95774"/>
                </a:lnTo>
                <a:cubicBezTo>
                  <a:pt x="671624" y="31849"/>
                  <a:pt x="1352229" y="0"/>
                  <a:pt x="2040274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>
            <a:off x="825721" y="5316282"/>
            <a:ext cx="385296" cy="184508"/>
          </a:xfrm>
          <a:custGeom>
            <a:avLst/>
            <a:gdLst>
              <a:gd name="connsiteX0" fmla="*/ 0 w 385296"/>
              <a:gd name="connsiteY0" fmla="*/ 27134 h 184508"/>
              <a:gd name="connsiteX1" fmla="*/ 385296 w 385296"/>
              <a:gd name="connsiteY1" fmla="*/ 184508 h 184508"/>
              <a:gd name="connsiteX2" fmla="*/ 358162 w 385296"/>
              <a:gd name="connsiteY2" fmla="*/ 0 h 184508"/>
              <a:gd name="connsiteX3" fmla="*/ 0 w 385296"/>
              <a:gd name="connsiteY3" fmla="*/ 27134 h 18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296" h="184508">
                <a:moveTo>
                  <a:pt x="0" y="27134"/>
                </a:moveTo>
                <a:lnTo>
                  <a:pt x="385296" y="184508"/>
                </a:lnTo>
                <a:lnTo>
                  <a:pt x="358162" y="0"/>
                </a:lnTo>
                <a:lnTo>
                  <a:pt x="0" y="27134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>
            <a:off x="4328660" y="5313569"/>
            <a:ext cx="374442" cy="187221"/>
          </a:xfrm>
          <a:custGeom>
            <a:avLst/>
            <a:gdLst>
              <a:gd name="connsiteX0" fmla="*/ 0 w 374442"/>
              <a:gd name="connsiteY0" fmla="*/ 187221 h 187221"/>
              <a:gd name="connsiteX1" fmla="*/ 374442 w 374442"/>
              <a:gd name="connsiteY1" fmla="*/ 32560 h 187221"/>
              <a:gd name="connsiteX2" fmla="*/ 24420 w 374442"/>
              <a:gd name="connsiteY2" fmla="*/ 0 h 187221"/>
              <a:gd name="connsiteX3" fmla="*/ 0 w 374442"/>
              <a:gd name="connsiteY3" fmla="*/ 187221 h 18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442" h="187221">
                <a:moveTo>
                  <a:pt x="0" y="187221"/>
                </a:moveTo>
                <a:lnTo>
                  <a:pt x="374442" y="32560"/>
                </a:lnTo>
                <a:lnTo>
                  <a:pt x="24420" y="0"/>
                </a:lnTo>
                <a:lnTo>
                  <a:pt x="0" y="187221"/>
                </a:lnTo>
                <a:close/>
              </a:path>
            </a:pathLst>
          </a:custGeom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600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683568" y="764704"/>
            <a:ext cx="3269666" cy="2448272"/>
            <a:chOff x="900113" y="836712"/>
            <a:chExt cx="4615999" cy="3456384"/>
          </a:xfrm>
        </p:grpSpPr>
        <p:sp>
          <p:nvSpPr>
            <p:cNvPr id="4" name="직사각형 3"/>
            <p:cNvSpPr/>
            <p:nvPr/>
          </p:nvSpPr>
          <p:spPr>
            <a:xfrm>
              <a:off x="900113" y="836712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52241" y="1988840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204369" y="836712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00113" y="3140968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209360" y="3140968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4363984" y="1988840"/>
              <a:ext cx="1152128" cy="11521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sp>
        <p:nvSpPr>
          <p:cNvPr id="11" name="육각형 10"/>
          <p:cNvSpPr/>
          <p:nvPr/>
        </p:nvSpPr>
        <p:spPr>
          <a:xfrm rot="16200000">
            <a:off x="6239442" y="757255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육각형 11"/>
          <p:cNvSpPr/>
          <p:nvPr/>
        </p:nvSpPr>
        <p:spPr>
          <a:xfrm rot="16200000">
            <a:off x="5799961" y="1549343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육각형 12"/>
          <p:cNvSpPr/>
          <p:nvPr/>
        </p:nvSpPr>
        <p:spPr>
          <a:xfrm rot="16200000">
            <a:off x="6667866" y="1549343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육각형 13"/>
          <p:cNvSpPr/>
          <p:nvPr/>
        </p:nvSpPr>
        <p:spPr>
          <a:xfrm rot="16200000">
            <a:off x="5371537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육각형 14"/>
          <p:cNvSpPr/>
          <p:nvPr/>
        </p:nvSpPr>
        <p:spPr>
          <a:xfrm rot="16200000">
            <a:off x="6239442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육각형 15"/>
          <p:cNvSpPr/>
          <p:nvPr/>
        </p:nvSpPr>
        <p:spPr>
          <a:xfrm rot="16200000">
            <a:off x="7099597" y="2341431"/>
            <a:ext cx="936104" cy="806986"/>
          </a:xfrm>
          <a:prstGeom prst="hexagon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707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타원 15"/>
          <p:cNvSpPr/>
          <p:nvPr/>
        </p:nvSpPr>
        <p:spPr>
          <a:xfrm>
            <a:off x="1030449" y="1867669"/>
            <a:ext cx="3109503" cy="3109503"/>
          </a:xfrm>
          <a:custGeom>
            <a:avLst/>
            <a:gdLst/>
            <a:ahLst/>
            <a:cxnLst/>
            <a:rect l="l" t="t" r="r" b="b"/>
            <a:pathLst>
              <a:path w="4716524" h="4716524">
                <a:moveTo>
                  <a:pt x="2317258" y="561196"/>
                </a:moveTo>
                <a:lnTo>
                  <a:pt x="2317258" y="1967856"/>
                </a:lnTo>
                <a:cubicBezTo>
                  <a:pt x="2317258" y="2163390"/>
                  <a:pt x="2158746" y="2321902"/>
                  <a:pt x="1963212" y="2321902"/>
                </a:cubicBezTo>
                <a:lnTo>
                  <a:pt x="561573" y="2321902"/>
                </a:lnTo>
                <a:lnTo>
                  <a:pt x="561573" y="2396815"/>
                </a:lnTo>
                <a:lnTo>
                  <a:pt x="1963212" y="2396815"/>
                </a:lnTo>
                <a:cubicBezTo>
                  <a:pt x="2158746" y="2396815"/>
                  <a:pt x="2317258" y="2555327"/>
                  <a:pt x="2317258" y="2750861"/>
                </a:cubicBezTo>
                <a:lnTo>
                  <a:pt x="2317258" y="4152461"/>
                </a:lnTo>
                <a:lnTo>
                  <a:pt x="2393529" y="4152461"/>
                </a:lnTo>
                <a:lnTo>
                  <a:pt x="2393529" y="2750861"/>
                </a:lnTo>
                <a:cubicBezTo>
                  <a:pt x="2393529" y="2555327"/>
                  <a:pt x="2552041" y="2396815"/>
                  <a:pt x="2747575" y="2396815"/>
                </a:cubicBezTo>
                <a:lnTo>
                  <a:pt x="4153477" y="2396815"/>
                </a:lnTo>
                <a:lnTo>
                  <a:pt x="4153477" y="2321902"/>
                </a:lnTo>
                <a:lnTo>
                  <a:pt x="2747575" y="2321902"/>
                </a:lnTo>
                <a:cubicBezTo>
                  <a:pt x="2552041" y="2321902"/>
                  <a:pt x="2393529" y="2163390"/>
                  <a:pt x="2393529" y="1967856"/>
                </a:cubicBezTo>
                <a:lnTo>
                  <a:pt x="2393529" y="561196"/>
                </a:lnTo>
                <a:close/>
                <a:moveTo>
                  <a:pt x="2358262" y="0"/>
                </a:moveTo>
                <a:cubicBezTo>
                  <a:pt x="3660694" y="0"/>
                  <a:pt x="4716524" y="1055830"/>
                  <a:pt x="4716524" y="2358262"/>
                </a:cubicBezTo>
                <a:cubicBezTo>
                  <a:pt x="4716524" y="3660694"/>
                  <a:pt x="3660694" y="4716524"/>
                  <a:pt x="2358262" y="4716524"/>
                </a:cubicBezTo>
                <a:cubicBezTo>
                  <a:pt x="1055830" y="4716524"/>
                  <a:pt x="0" y="3660694"/>
                  <a:pt x="0" y="2358262"/>
                </a:cubicBezTo>
                <a:cubicBezTo>
                  <a:pt x="0" y="1055830"/>
                  <a:pt x="1055830" y="0"/>
                  <a:pt x="235826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15"/>
          <p:cNvSpPr/>
          <p:nvPr/>
        </p:nvSpPr>
        <p:spPr>
          <a:xfrm rot="2700000">
            <a:off x="4978840" y="1867669"/>
            <a:ext cx="3109503" cy="3109503"/>
          </a:xfrm>
          <a:custGeom>
            <a:avLst/>
            <a:gdLst/>
            <a:ahLst/>
            <a:cxnLst/>
            <a:rect l="l" t="t" r="r" b="b"/>
            <a:pathLst>
              <a:path w="4716524" h="4716524">
                <a:moveTo>
                  <a:pt x="2317258" y="561196"/>
                </a:moveTo>
                <a:lnTo>
                  <a:pt x="2317258" y="1967856"/>
                </a:lnTo>
                <a:cubicBezTo>
                  <a:pt x="2317258" y="2163390"/>
                  <a:pt x="2158746" y="2321902"/>
                  <a:pt x="1963212" y="2321902"/>
                </a:cubicBezTo>
                <a:lnTo>
                  <a:pt x="561573" y="2321902"/>
                </a:lnTo>
                <a:lnTo>
                  <a:pt x="561573" y="2396815"/>
                </a:lnTo>
                <a:lnTo>
                  <a:pt x="1963212" y="2396815"/>
                </a:lnTo>
                <a:cubicBezTo>
                  <a:pt x="2158746" y="2396815"/>
                  <a:pt x="2317258" y="2555327"/>
                  <a:pt x="2317258" y="2750861"/>
                </a:cubicBezTo>
                <a:lnTo>
                  <a:pt x="2317258" y="4152461"/>
                </a:lnTo>
                <a:lnTo>
                  <a:pt x="2393529" y="4152461"/>
                </a:lnTo>
                <a:lnTo>
                  <a:pt x="2393529" y="2750861"/>
                </a:lnTo>
                <a:cubicBezTo>
                  <a:pt x="2393529" y="2555327"/>
                  <a:pt x="2552041" y="2396815"/>
                  <a:pt x="2747575" y="2396815"/>
                </a:cubicBezTo>
                <a:lnTo>
                  <a:pt x="4153477" y="2396815"/>
                </a:lnTo>
                <a:lnTo>
                  <a:pt x="4153477" y="2321902"/>
                </a:lnTo>
                <a:lnTo>
                  <a:pt x="2747575" y="2321902"/>
                </a:lnTo>
                <a:cubicBezTo>
                  <a:pt x="2552041" y="2321902"/>
                  <a:pt x="2393529" y="2163390"/>
                  <a:pt x="2393529" y="1967856"/>
                </a:cubicBezTo>
                <a:lnTo>
                  <a:pt x="2393529" y="561196"/>
                </a:lnTo>
                <a:close/>
                <a:moveTo>
                  <a:pt x="2358262" y="0"/>
                </a:moveTo>
                <a:cubicBezTo>
                  <a:pt x="3660694" y="0"/>
                  <a:pt x="4716524" y="1055830"/>
                  <a:pt x="4716524" y="2358262"/>
                </a:cubicBezTo>
                <a:cubicBezTo>
                  <a:pt x="4716524" y="3660694"/>
                  <a:pt x="3660694" y="4716524"/>
                  <a:pt x="2358262" y="4716524"/>
                </a:cubicBezTo>
                <a:cubicBezTo>
                  <a:pt x="1055830" y="4716524"/>
                  <a:pt x="0" y="3660694"/>
                  <a:pt x="0" y="2358262"/>
                </a:cubicBezTo>
                <a:cubicBezTo>
                  <a:pt x="0" y="1055830"/>
                  <a:pt x="1055830" y="0"/>
                  <a:pt x="2358262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7102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 rot="21192693">
            <a:off x="492949" y="-550470"/>
            <a:ext cx="8934617" cy="6395126"/>
          </a:xfrm>
          <a:custGeom>
            <a:avLst/>
            <a:gdLst/>
            <a:ahLst/>
            <a:cxnLst/>
            <a:rect l="l" t="t" r="r" b="b"/>
            <a:pathLst>
              <a:path w="8934617" h="6395126">
                <a:moveTo>
                  <a:pt x="0" y="0"/>
                </a:moveTo>
                <a:lnTo>
                  <a:pt x="8934617" y="1063562"/>
                </a:lnTo>
                <a:lnTo>
                  <a:pt x="8299957" y="6395126"/>
                </a:lnTo>
                <a:lnTo>
                  <a:pt x="814959" y="6395126"/>
                </a:lnTo>
                <a:cubicBezTo>
                  <a:pt x="364870" y="6395126"/>
                  <a:pt x="0" y="6030256"/>
                  <a:pt x="0" y="5580167"/>
                </a:cubicBezTo>
                <a:close/>
              </a:path>
            </a:pathLst>
          </a:cu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0" y="4670403"/>
            <a:ext cx="9169642" cy="55942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274490" y="1984648"/>
            <a:ext cx="658385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bg2">
                    <a:lumMod val="25000"/>
                  </a:schemeClr>
                </a:solidFill>
                <a:latin typeface="옥션고딕 B" pitchFamily="2" charset="-127"/>
                <a:ea typeface="옥션고딕 B" pitchFamily="2" charset="-127"/>
              </a:rPr>
              <a:t>지구의 가치를 높이는 기술</a:t>
            </a:r>
            <a:endParaRPr lang="ko-KR" altLang="en-US" sz="4400" dirty="0">
              <a:solidFill>
                <a:schemeClr val="bg2">
                  <a:lumMod val="25000"/>
                </a:schemeClr>
              </a:solidFill>
              <a:latin typeface="옥션고딕 B" pitchFamily="2" charset="-127"/>
              <a:ea typeface="옥션고딕 B" pitchFamily="2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92432" y="4746399"/>
            <a:ext cx="53533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>
                <a:solidFill>
                  <a:schemeClr val="bg2">
                    <a:lumMod val="90000"/>
                  </a:schemeClr>
                </a:solidFill>
              </a:rPr>
              <a:t>투명성과 기술</a:t>
            </a:r>
            <a:r>
              <a:rPr lang="en-US" altLang="ko-KR" dirty="0" smtClean="0">
                <a:solidFill>
                  <a:schemeClr val="bg2">
                    <a:lumMod val="90000"/>
                  </a:schemeClr>
                </a:solidFill>
              </a:rPr>
              <a:t>, </a:t>
            </a:r>
            <a:r>
              <a:rPr lang="ko-KR" altLang="en-US" dirty="0" smtClean="0">
                <a:solidFill>
                  <a:schemeClr val="bg2">
                    <a:lumMod val="90000"/>
                  </a:schemeClr>
                </a:solidFill>
              </a:rPr>
              <a:t>인재와 혁신을 중시하는 </a:t>
            </a:r>
            <a:r>
              <a:rPr lang="en-US" altLang="ko-KR" dirty="0" smtClean="0">
                <a:solidFill>
                  <a:schemeClr val="bg2">
                    <a:lumMod val="90000"/>
                  </a:schemeClr>
                </a:solidFill>
              </a:rPr>
              <a:t>‘</a:t>
            </a:r>
            <a:r>
              <a:rPr lang="ko-KR" altLang="en-US" dirty="0" smtClean="0">
                <a:solidFill>
                  <a:schemeClr val="bg2">
                    <a:lumMod val="90000"/>
                  </a:schemeClr>
                </a:solidFill>
              </a:rPr>
              <a:t>두산</a:t>
            </a:r>
            <a:r>
              <a:rPr lang="en-US" altLang="ko-KR" dirty="0" smtClean="0">
                <a:solidFill>
                  <a:schemeClr val="bg2">
                    <a:lumMod val="90000"/>
                  </a:schemeClr>
                </a:solidFill>
              </a:rPr>
              <a:t>Way’</a:t>
            </a:r>
            <a:endParaRPr lang="ko-KR" altLang="en-US" dirty="0">
              <a:solidFill>
                <a:schemeClr val="bg2">
                  <a:lumMod val="90000"/>
                </a:schemeClr>
              </a:solidFill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1365548" y="1903115"/>
            <a:ext cx="6336704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1365548" y="2893715"/>
            <a:ext cx="6336704" cy="0"/>
          </a:xfrm>
          <a:prstGeom prst="line">
            <a:avLst/>
          </a:prstGeom>
          <a:ln w="12700"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88" y="5733256"/>
            <a:ext cx="1592954" cy="770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3238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굽은 화살표 3"/>
          <p:cNvSpPr/>
          <p:nvPr/>
        </p:nvSpPr>
        <p:spPr>
          <a:xfrm>
            <a:off x="2652955" y="2025296"/>
            <a:ext cx="970067" cy="115212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805084" y="2903848"/>
            <a:ext cx="1440160" cy="14401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2" name="직선 연결선 11"/>
          <p:cNvCxnSpPr>
            <a:stCxn id="8" idx="6"/>
          </p:cNvCxnSpPr>
          <p:nvPr/>
        </p:nvCxnSpPr>
        <p:spPr>
          <a:xfrm flipH="1">
            <a:off x="3789844" y="3623928"/>
            <a:ext cx="1455400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모서리가 둥근 직사각형 15"/>
          <p:cNvSpPr/>
          <p:nvPr/>
        </p:nvSpPr>
        <p:spPr>
          <a:xfrm>
            <a:off x="2004884" y="331115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635764" y="330541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44504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534242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>
            <a:stCxn id="8" idx="0"/>
            <a:endCxn id="8" idx="4"/>
          </p:cNvCxnSpPr>
          <p:nvPr/>
        </p:nvCxnSpPr>
        <p:spPr>
          <a:xfrm>
            <a:off x="4525164" y="2903848"/>
            <a:ext cx="0" cy="144016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굽은 화살표 27"/>
          <p:cNvSpPr/>
          <p:nvPr/>
        </p:nvSpPr>
        <p:spPr>
          <a:xfrm rot="5400000">
            <a:off x="5469633" y="2105671"/>
            <a:ext cx="1061098" cy="1082412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굽은 화살표 28"/>
          <p:cNvSpPr/>
          <p:nvPr/>
        </p:nvSpPr>
        <p:spPr>
          <a:xfrm rot="10800000">
            <a:off x="5381992" y="4072588"/>
            <a:ext cx="1061098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굽은 화살표 29"/>
          <p:cNvSpPr/>
          <p:nvPr/>
        </p:nvSpPr>
        <p:spPr>
          <a:xfrm rot="16200000">
            <a:off x="2640395" y="4029546"/>
            <a:ext cx="898895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4526672" y="251092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4526672" y="441531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모서리가 둥근 직사각형 13"/>
          <p:cNvSpPr/>
          <p:nvPr/>
        </p:nvSpPr>
        <p:spPr>
          <a:xfrm>
            <a:off x="3805084" y="18597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3805084" y="4686447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592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굽은 화살표 3"/>
          <p:cNvSpPr/>
          <p:nvPr/>
        </p:nvSpPr>
        <p:spPr>
          <a:xfrm>
            <a:off x="2652955" y="2025296"/>
            <a:ext cx="970067" cy="115212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3805084" y="2903848"/>
            <a:ext cx="1440160" cy="144016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3805084" y="18597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3805084" y="4679132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2004884" y="331115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635764" y="3305416"/>
            <a:ext cx="1440160" cy="64807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344504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5342424" y="3624496"/>
            <a:ext cx="288032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굽은 화살표 27"/>
          <p:cNvSpPr/>
          <p:nvPr/>
        </p:nvSpPr>
        <p:spPr>
          <a:xfrm rot="5400000">
            <a:off x="5469633" y="2105671"/>
            <a:ext cx="1061098" cy="1082412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굽은 화살표 28"/>
          <p:cNvSpPr/>
          <p:nvPr/>
        </p:nvSpPr>
        <p:spPr>
          <a:xfrm rot="10800000">
            <a:off x="5381992" y="4072588"/>
            <a:ext cx="1061098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30" name="굽은 화살표 29"/>
          <p:cNvSpPr/>
          <p:nvPr/>
        </p:nvSpPr>
        <p:spPr>
          <a:xfrm rot="16200000">
            <a:off x="2640395" y="4029546"/>
            <a:ext cx="898895" cy="1063508"/>
          </a:xfrm>
          <a:prstGeom prst="bentArrow">
            <a:avLst>
              <a:gd name="adj1" fmla="val 11596"/>
              <a:gd name="adj2" fmla="val 15476"/>
              <a:gd name="adj3" fmla="val 15123"/>
              <a:gd name="adj4" fmla="val 75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4526672" y="251092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4526672" y="4415315"/>
            <a:ext cx="0" cy="273124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086582" y="3300762"/>
            <a:ext cx="87716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dirty="0">
                <a:solidFill>
                  <a:prstClr val="white"/>
                </a:solidFill>
              </a:rPr>
              <a:t>텍스트</a:t>
            </a:r>
            <a:endParaRPr lang="en-US" altLang="ko-KR" dirty="0">
              <a:solidFill>
                <a:prstClr val="white"/>
              </a:solidFill>
            </a:endParaRPr>
          </a:p>
          <a:p>
            <a:pPr algn="ctr"/>
            <a:r>
              <a:rPr lang="ko-KR" altLang="en-US" dirty="0">
                <a:solidFill>
                  <a:prstClr val="white"/>
                </a:solidFill>
              </a:rPr>
              <a:t>입력</a:t>
            </a:r>
          </a:p>
        </p:txBody>
      </p:sp>
    </p:spTree>
    <p:extLst>
      <p:ext uri="{BB962C8B-B14F-4D97-AF65-F5344CB8AC3E}">
        <p14:creationId xmlns:p14="http://schemas.microsoft.com/office/powerpoint/2010/main" val="2082084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2565730" y="1835834"/>
            <a:ext cx="3988918" cy="3194147"/>
            <a:chOff x="2555455" y="1835834"/>
            <a:chExt cx="3988918" cy="3194147"/>
          </a:xfrm>
        </p:grpSpPr>
        <p:grpSp>
          <p:nvGrpSpPr>
            <p:cNvPr id="16" name="그룹 15"/>
            <p:cNvGrpSpPr/>
            <p:nvPr/>
          </p:nvGrpSpPr>
          <p:grpSpPr>
            <a:xfrm>
              <a:off x="2555455" y="1835834"/>
              <a:ext cx="1983879" cy="1585994"/>
              <a:chOff x="1187624" y="692696"/>
              <a:chExt cx="3242627" cy="2592288"/>
            </a:xfrm>
          </p:grpSpPr>
          <p:sp>
            <p:nvSpPr>
              <p:cNvPr id="10" name="직사각형 9"/>
              <p:cNvSpPr/>
              <p:nvPr/>
            </p:nvSpPr>
            <p:spPr>
              <a:xfrm>
                <a:off x="1187624" y="692696"/>
                <a:ext cx="3242627" cy="25922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" name="모서리가 둥근 직사각형 3"/>
              <p:cNvSpPr/>
              <p:nvPr/>
            </p:nvSpPr>
            <p:spPr>
              <a:xfrm>
                <a:off x="1686198" y="2888940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직사각형 13"/>
              <p:cNvSpPr/>
              <p:nvPr/>
            </p:nvSpPr>
            <p:spPr>
              <a:xfrm>
                <a:off x="1187624" y="692696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0" name="그룹 29"/>
            <p:cNvGrpSpPr/>
            <p:nvPr/>
          </p:nvGrpSpPr>
          <p:grpSpPr>
            <a:xfrm>
              <a:off x="4560494" y="1835834"/>
              <a:ext cx="1983879" cy="1585994"/>
              <a:chOff x="4590301" y="692696"/>
              <a:chExt cx="3242627" cy="2592288"/>
            </a:xfrm>
          </p:grpSpPr>
          <p:sp>
            <p:nvSpPr>
              <p:cNvPr id="19" name="직사각형 18"/>
              <p:cNvSpPr/>
              <p:nvPr/>
            </p:nvSpPr>
            <p:spPr>
              <a:xfrm flipH="1">
                <a:off x="4590301" y="692696"/>
                <a:ext cx="3242627" cy="2592288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" name="모서리가 둥근 직사각형 3"/>
              <p:cNvSpPr/>
              <p:nvPr/>
            </p:nvSpPr>
            <p:spPr>
              <a:xfrm flipH="1">
                <a:off x="4590301" y="2888940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1" name="직사각형 20"/>
              <p:cNvSpPr/>
              <p:nvPr/>
            </p:nvSpPr>
            <p:spPr>
              <a:xfrm flipH="1">
                <a:off x="4590301" y="692696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1" name="그룹 30"/>
            <p:cNvGrpSpPr/>
            <p:nvPr/>
          </p:nvGrpSpPr>
          <p:grpSpPr>
            <a:xfrm>
              <a:off x="2555455" y="3443987"/>
              <a:ext cx="1983879" cy="1585994"/>
              <a:chOff x="1187624" y="3446979"/>
              <a:chExt cx="3242627" cy="2592288"/>
            </a:xfrm>
          </p:grpSpPr>
          <p:sp>
            <p:nvSpPr>
              <p:cNvPr id="23" name="직사각형 22"/>
              <p:cNvSpPr/>
              <p:nvPr/>
            </p:nvSpPr>
            <p:spPr>
              <a:xfrm flipV="1">
                <a:off x="1187624" y="3446979"/>
                <a:ext cx="3242627" cy="2592288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" name="모서리가 둥근 직사각형 3"/>
              <p:cNvSpPr/>
              <p:nvPr/>
            </p:nvSpPr>
            <p:spPr>
              <a:xfrm flipV="1">
                <a:off x="1686198" y="3446979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직사각형 24"/>
              <p:cNvSpPr/>
              <p:nvPr/>
            </p:nvSpPr>
            <p:spPr>
              <a:xfrm flipV="1">
                <a:off x="1187624" y="3446979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>
              <a:off x="4560189" y="3443987"/>
              <a:ext cx="1983879" cy="1585994"/>
              <a:chOff x="4590301" y="3446979"/>
              <a:chExt cx="3242627" cy="2592288"/>
            </a:xfrm>
          </p:grpSpPr>
          <p:sp>
            <p:nvSpPr>
              <p:cNvPr id="27" name="직사각형 26"/>
              <p:cNvSpPr/>
              <p:nvPr/>
            </p:nvSpPr>
            <p:spPr>
              <a:xfrm flipH="1" flipV="1">
                <a:off x="4590301" y="3446979"/>
                <a:ext cx="3242627" cy="2592288"/>
              </a:xfrm>
              <a:prstGeom prst="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8" name="모서리가 둥근 직사각형 3"/>
              <p:cNvSpPr/>
              <p:nvPr/>
            </p:nvSpPr>
            <p:spPr>
              <a:xfrm flipH="1" flipV="1">
                <a:off x="4590301" y="3446979"/>
                <a:ext cx="2744053" cy="396044"/>
              </a:xfrm>
              <a:custGeom>
                <a:avLst/>
                <a:gdLst/>
                <a:ahLst/>
                <a:cxnLst/>
                <a:rect l="l" t="t" r="r" b="b"/>
                <a:pathLst>
                  <a:path w="2744053" h="396044">
                    <a:moveTo>
                      <a:pt x="225008" y="0"/>
                    </a:moveTo>
                    <a:lnTo>
                      <a:pt x="2744053" y="0"/>
                    </a:lnTo>
                    <a:lnTo>
                      <a:pt x="2744053" y="396044"/>
                    </a:lnTo>
                    <a:lnTo>
                      <a:pt x="0" y="396044"/>
                    </a:lnTo>
                    <a:lnTo>
                      <a:pt x="0" y="225008"/>
                    </a:lnTo>
                    <a:cubicBezTo>
                      <a:pt x="0" y="100740"/>
                      <a:pt x="100740" y="0"/>
                      <a:pt x="225008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" name="직사각형 28"/>
              <p:cNvSpPr/>
              <p:nvPr/>
            </p:nvSpPr>
            <p:spPr>
              <a:xfrm flipH="1" flipV="1">
                <a:off x="4590301" y="3446979"/>
                <a:ext cx="3242627" cy="259228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4738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727684" y="3429000"/>
            <a:ext cx="5688632" cy="2868279"/>
            <a:chOff x="1727684" y="1362251"/>
            <a:chExt cx="5688632" cy="2868279"/>
          </a:xfrm>
        </p:grpSpPr>
        <p:sp>
          <p:nvSpPr>
            <p:cNvPr id="4" name="타원 3"/>
            <p:cNvSpPr/>
            <p:nvPr/>
          </p:nvSpPr>
          <p:spPr>
            <a:xfrm>
              <a:off x="2833807" y="1362251"/>
              <a:ext cx="3476386" cy="2517439"/>
            </a:xfrm>
            <a:custGeom>
              <a:avLst/>
              <a:gdLst/>
              <a:ahLst/>
              <a:cxnLst/>
              <a:rect l="l" t="t" r="r" b="b"/>
              <a:pathLst>
                <a:path w="4752528" h="3441562">
                  <a:moveTo>
                    <a:pt x="2376264" y="0"/>
                  </a:moveTo>
                  <a:cubicBezTo>
                    <a:pt x="3688638" y="0"/>
                    <a:pt x="4752528" y="1063890"/>
                    <a:pt x="4752528" y="2376264"/>
                  </a:cubicBezTo>
                  <a:cubicBezTo>
                    <a:pt x="4752528" y="2759727"/>
                    <a:pt x="4661699" y="3121975"/>
                    <a:pt x="4498180" y="3441562"/>
                  </a:cubicBezTo>
                  <a:lnTo>
                    <a:pt x="3891065" y="3310052"/>
                  </a:lnTo>
                  <a:cubicBezTo>
                    <a:pt x="4060656" y="3039376"/>
                    <a:pt x="4157529" y="2719133"/>
                    <a:pt x="4157529" y="2376264"/>
                  </a:cubicBezTo>
                  <a:cubicBezTo>
                    <a:pt x="4157529" y="1392499"/>
                    <a:pt x="3360029" y="594999"/>
                    <a:pt x="2376264" y="594999"/>
                  </a:cubicBezTo>
                  <a:cubicBezTo>
                    <a:pt x="1392499" y="594999"/>
                    <a:pt x="594999" y="1392499"/>
                    <a:pt x="594999" y="2376264"/>
                  </a:cubicBezTo>
                  <a:cubicBezTo>
                    <a:pt x="594999" y="2719133"/>
                    <a:pt x="691872" y="3039376"/>
                    <a:pt x="861464" y="3310052"/>
                  </a:cubicBezTo>
                  <a:lnTo>
                    <a:pt x="254348" y="3441562"/>
                  </a:lnTo>
                  <a:cubicBezTo>
                    <a:pt x="90830" y="3121975"/>
                    <a:pt x="0" y="2759727"/>
                    <a:pt x="0" y="2376264"/>
                  </a:cubicBezTo>
                  <a:cubicBezTo>
                    <a:pt x="0" y="1063890"/>
                    <a:pt x="1063890" y="0"/>
                    <a:pt x="237626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727684" y="1853206"/>
              <a:ext cx="5688632" cy="2377324"/>
            </a:xfrm>
            <a:custGeom>
              <a:avLst/>
              <a:gdLst/>
              <a:ahLst/>
              <a:cxnLst/>
              <a:rect l="l" t="t" r="r" b="b"/>
              <a:pathLst>
                <a:path w="7776864" h="3250012">
                  <a:moveTo>
                    <a:pt x="3888432" y="0"/>
                  </a:moveTo>
                  <a:cubicBezTo>
                    <a:pt x="4822473" y="0"/>
                    <a:pt x="5579662" y="757189"/>
                    <a:pt x="5579662" y="1691230"/>
                  </a:cubicBezTo>
                  <a:cubicBezTo>
                    <a:pt x="5579662" y="2070369"/>
                    <a:pt x="5454904" y="2420369"/>
                    <a:pt x="5242636" y="2701063"/>
                  </a:cubicBezTo>
                  <a:lnTo>
                    <a:pt x="7776864" y="3250012"/>
                  </a:lnTo>
                  <a:lnTo>
                    <a:pt x="0" y="3250012"/>
                  </a:lnTo>
                  <a:lnTo>
                    <a:pt x="2534229" y="2701063"/>
                  </a:lnTo>
                  <a:cubicBezTo>
                    <a:pt x="2321960" y="2420368"/>
                    <a:pt x="2197202" y="2070369"/>
                    <a:pt x="2197202" y="1691230"/>
                  </a:cubicBezTo>
                  <a:cubicBezTo>
                    <a:pt x="2197202" y="757189"/>
                    <a:pt x="2954391" y="0"/>
                    <a:pt x="3888432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833807" y="332656"/>
            <a:ext cx="3553437" cy="2781476"/>
            <a:chOff x="2242699" y="3501638"/>
            <a:chExt cx="4752528" cy="3720072"/>
          </a:xfrm>
        </p:grpSpPr>
        <p:sp>
          <p:nvSpPr>
            <p:cNvPr id="7" name="타원 3"/>
            <p:cNvSpPr/>
            <p:nvPr/>
          </p:nvSpPr>
          <p:spPr>
            <a:xfrm>
              <a:off x="2242699" y="3501638"/>
              <a:ext cx="4752528" cy="3720072"/>
            </a:xfrm>
            <a:custGeom>
              <a:avLst/>
              <a:gdLst/>
              <a:ahLst/>
              <a:cxnLst/>
              <a:rect l="l" t="t" r="r" b="b"/>
              <a:pathLst>
                <a:path w="4752528" h="3720072">
                  <a:moveTo>
                    <a:pt x="2376264" y="0"/>
                  </a:moveTo>
                  <a:cubicBezTo>
                    <a:pt x="3688638" y="0"/>
                    <a:pt x="4752528" y="1063890"/>
                    <a:pt x="4752528" y="2376264"/>
                  </a:cubicBezTo>
                  <a:cubicBezTo>
                    <a:pt x="4752528" y="2875210"/>
                    <a:pt x="4598752" y="3338240"/>
                    <a:pt x="4335321" y="3720072"/>
                  </a:cubicBezTo>
                  <a:lnTo>
                    <a:pt x="3715665" y="3547945"/>
                  </a:lnTo>
                  <a:cubicBezTo>
                    <a:pt x="3991283" y="3235757"/>
                    <a:pt x="4157529" y="2825425"/>
                    <a:pt x="4157529" y="2376264"/>
                  </a:cubicBezTo>
                  <a:cubicBezTo>
                    <a:pt x="4157529" y="1392499"/>
                    <a:pt x="3360029" y="594999"/>
                    <a:pt x="2376264" y="594999"/>
                  </a:cubicBezTo>
                  <a:cubicBezTo>
                    <a:pt x="1392499" y="594999"/>
                    <a:pt x="594999" y="1392499"/>
                    <a:pt x="594999" y="2376264"/>
                  </a:cubicBezTo>
                  <a:cubicBezTo>
                    <a:pt x="594999" y="2825425"/>
                    <a:pt x="761245" y="3235757"/>
                    <a:pt x="1036864" y="3547945"/>
                  </a:cubicBezTo>
                  <a:lnTo>
                    <a:pt x="417207" y="3720072"/>
                  </a:lnTo>
                  <a:cubicBezTo>
                    <a:pt x="153776" y="3338240"/>
                    <a:pt x="0" y="2875210"/>
                    <a:pt x="0" y="2376264"/>
                  </a:cubicBezTo>
                  <a:cubicBezTo>
                    <a:pt x="0" y="1063890"/>
                    <a:pt x="1063890" y="0"/>
                    <a:pt x="237626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5"/>
            <p:cNvSpPr/>
            <p:nvPr/>
          </p:nvSpPr>
          <p:spPr>
            <a:xfrm>
              <a:off x="2927733" y="4186673"/>
              <a:ext cx="3382460" cy="2772469"/>
            </a:xfrm>
            <a:custGeom>
              <a:avLst/>
              <a:gdLst/>
              <a:ahLst/>
              <a:cxnLst/>
              <a:rect l="l" t="t" r="r" b="b"/>
              <a:pathLst>
                <a:path w="3382460" h="2772469">
                  <a:moveTo>
                    <a:pt x="1691230" y="0"/>
                  </a:moveTo>
                  <a:cubicBezTo>
                    <a:pt x="2625271" y="0"/>
                    <a:pt x="3382460" y="757189"/>
                    <a:pt x="3382460" y="1691230"/>
                  </a:cubicBezTo>
                  <a:cubicBezTo>
                    <a:pt x="3382460" y="2102522"/>
                    <a:pt x="3235645" y="2479523"/>
                    <a:pt x="2991304" y="2772469"/>
                  </a:cubicBezTo>
                  <a:lnTo>
                    <a:pt x="1691230" y="2490855"/>
                  </a:lnTo>
                  <a:lnTo>
                    <a:pt x="391156" y="2772469"/>
                  </a:lnTo>
                  <a:cubicBezTo>
                    <a:pt x="146816" y="2479523"/>
                    <a:pt x="0" y="2102522"/>
                    <a:pt x="0" y="1691230"/>
                  </a:cubicBezTo>
                  <a:cubicBezTo>
                    <a:pt x="0" y="757189"/>
                    <a:pt x="757189" y="0"/>
                    <a:pt x="1691230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5030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자유형 6"/>
          <p:cNvSpPr/>
          <p:nvPr/>
        </p:nvSpPr>
        <p:spPr>
          <a:xfrm rot="246914">
            <a:off x="2108904" y="1800596"/>
            <a:ext cx="6165295" cy="4726390"/>
          </a:xfrm>
          <a:custGeom>
            <a:avLst/>
            <a:gdLst/>
            <a:ahLst/>
            <a:cxnLst/>
            <a:rect l="l" t="t" r="r" b="b"/>
            <a:pathLst>
              <a:path w="7762402" h="5950752">
                <a:moveTo>
                  <a:pt x="674086" y="5241107"/>
                </a:moveTo>
                <a:lnTo>
                  <a:pt x="762567" y="5418465"/>
                </a:lnTo>
                <a:lnTo>
                  <a:pt x="42595" y="5950752"/>
                </a:lnTo>
                <a:lnTo>
                  <a:pt x="0" y="5790664"/>
                </a:lnTo>
                <a:close/>
                <a:moveTo>
                  <a:pt x="2442188" y="4856796"/>
                </a:moveTo>
                <a:lnTo>
                  <a:pt x="2515564" y="5030428"/>
                </a:lnTo>
                <a:lnTo>
                  <a:pt x="792978" y="5398780"/>
                </a:lnTo>
                <a:lnTo>
                  <a:pt x="706181" y="5224800"/>
                </a:lnTo>
                <a:close/>
                <a:moveTo>
                  <a:pt x="3378008" y="3772770"/>
                </a:moveTo>
                <a:lnTo>
                  <a:pt x="3514300" y="3949321"/>
                </a:lnTo>
                <a:lnTo>
                  <a:pt x="2548439" y="5015739"/>
                </a:lnTo>
                <a:lnTo>
                  <a:pt x="2474545" y="4840883"/>
                </a:lnTo>
                <a:close/>
                <a:moveTo>
                  <a:pt x="5713993" y="2860267"/>
                </a:moveTo>
                <a:lnTo>
                  <a:pt x="5903781" y="3070449"/>
                </a:lnTo>
                <a:lnTo>
                  <a:pt x="3544634" y="3929702"/>
                </a:lnTo>
                <a:lnTo>
                  <a:pt x="3407892" y="3752568"/>
                </a:lnTo>
                <a:close/>
                <a:moveTo>
                  <a:pt x="7762402" y="0"/>
                </a:moveTo>
                <a:lnTo>
                  <a:pt x="7591921" y="836909"/>
                </a:lnTo>
                <a:lnTo>
                  <a:pt x="7498925" y="779583"/>
                </a:lnTo>
                <a:lnTo>
                  <a:pt x="5930950" y="3046820"/>
                </a:lnTo>
                <a:lnTo>
                  <a:pt x="5741572" y="2837093"/>
                </a:lnTo>
                <a:lnTo>
                  <a:pt x="7094579" y="530329"/>
                </a:lnTo>
                <a:lnTo>
                  <a:pt x="7026232" y="48819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/>
          <p:cNvGrpSpPr/>
          <p:nvPr/>
        </p:nvGrpSpPr>
        <p:grpSpPr>
          <a:xfrm>
            <a:off x="408108" y="2004458"/>
            <a:ext cx="6192839" cy="1147033"/>
            <a:chOff x="539552" y="1340768"/>
            <a:chExt cx="7992888" cy="1480436"/>
          </a:xfrm>
        </p:grpSpPr>
        <p:grpSp>
          <p:nvGrpSpPr>
            <p:cNvPr id="4" name="그룹 3"/>
            <p:cNvGrpSpPr/>
            <p:nvPr/>
          </p:nvGrpSpPr>
          <p:grpSpPr>
            <a:xfrm>
              <a:off x="1187624" y="1340768"/>
              <a:ext cx="1393535" cy="1480436"/>
              <a:chOff x="1055470" y="1589082"/>
              <a:chExt cx="3396576" cy="3608386"/>
            </a:xfrm>
          </p:grpSpPr>
          <p:sp>
            <p:nvSpPr>
              <p:cNvPr id="16" name="직사각형 3"/>
              <p:cNvSpPr/>
              <p:nvPr/>
            </p:nvSpPr>
            <p:spPr>
              <a:xfrm rot="20700000">
                <a:off x="1213697" y="1731815"/>
                <a:ext cx="3107506" cy="3425123"/>
              </a:xfrm>
              <a:custGeom>
                <a:avLst/>
                <a:gdLst>
                  <a:gd name="connsiteX0" fmla="*/ 3107506 w 3107506"/>
                  <a:gd name="connsiteY0" fmla="*/ 0 h 3425123"/>
                  <a:gd name="connsiteX1" fmla="*/ 3107506 w 3107506"/>
                  <a:gd name="connsiteY1" fmla="*/ 3425123 h 3425123"/>
                  <a:gd name="connsiteX2" fmla="*/ 1492829 w 3107506"/>
                  <a:gd name="connsiteY2" fmla="*/ 2983976 h 3425123"/>
                  <a:gd name="connsiteX3" fmla="*/ 0 w 3107506"/>
                  <a:gd name="connsiteY3" fmla="*/ 2592469 h 3425123"/>
                  <a:gd name="connsiteX4" fmla="*/ 0 w 3107506"/>
                  <a:gd name="connsiteY4" fmla="*/ 0 h 3425123"/>
                  <a:gd name="connsiteX5" fmla="*/ 3107506 w 3107506"/>
                  <a:gd name="connsiteY5" fmla="*/ 0 h 3425123"/>
                  <a:gd name="connsiteX0" fmla="*/ 1492829 w 3107506"/>
                  <a:gd name="connsiteY0" fmla="*/ 2983976 h 3425123"/>
                  <a:gd name="connsiteX1" fmla="*/ 0 w 3107506"/>
                  <a:gd name="connsiteY1" fmla="*/ 2592469 h 3425123"/>
                  <a:gd name="connsiteX2" fmla="*/ 0 w 3107506"/>
                  <a:gd name="connsiteY2" fmla="*/ 0 h 3425123"/>
                  <a:gd name="connsiteX3" fmla="*/ 3107506 w 3107506"/>
                  <a:gd name="connsiteY3" fmla="*/ 0 h 3425123"/>
                  <a:gd name="connsiteX4" fmla="*/ 3107506 w 3107506"/>
                  <a:gd name="connsiteY4" fmla="*/ 3425123 h 3425123"/>
                  <a:gd name="connsiteX5" fmla="*/ 1584269 w 3107506"/>
                  <a:gd name="connsiteY5" fmla="*/ 3075416 h 3425123"/>
                  <a:gd name="connsiteX0" fmla="*/ 0 w 3107506"/>
                  <a:gd name="connsiteY0" fmla="*/ 2592469 h 3425123"/>
                  <a:gd name="connsiteX1" fmla="*/ 0 w 3107506"/>
                  <a:gd name="connsiteY1" fmla="*/ 0 h 3425123"/>
                  <a:gd name="connsiteX2" fmla="*/ 3107506 w 3107506"/>
                  <a:gd name="connsiteY2" fmla="*/ 0 h 3425123"/>
                  <a:gd name="connsiteX3" fmla="*/ 3107506 w 3107506"/>
                  <a:gd name="connsiteY3" fmla="*/ 3425123 h 3425123"/>
                  <a:gd name="connsiteX4" fmla="*/ 1584269 w 3107506"/>
                  <a:gd name="connsiteY4" fmla="*/ 3075416 h 3425123"/>
                  <a:gd name="connsiteX0" fmla="*/ 0 w 3107506"/>
                  <a:gd name="connsiteY0" fmla="*/ 2592469 h 3425123"/>
                  <a:gd name="connsiteX1" fmla="*/ 0 w 3107506"/>
                  <a:gd name="connsiteY1" fmla="*/ 0 h 3425123"/>
                  <a:gd name="connsiteX2" fmla="*/ 3107506 w 3107506"/>
                  <a:gd name="connsiteY2" fmla="*/ 0 h 3425123"/>
                  <a:gd name="connsiteX3" fmla="*/ 3107506 w 3107506"/>
                  <a:gd name="connsiteY3" fmla="*/ 3425123 h 342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07506" h="3425123">
                    <a:moveTo>
                      <a:pt x="0" y="2592469"/>
                    </a:moveTo>
                    <a:lnTo>
                      <a:pt x="0" y="0"/>
                    </a:lnTo>
                    <a:lnTo>
                      <a:pt x="3107506" y="0"/>
                    </a:lnTo>
                    <a:lnTo>
                      <a:pt x="3107506" y="3425123"/>
                    </a:lnTo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7" name="직사각형 4"/>
              <p:cNvSpPr/>
              <p:nvPr/>
            </p:nvSpPr>
            <p:spPr>
              <a:xfrm rot="20700000">
                <a:off x="1055470" y="1589082"/>
                <a:ext cx="3396576" cy="3608386"/>
              </a:xfrm>
              <a:custGeom>
                <a:avLst/>
                <a:gdLst>
                  <a:gd name="connsiteX0" fmla="*/ 3396576 w 3396576"/>
                  <a:gd name="connsiteY0" fmla="*/ 0 h 3608386"/>
                  <a:gd name="connsiteX1" fmla="*/ 3396576 w 3396576"/>
                  <a:gd name="connsiteY1" fmla="*/ 3608386 h 3608386"/>
                  <a:gd name="connsiteX2" fmla="*/ 1560506 w 3396576"/>
                  <a:gd name="connsiteY2" fmla="*/ 3115940 h 3608386"/>
                  <a:gd name="connsiteX3" fmla="*/ 0 w 3396576"/>
                  <a:gd name="connsiteY3" fmla="*/ 2698276 h 3608386"/>
                  <a:gd name="connsiteX4" fmla="*/ 0 w 3396576"/>
                  <a:gd name="connsiteY4" fmla="*/ 0 h 3608386"/>
                  <a:gd name="connsiteX5" fmla="*/ 3396576 w 3396576"/>
                  <a:gd name="connsiteY5" fmla="*/ 0 h 3608386"/>
                  <a:gd name="connsiteX0" fmla="*/ 1560506 w 3396576"/>
                  <a:gd name="connsiteY0" fmla="*/ 3115940 h 3608386"/>
                  <a:gd name="connsiteX1" fmla="*/ 0 w 3396576"/>
                  <a:gd name="connsiteY1" fmla="*/ 2698276 h 3608386"/>
                  <a:gd name="connsiteX2" fmla="*/ 0 w 3396576"/>
                  <a:gd name="connsiteY2" fmla="*/ 0 h 3608386"/>
                  <a:gd name="connsiteX3" fmla="*/ 3396576 w 3396576"/>
                  <a:gd name="connsiteY3" fmla="*/ 0 h 3608386"/>
                  <a:gd name="connsiteX4" fmla="*/ 3396576 w 3396576"/>
                  <a:gd name="connsiteY4" fmla="*/ 3608386 h 3608386"/>
                  <a:gd name="connsiteX5" fmla="*/ 1651946 w 3396576"/>
                  <a:gd name="connsiteY5" fmla="*/ 3207380 h 3608386"/>
                  <a:gd name="connsiteX0" fmla="*/ 1560506 w 3396576"/>
                  <a:gd name="connsiteY0" fmla="*/ 3115940 h 3608386"/>
                  <a:gd name="connsiteX1" fmla="*/ 0 w 3396576"/>
                  <a:gd name="connsiteY1" fmla="*/ 2698276 h 3608386"/>
                  <a:gd name="connsiteX2" fmla="*/ 0 w 3396576"/>
                  <a:gd name="connsiteY2" fmla="*/ 0 h 3608386"/>
                  <a:gd name="connsiteX3" fmla="*/ 3396576 w 3396576"/>
                  <a:gd name="connsiteY3" fmla="*/ 0 h 3608386"/>
                  <a:gd name="connsiteX4" fmla="*/ 3396576 w 3396576"/>
                  <a:gd name="connsiteY4" fmla="*/ 3608386 h 3608386"/>
                  <a:gd name="connsiteX0" fmla="*/ 0 w 3396576"/>
                  <a:gd name="connsiteY0" fmla="*/ 2698276 h 3608386"/>
                  <a:gd name="connsiteX1" fmla="*/ 0 w 3396576"/>
                  <a:gd name="connsiteY1" fmla="*/ 0 h 3608386"/>
                  <a:gd name="connsiteX2" fmla="*/ 3396576 w 3396576"/>
                  <a:gd name="connsiteY2" fmla="*/ 0 h 3608386"/>
                  <a:gd name="connsiteX3" fmla="*/ 3396576 w 3396576"/>
                  <a:gd name="connsiteY3" fmla="*/ 3608386 h 3608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6576" h="3608386">
                    <a:moveTo>
                      <a:pt x="0" y="2698276"/>
                    </a:moveTo>
                    <a:lnTo>
                      <a:pt x="0" y="0"/>
                    </a:lnTo>
                    <a:lnTo>
                      <a:pt x="3396576" y="0"/>
                    </a:lnTo>
                    <a:lnTo>
                      <a:pt x="3396576" y="3608386"/>
                    </a:lnTo>
                  </a:path>
                </a:pathLst>
              </a:custGeom>
              <a:noFill/>
              <a:ln w="9525">
                <a:solidFill>
                  <a:schemeClr val="tx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" name="직사각형 3"/>
            <p:cNvSpPr/>
            <p:nvPr/>
          </p:nvSpPr>
          <p:spPr>
            <a:xfrm rot="20700000">
              <a:off x="2530683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직사각형 4"/>
            <p:cNvSpPr/>
            <p:nvPr/>
          </p:nvSpPr>
          <p:spPr>
            <a:xfrm rot="20700000">
              <a:off x="2465766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3"/>
            <p:cNvSpPr/>
            <p:nvPr/>
          </p:nvSpPr>
          <p:spPr>
            <a:xfrm rot="20700000">
              <a:off x="3808825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4"/>
            <p:cNvSpPr/>
            <p:nvPr/>
          </p:nvSpPr>
          <p:spPr>
            <a:xfrm rot="20700000">
              <a:off x="3743908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3"/>
            <p:cNvSpPr/>
            <p:nvPr/>
          </p:nvSpPr>
          <p:spPr>
            <a:xfrm rot="20700000">
              <a:off x="5086967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직사각형 4"/>
            <p:cNvSpPr/>
            <p:nvPr/>
          </p:nvSpPr>
          <p:spPr>
            <a:xfrm rot="20700000">
              <a:off x="5022050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직사각형 3"/>
            <p:cNvSpPr/>
            <p:nvPr/>
          </p:nvSpPr>
          <p:spPr>
            <a:xfrm rot="20700000">
              <a:off x="6365109" y="1399328"/>
              <a:ext cx="1274936" cy="1405247"/>
            </a:xfrm>
            <a:custGeom>
              <a:avLst/>
              <a:gdLst>
                <a:gd name="connsiteX0" fmla="*/ 3107506 w 3107506"/>
                <a:gd name="connsiteY0" fmla="*/ 0 h 3425123"/>
                <a:gd name="connsiteX1" fmla="*/ 3107506 w 3107506"/>
                <a:gd name="connsiteY1" fmla="*/ 3425123 h 3425123"/>
                <a:gd name="connsiteX2" fmla="*/ 1492829 w 3107506"/>
                <a:gd name="connsiteY2" fmla="*/ 2983976 h 3425123"/>
                <a:gd name="connsiteX3" fmla="*/ 0 w 3107506"/>
                <a:gd name="connsiteY3" fmla="*/ 2592469 h 3425123"/>
                <a:gd name="connsiteX4" fmla="*/ 0 w 3107506"/>
                <a:gd name="connsiteY4" fmla="*/ 0 h 3425123"/>
                <a:gd name="connsiteX5" fmla="*/ 3107506 w 3107506"/>
                <a:gd name="connsiteY5" fmla="*/ 0 h 3425123"/>
                <a:gd name="connsiteX0" fmla="*/ 1492829 w 3107506"/>
                <a:gd name="connsiteY0" fmla="*/ 2983976 h 3425123"/>
                <a:gd name="connsiteX1" fmla="*/ 0 w 3107506"/>
                <a:gd name="connsiteY1" fmla="*/ 2592469 h 3425123"/>
                <a:gd name="connsiteX2" fmla="*/ 0 w 3107506"/>
                <a:gd name="connsiteY2" fmla="*/ 0 h 3425123"/>
                <a:gd name="connsiteX3" fmla="*/ 3107506 w 3107506"/>
                <a:gd name="connsiteY3" fmla="*/ 0 h 3425123"/>
                <a:gd name="connsiteX4" fmla="*/ 3107506 w 3107506"/>
                <a:gd name="connsiteY4" fmla="*/ 3425123 h 3425123"/>
                <a:gd name="connsiteX5" fmla="*/ 1584269 w 3107506"/>
                <a:gd name="connsiteY5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  <a:gd name="connsiteX4" fmla="*/ 1584269 w 3107506"/>
                <a:gd name="connsiteY4" fmla="*/ 3075416 h 3425123"/>
                <a:gd name="connsiteX0" fmla="*/ 0 w 3107506"/>
                <a:gd name="connsiteY0" fmla="*/ 2592469 h 3425123"/>
                <a:gd name="connsiteX1" fmla="*/ 0 w 3107506"/>
                <a:gd name="connsiteY1" fmla="*/ 0 h 3425123"/>
                <a:gd name="connsiteX2" fmla="*/ 3107506 w 3107506"/>
                <a:gd name="connsiteY2" fmla="*/ 0 h 3425123"/>
                <a:gd name="connsiteX3" fmla="*/ 3107506 w 3107506"/>
                <a:gd name="connsiteY3" fmla="*/ 3425123 h 342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7506" h="3425123">
                  <a:moveTo>
                    <a:pt x="0" y="2592469"/>
                  </a:moveTo>
                  <a:lnTo>
                    <a:pt x="0" y="0"/>
                  </a:lnTo>
                  <a:lnTo>
                    <a:pt x="3107506" y="0"/>
                  </a:lnTo>
                  <a:lnTo>
                    <a:pt x="3107506" y="3425123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4"/>
            <p:cNvSpPr/>
            <p:nvPr/>
          </p:nvSpPr>
          <p:spPr>
            <a:xfrm rot="20700000">
              <a:off x="6300192" y="1340768"/>
              <a:ext cx="1393535" cy="1480436"/>
            </a:xfrm>
            <a:custGeom>
              <a:avLst/>
              <a:gdLst>
                <a:gd name="connsiteX0" fmla="*/ 3396576 w 3396576"/>
                <a:gd name="connsiteY0" fmla="*/ 0 h 3608386"/>
                <a:gd name="connsiteX1" fmla="*/ 3396576 w 3396576"/>
                <a:gd name="connsiteY1" fmla="*/ 3608386 h 3608386"/>
                <a:gd name="connsiteX2" fmla="*/ 1560506 w 3396576"/>
                <a:gd name="connsiteY2" fmla="*/ 3115940 h 3608386"/>
                <a:gd name="connsiteX3" fmla="*/ 0 w 3396576"/>
                <a:gd name="connsiteY3" fmla="*/ 2698276 h 3608386"/>
                <a:gd name="connsiteX4" fmla="*/ 0 w 3396576"/>
                <a:gd name="connsiteY4" fmla="*/ 0 h 3608386"/>
                <a:gd name="connsiteX5" fmla="*/ 3396576 w 3396576"/>
                <a:gd name="connsiteY5" fmla="*/ 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5" fmla="*/ 1651946 w 3396576"/>
                <a:gd name="connsiteY5" fmla="*/ 3207380 h 3608386"/>
                <a:gd name="connsiteX0" fmla="*/ 1560506 w 3396576"/>
                <a:gd name="connsiteY0" fmla="*/ 3115940 h 3608386"/>
                <a:gd name="connsiteX1" fmla="*/ 0 w 3396576"/>
                <a:gd name="connsiteY1" fmla="*/ 2698276 h 3608386"/>
                <a:gd name="connsiteX2" fmla="*/ 0 w 3396576"/>
                <a:gd name="connsiteY2" fmla="*/ 0 h 3608386"/>
                <a:gd name="connsiteX3" fmla="*/ 3396576 w 3396576"/>
                <a:gd name="connsiteY3" fmla="*/ 0 h 3608386"/>
                <a:gd name="connsiteX4" fmla="*/ 3396576 w 3396576"/>
                <a:gd name="connsiteY4" fmla="*/ 3608386 h 3608386"/>
                <a:gd name="connsiteX0" fmla="*/ 0 w 3396576"/>
                <a:gd name="connsiteY0" fmla="*/ 2698276 h 3608386"/>
                <a:gd name="connsiteX1" fmla="*/ 0 w 3396576"/>
                <a:gd name="connsiteY1" fmla="*/ 0 h 3608386"/>
                <a:gd name="connsiteX2" fmla="*/ 3396576 w 3396576"/>
                <a:gd name="connsiteY2" fmla="*/ 0 h 3608386"/>
                <a:gd name="connsiteX3" fmla="*/ 3396576 w 3396576"/>
                <a:gd name="connsiteY3" fmla="*/ 3608386 h 3608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6576" h="3608386">
                  <a:moveTo>
                    <a:pt x="0" y="2698276"/>
                  </a:moveTo>
                  <a:lnTo>
                    <a:pt x="0" y="0"/>
                  </a:lnTo>
                  <a:lnTo>
                    <a:pt x="3396576" y="0"/>
                  </a:lnTo>
                  <a:lnTo>
                    <a:pt x="3396576" y="3608386"/>
                  </a:lnTo>
                </a:path>
              </a:pathLst>
            </a:custGeom>
            <a:noFill/>
            <a:ln w="9525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4" name="직선 연결선 13"/>
            <p:cNvCxnSpPr/>
            <p:nvPr/>
          </p:nvCxnSpPr>
          <p:spPr>
            <a:xfrm>
              <a:off x="539552" y="2626896"/>
              <a:ext cx="7992888" cy="0"/>
            </a:xfrm>
            <a:prstGeom prst="line">
              <a:avLst/>
            </a:prstGeom>
            <a:ln w="127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4057285" y="173856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/>
                <a:t>345°</a:t>
              </a:r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4367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타원 4"/>
          <p:cNvSpPr/>
          <p:nvPr/>
        </p:nvSpPr>
        <p:spPr>
          <a:xfrm>
            <a:off x="1386869" y="3428857"/>
            <a:ext cx="2466382" cy="1233191"/>
          </a:xfrm>
          <a:custGeom>
            <a:avLst/>
            <a:gdLst/>
            <a:ahLst/>
            <a:cxnLst/>
            <a:rect l="l" t="t" r="r" b="b"/>
            <a:pathLst>
              <a:path w="3168352" h="1584176">
                <a:moveTo>
                  <a:pt x="0" y="0"/>
                </a:moveTo>
                <a:lnTo>
                  <a:pt x="180020" y="0"/>
                </a:lnTo>
                <a:cubicBezTo>
                  <a:pt x="180020" y="775494"/>
                  <a:pt x="808682" y="1404156"/>
                  <a:pt x="1584176" y="1404156"/>
                </a:cubicBezTo>
                <a:cubicBezTo>
                  <a:pt x="2359670" y="1404156"/>
                  <a:pt x="2988332" y="775494"/>
                  <a:pt x="2988332" y="0"/>
                </a:cubicBezTo>
                <a:lnTo>
                  <a:pt x="3168352" y="0"/>
                </a:lnTo>
                <a:cubicBezTo>
                  <a:pt x="3168352" y="874916"/>
                  <a:pt x="2459092" y="1584176"/>
                  <a:pt x="1584176" y="1584176"/>
                </a:cubicBezTo>
                <a:cubicBezTo>
                  <a:pt x="709260" y="1584176"/>
                  <a:pt x="0" y="874916"/>
                  <a:pt x="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1999959" y="2805255"/>
            <a:ext cx="1240198" cy="1240198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" name="직선 연결선 12"/>
          <p:cNvCxnSpPr/>
          <p:nvPr/>
        </p:nvCxnSpPr>
        <p:spPr>
          <a:xfrm>
            <a:off x="3715771" y="342885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1187624" y="342885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rot="16200000">
            <a:off x="2451898" y="4692730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타원 4"/>
          <p:cNvSpPr/>
          <p:nvPr/>
        </p:nvSpPr>
        <p:spPr>
          <a:xfrm>
            <a:off x="5269451" y="3431347"/>
            <a:ext cx="2466383" cy="1233191"/>
          </a:xfrm>
          <a:custGeom>
            <a:avLst/>
            <a:gdLst/>
            <a:ahLst/>
            <a:cxnLst/>
            <a:rect l="l" t="t" r="r" b="b"/>
            <a:pathLst>
              <a:path w="3168352" h="1584176">
                <a:moveTo>
                  <a:pt x="0" y="0"/>
                </a:moveTo>
                <a:lnTo>
                  <a:pt x="180020" y="0"/>
                </a:lnTo>
                <a:cubicBezTo>
                  <a:pt x="180020" y="775494"/>
                  <a:pt x="808682" y="1404156"/>
                  <a:pt x="1584176" y="1404156"/>
                </a:cubicBezTo>
                <a:cubicBezTo>
                  <a:pt x="2359670" y="1404156"/>
                  <a:pt x="2988332" y="775494"/>
                  <a:pt x="2988332" y="0"/>
                </a:cubicBezTo>
                <a:lnTo>
                  <a:pt x="3168352" y="0"/>
                </a:lnTo>
                <a:cubicBezTo>
                  <a:pt x="3168352" y="874916"/>
                  <a:pt x="2459092" y="1584176"/>
                  <a:pt x="1584176" y="1584176"/>
                </a:cubicBezTo>
                <a:cubicBezTo>
                  <a:pt x="709260" y="1584176"/>
                  <a:pt x="0" y="874916"/>
                  <a:pt x="0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/>
          <p:cNvCxnSpPr/>
          <p:nvPr/>
        </p:nvCxnSpPr>
        <p:spPr>
          <a:xfrm>
            <a:off x="7598354" y="343134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직선 연결선 23"/>
          <p:cNvCxnSpPr/>
          <p:nvPr/>
        </p:nvCxnSpPr>
        <p:spPr>
          <a:xfrm>
            <a:off x="5070206" y="3431347"/>
            <a:ext cx="336325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그룹 27"/>
          <p:cNvGrpSpPr/>
          <p:nvPr/>
        </p:nvGrpSpPr>
        <p:grpSpPr>
          <a:xfrm>
            <a:off x="5732623" y="4297528"/>
            <a:ext cx="1527928" cy="336325"/>
            <a:chOff x="5789685" y="4541710"/>
            <a:chExt cx="1962799" cy="432048"/>
          </a:xfrm>
        </p:grpSpPr>
        <p:cxnSp>
          <p:nvCxnSpPr>
            <p:cNvPr id="26" name="직선 연결선 25"/>
            <p:cNvCxnSpPr/>
            <p:nvPr/>
          </p:nvCxnSpPr>
          <p:spPr>
            <a:xfrm rot="18600000">
              <a:off x="5573661" y="4757734"/>
              <a:ext cx="432048" cy="0"/>
            </a:xfrm>
            <a:prstGeom prst="line">
              <a:avLst/>
            </a:prstGeom>
            <a:ln w="1270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 rot="3000000" flipH="1">
              <a:off x="7536460" y="4757734"/>
              <a:ext cx="432048" cy="0"/>
            </a:xfrm>
            <a:prstGeom prst="line">
              <a:avLst/>
            </a:prstGeom>
            <a:ln w="12700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타원 28"/>
          <p:cNvSpPr/>
          <p:nvPr/>
        </p:nvSpPr>
        <p:spPr>
          <a:xfrm>
            <a:off x="5882541" y="2807744"/>
            <a:ext cx="1240198" cy="1240198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 w="1270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60859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883793" y="3645024"/>
            <a:ext cx="5532732" cy="2706817"/>
            <a:chOff x="1811798" y="1628800"/>
            <a:chExt cx="5532732" cy="2706817"/>
          </a:xfrm>
        </p:grpSpPr>
        <p:sp>
          <p:nvSpPr>
            <p:cNvPr id="8" name="이등변 삼각형 7"/>
            <p:cNvSpPr/>
            <p:nvPr/>
          </p:nvSpPr>
          <p:spPr>
            <a:xfrm>
              <a:off x="2963994" y="2168860"/>
              <a:ext cx="1527598" cy="1620180"/>
            </a:xfrm>
            <a:custGeom>
              <a:avLst/>
              <a:gdLst>
                <a:gd name="connsiteX0" fmla="*/ 45113 w 3258876"/>
                <a:gd name="connsiteY0" fmla="*/ 1620180 h 2059464"/>
                <a:gd name="connsiteX1" fmla="*/ 0 w 3258876"/>
                <a:gd name="connsiteY1" fmla="*/ 1620180 h 2059464"/>
                <a:gd name="connsiteX2" fmla="*/ 1527598 w 3258876"/>
                <a:gd name="connsiteY2" fmla="*/ 0 h 2059464"/>
                <a:gd name="connsiteX3" fmla="*/ 1731278 w 3258876"/>
                <a:gd name="connsiteY3" fmla="*/ 0 h 2059464"/>
                <a:gd name="connsiteX4" fmla="*/ 3258876 w 3258876"/>
                <a:gd name="connsiteY4" fmla="*/ 1620180 h 2059464"/>
                <a:gd name="connsiteX5" fmla="*/ 3213763 w 3258876"/>
                <a:gd name="connsiteY5" fmla="*/ 1620180 h 2059464"/>
                <a:gd name="connsiteX6" fmla="*/ 3213763 w 3258876"/>
                <a:gd name="connsiteY6" fmla="*/ 2059464 h 2059464"/>
                <a:gd name="connsiteX7" fmla="*/ 45113 w 3258876"/>
                <a:gd name="connsiteY7" fmla="*/ 2059464 h 2059464"/>
                <a:gd name="connsiteX8" fmla="*/ 136553 w 3258876"/>
                <a:gd name="connsiteY8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7" fmla="*/ 136553 w 3258876"/>
                <a:gd name="connsiteY7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4" fmla="*/ 3213763 w 3258876"/>
                <a:gd name="connsiteY4" fmla="*/ 1620180 h 1620180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0" fmla="*/ 0 w 1731278"/>
                <a:gd name="connsiteY0" fmla="*/ 1620180 h 1620180"/>
                <a:gd name="connsiteX1" fmla="*/ 1527598 w 1731278"/>
                <a:gd name="connsiteY1" fmla="*/ 0 h 1620180"/>
                <a:gd name="connsiteX2" fmla="*/ 1731278 w 1731278"/>
                <a:gd name="connsiteY2" fmla="*/ 0 h 1620180"/>
                <a:gd name="connsiteX0" fmla="*/ 0 w 1527598"/>
                <a:gd name="connsiteY0" fmla="*/ 1620180 h 1620180"/>
                <a:gd name="connsiteX1" fmla="*/ 1527598 w 1527598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8" h="1620180">
                  <a:moveTo>
                    <a:pt x="0" y="1620180"/>
                  </a:moveTo>
                  <a:lnTo>
                    <a:pt x="1527598" y="0"/>
                  </a:lnTo>
                </a:path>
              </a:pathLst>
            </a:custGeom>
            <a:ln w="12700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이등변 삼각형 7"/>
            <p:cNvSpPr/>
            <p:nvPr/>
          </p:nvSpPr>
          <p:spPr>
            <a:xfrm flipH="1">
              <a:off x="4650159" y="2168860"/>
              <a:ext cx="1527598" cy="1620180"/>
            </a:xfrm>
            <a:custGeom>
              <a:avLst/>
              <a:gdLst>
                <a:gd name="connsiteX0" fmla="*/ 45113 w 3258876"/>
                <a:gd name="connsiteY0" fmla="*/ 1620180 h 2059464"/>
                <a:gd name="connsiteX1" fmla="*/ 0 w 3258876"/>
                <a:gd name="connsiteY1" fmla="*/ 1620180 h 2059464"/>
                <a:gd name="connsiteX2" fmla="*/ 1527598 w 3258876"/>
                <a:gd name="connsiteY2" fmla="*/ 0 h 2059464"/>
                <a:gd name="connsiteX3" fmla="*/ 1731278 w 3258876"/>
                <a:gd name="connsiteY3" fmla="*/ 0 h 2059464"/>
                <a:gd name="connsiteX4" fmla="*/ 3258876 w 3258876"/>
                <a:gd name="connsiteY4" fmla="*/ 1620180 h 2059464"/>
                <a:gd name="connsiteX5" fmla="*/ 3213763 w 3258876"/>
                <a:gd name="connsiteY5" fmla="*/ 1620180 h 2059464"/>
                <a:gd name="connsiteX6" fmla="*/ 3213763 w 3258876"/>
                <a:gd name="connsiteY6" fmla="*/ 2059464 h 2059464"/>
                <a:gd name="connsiteX7" fmla="*/ 45113 w 3258876"/>
                <a:gd name="connsiteY7" fmla="*/ 2059464 h 2059464"/>
                <a:gd name="connsiteX8" fmla="*/ 136553 w 3258876"/>
                <a:gd name="connsiteY8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7" fmla="*/ 136553 w 3258876"/>
                <a:gd name="connsiteY7" fmla="*/ 1711620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6" fmla="*/ 45113 w 3258876"/>
                <a:gd name="connsiteY6" fmla="*/ 2059464 h 2059464"/>
                <a:gd name="connsiteX0" fmla="*/ 0 w 3258876"/>
                <a:gd name="connsiteY0" fmla="*/ 1620180 h 2059464"/>
                <a:gd name="connsiteX1" fmla="*/ 1527598 w 3258876"/>
                <a:gd name="connsiteY1" fmla="*/ 0 h 2059464"/>
                <a:gd name="connsiteX2" fmla="*/ 1731278 w 3258876"/>
                <a:gd name="connsiteY2" fmla="*/ 0 h 2059464"/>
                <a:gd name="connsiteX3" fmla="*/ 3258876 w 3258876"/>
                <a:gd name="connsiteY3" fmla="*/ 1620180 h 2059464"/>
                <a:gd name="connsiteX4" fmla="*/ 3213763 w 3258876"/>
                <a:gd name="connsiteY4" fmla="*/ 1620180 h 2059464"/>
                <a:gd name="connsiteX5" fmla="*/ 3213763 w 3258876"/>
                <a:gd name="connsiteY5" fmla="*/ 2059464 h 2059464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4" fmla="*/ 3213763 w 3258876"/>
                <a:gd name="connsiteY4" fmla="*/ 1620180 h 1620180"/>
                <a:gd name="connsiteX0" fmla="*/ 0 w 3258876"/>
                <a:gd name="connsiteY0" fmla="*/ 1620180 h 1620180"/>
                <a:gd name="connsiteX1" fmla="*/ 1527598 w 3258876"/>
                <a:gd name="connsiteY1" fmla="*/ 0 h 1620180"/>
                <a:gd name="connsiteX2" fmla="*/ 1731278 w 3258876"/>
                <a:gd name="connsiteY2" fmla="*/ 0 h 1620180"/>
                <a:gd name="connsiteX3" fmla="*/ 3258876 w 3258876"/>
                <a:gd name="connsiteY3" fmla="*/ 1620180 h 1620180"/>
                <a:gd name="connsiteX0" fmla="*/ 0 w 1731278"/>
                <a:gd name="connsiteY0" fmla="*/ 1620180 h 1620180"/>
                <a:gd name="connsiteX1" fmla="*/ 1527598 w 1731278"/>
                <a:gd name="connsiteY1" fmla="*/ 0 h 1620180"/>
                <a:gd name="connsiteX2" fmla="*/ 1731278 w 1731278"/>
                <a:gd name="connsiteY2" fmla="*/ 0 h 1620180"/>
                <a:gd name="connsiteX0" fmla="*/ 0 w 1527598"/>
                <a:gd name="connsiteY0" fmla="*/ 1620180 h 1620180"/>
                <a:gd name="connsiteX1" fmla="*/ 1527598 w 1527598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8" h="1620180">
                  <a:moveTo>
                    <a:pt x="0" y="1620180"/>
                  </a:moveTo>
                  <a:lnTo>
                    <a:pt x="1527598" y="0"/>
                  </a:lnTo>
                </a:path>
              </a:pathLst>
            </a:custGeom>
            <a:ln w="12700"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이등변 삼각형 6"/>
            <p:cNvSpPr/>
            <p:nvPr/>
          </p:nvSpPr>
          <p:spPr>
            <a:xfrm>
              <a:off x="2733189" y="2168860"/>
              <a:ext cx="1527599" cy="1620180"/>
            </a:xfrm>
            <a:custGeom>
              <a:avLst/>
              <a:gdLst>
                <a:gd name="connsiteX0" fmla="*/ 275917 w 3720484"/>
                <a:gd name="connsiteY0" fmla="*/ 2167476 h 2258916"/>
                <a:gd name="connsiteX1" fmla="*/ 275917 w 3720484"/>
                <a:gd name="connsiteY1" fmla="*/ 1620180 h 2258916"/>
                <a:gd name="connsiteX2" fmla="*/ 0 w 3720484"/>
                <a:gd name="connsiteY2" fmla="*/ 1620180 h 2258916"/>
                <a:gd name="connsiteX3" fmla="*/ 1527599 w 3720484"/>
                <a:gd name="connsiteY3" fmla="*/ 0 h 2258916"/>
                <a:gd name="connsiteX4" fmla="*/ 2192886 w 3720484"/>
                <a:gd name="connsiteY4" fmla="*/ 0 h 2258916"/>
                <a:gd name="connsiteX5" fmla="*/ 3720484 w 3720484"/>
                <a:gd name="connsiteY5" fmla="*/ 1620180 h 2258916"/>
                <a:gd name="connsiteX6" fmla="*/ 3444567 w 3720484"/>
                <a:gd name="connsiteY6" fmla="*/ 1620180 h 2258916"/>
                <a:gd name="connsiteX7" fmla="*/ 3444567 w 3720484"/>
                <a:gd name="connsiteY7" fmla="*/ 2167476 h 2258916"/>
                <a:gd name="connsiteX8" fmla="*/ 367357 w 3720484"/>
                <a:gd name="connsiteY8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8" fmla="*/ 275917 w 3720484"/>
                <a:gd name="connsiteY8" fmla="*/ 1620180 h 2258916"/>
                <a:gd name="connsiteX0" fmla="*/ 367357 w 3720484"/>
                <a:gd name="connsiteY0" fmla="*/ 2258916 h 2350356"/>
                <a:gd name="connsiteX1" fmla="*/ 275917 w 3720484"/>
                <a:gd name="connsiteY1" fmla="*/ 1620180 h 2350356"/>
                <a:gd name="connsiteX2" fmla="*/ 0 w 3720484"/>
                <a:gd name="connsiteY2" fmla="*/ 1620180 h 2350356"/>
                <a:gd name="connsiteX3" fmla="*/ 1527599 w 3720484"/>
                <a:gd name="connsiteY3" fmla="*/ 0 h 2350356"/>
                <a:gd name="connsiteX4" fmla="*/ 2192886 w 3720484"/>
                <a:gd name="connsiteY4" fmla="*/ 0 h 2350356"/>
                <a:gd name="connsiteX5" fmla="*/ 3720484 w 3720484"/>
                <a:gd name="connsiteY5" fmla="*/ 1620180 h 2350356"/>
                <a:gd name="connsiteX6" fmla="*/ 3444567 w 3720484"/>
                <a:gd name="connsiteY6" fmla="*/ 1620180 h 2350356"/>
                <a:gd name="connsiteX7" fmla="*/ 3444567 w 3720484"/>
                <a:gd name="connsiteY7" fmla="*/ 2167476 h 2350356"/>
                <a:gd name="connsiteX8" fmla="*/ 458797 w 3720484"/>
                <a:gd name="connsiteY8" fmla="*/ 2350356 h 2350356"/>
                <a:gd name="connsiteX0" fmla="*/ 275917 w 3720484"/>
                <a:gd name="connsiteY0" fmla="*/ 1620180 h 2350356"/>
                <a:gd name="connsiteX1" fmla="*/ 0 w 3720484"/>
                <a:gd name="connsiteY1" fmla="*/ 1620180 h 2350356"/>
                <a:gd name="connsiteX2" fmla="*/ 1527599 w 3720484"/>
                <a:gd name="connsiteY2" fmla="*/ 0 h 2350356"/>
                <a:gd name="connsiteX3" fmla="*/ 2192886 w 3720484"/>
                <a:gd name="connsiteY3" fmla="*/ 0 h 2350356"/>
                <a:gd name="connsiteX4" fmla="*/ 3720484 w 3720484"/>
                <a:gd name="connsiteY4" fmla="*/ 1620180 h 2350356"/>
                <a:gd name="connsiteX5" fmla="*/ 3444567 w 3720484"/>
                <a:gd name="connsiteY5" fmla="*/ 1620180 h 2350356"/>
                <a:gd name="connsiteX6" fmla="*/ 3444567 w 3720484"/>
                <a:gd name="connsiteY6" fmla="*/ 2167476 h 2350356"/>
                <a:gd name="connsiteX7" fmla="*/ 458797 w 3720484"/>
                <a:gd name="connsiteY7" fmla="*/ 2350356 h 2350356"/>
                <a:gd name="connsiteX0" fmla="*/ 0 w 3720484"/>
                <a:gd name="connsiteY0" fmla="*/ 1620180 h 2350356"/>
                <a:gd name="connsiteX1" fmla="*/ 1527599 w 3720484"/>
                <a:gd name="connsiteY1" fmla="*/ 0 h 2350356"/>
                <a:gd name="connsiteX2" fmla="*/ 2192886 w 3720484"/>
                <a:gd name="connsiteY2" fmla="*/ 0 h 2350356"/>
                <a:gd name="connsiteX3" fmla="*/ 3720484 w 3720484"/>
                <a:gd name="connsiteY3" fmla="*/ 1620180 h 2350356"/>
                <a:gd name="connsiteX4" fmla="*/ 3444567 w 3720484"/>
                <a:gd name="connsiteY4" fmla="*/ 1620180 h 2350356"/>
                <a:gd name="connsiteX5" fmla="*/ 3444567 w 3720484"/>
                <a:gd name="connsiteY5" fmla="*/ 2167476 h 2350356"/>
                <a:gd name="connsiteX6" fmla="*/ 458797 w 3720484"/>
                <a:gd name="connsiteY6" fmla="*/ 2350356 h 2350356"/>
                <a:gd name="connsiteX0" fmla="*/ 0 w 3720484"/>
                <a:gd name="connsiteY0" fmla="*/ 1620180 h 2167476"/>
                <a:gd name="connsiteX1" fmla="*/ 1527599 w 3720484"/>
                <a:gd name="connsiteY1" fmla="*/ 0 h 2167476"/>
                <a:gd name="connsiteX2" fmla="*/ 2192886 w 3720484"/>
                <a:gd name="connsiteY2" fmla="*/ 0 h 2167476"/>
                <a:gd name="connsiteX3" fmla="*/ 3720484 w 3720484"/>
                <a:gd name="connsiteY3" fmla="*/ 1620180 h 2167476"/>
                <a:gd name="connsiteX4" fmla="*/ 3444567 w 3720484"/>
                <a:gd name="connsiteY4" fmla="*/ 1620180 h 2167476"/>
                <a:gd name="connsiteX5" fmla="*/ 3444567 w 3720484"/>
                <a:gd name="connsiteY5" fmla="*/ 2167476 h 2167476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4" fmla="*/ 3444567 w 3720484"/>
                <a:gd name="connsiteY4" fmla="*/ 1620180 h 1620180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0" fmla="*/ 0 w 2192886"/>
                <a:gd name="connsiteY0" fmla="*/ 1620180 h 1620180"/>
                <a:gd name="connsiteX1" fmla="*/ 1527599 w 2192886"/>
                <a:gd name="connsiteY1" fmla="*/ 0 h 1620180"/>
                <a:gd name="connsiteX2" fmla="*/ 2192886 w 2192886"/>
                <a:gd name="connsiteY2" fmla="*/ 0 h 1620180"/>
                <a:gd name="connsiteX0" fmla="*/ 0 w 1527599"/>
                <a:gd name="connsiteY0" fmla="*/ 1620180 h 1620180"/>
                <a:gd name="connsiteX1" fmla="*/ 1527599 w 1527599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9" h="1620180">
                  <a:moveTo>
                    <a:pt x="0" y="1620180"/>
                  </a:moveTo>
                  <a:lnTo>
                    <a:pt x="1527599" y="0"/>
                  </a:lnTo>
                </a:path>
              </a:pathLst>
            </a:custGeom>
            <a:ln w="12700"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1" name="그룹 20"/>
            <p:cNvGrpSpPr/>
            <p:nvPr/>
          </p:nvGrpSpPr>
          <p:grpSpPr>
            <a:xfrm>
              <a:off x="3635896" y="4011723"/>
              <a:ext cx="1872208" cy="158020"/>
              <a:chOff x="2973387" y="4639132"/>
              <a:chExt cx="3168650" cy="158020"/>
            </a:xfrm>
          </p:grpSpPr>
          <p:sp>
            <p:nvSpPr>
              <p:cNvPr id="13" name="이등변 삼각형 7"/>
              <p:cNvSpPr/>
              <p:nvPr/>
            </p:nvSpPr>
            <p:spPr>
              <a:xfrm>
                <a:off x="2973387" y="4639132"/>
                <a:ext cx="3168650" cy="0"/>
              </a:xfrm>
              <a:custGeom>
                <a:avLst/>
                <a:gdLst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6" fmla="*/ 0 w 3213763"/>
                  <a:gd name="connsiteY6" fmla="*/ 1620180 h 2059464"/>
                  <a:gd name="connsiteX7" fmla="*/ 1482485 w 3213763"/>
                  <a:gd name="connsiteY7" fmla="*/ 0 h 2059464"/>
                  <a:gd name="connsiteX0" fmla="*/ 0 w 3213763"/>
                  <a:gd name="connsiteY0" fmla="*/ 1620180 h 2059464"/>
                  <a:gd name="connsiteX1" fmla="*/ 1482485 w 3213763"/>
                  <a:gd name="connsiteY1" fmla="*/ 0 h 2059464"/>
                  <a:gd name="connsiteX2" fmla="*/ 1686165 w 3213763"/>
                  <a:gd name="connsiteY2" fmla="*/ 0 h 2059464"/>
                  <a:gd name="connsiteX3" fmla="*/ 3213763 w 3213763"/>
                  <a:gd name="connsiteY3" fmla="*/ 1620180 h 2059464"/>
                  <a:gd name="connsiteX4" fmla="*/ 3168650 w 3213763"/>
                  <a:gd name="connsiteY4" fmla="*/ 1620180 h 2059464"/>
                  <a:gd name="connsiteX5" fmla="*/ 3168650 w 3213763"/>
                  <a:gd name="connsiteY5" fmla="*/ 2059464 h 2059464"/>
                  <a:gd name="connsiteX6" fmla="*/ 0 w 3213763"/>
                  <a:gd name="connsiteY6" fmla="*/ 2059464 h 2059464"/>
                  <a:gd name="connsiteX7" fmla="*/ 91440 w 3213763"/>
                  <a:gd name="connsiteY7" fmla="*/ 1711620 h 2059464"/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6" fmla="*/ 91440 w 3213763"/>
                  <a:gd name="connsiteY6" fmla="*/ 1711620 h 2059464"/>
                  <a:gd name="connsiteX0" fmla="*/ 1482485 w 3213763"/>
                  <a:gd name="connsiteY0" fmla="*/ 0 h 2059464"/>
                  <a:gd name="connsiteX1" fmla="*/ 1686165 w 3213763"/>
                  <a:gd name="connsiteY1" fmla="*/ 0 h 2059464"/>
                  <a:gd name="connsiteX2" fmla="*/ 3213763 w 3213763"/>
                  <a:gd name="connsiteY2" fmla="*/ 1620180 h 2059464"/>
                  <a:gd name="connsiteX3" fmla="*/ 3168650 w 3213763"/>
                  <a:gd name="connsiteY3" fmla="*/ 1620180 h 2059464"/>
                  <a:gd name="connsiteX4" fmla="*/ 3168650 w 3213763"/>
                  <a:gd name="connsiteY4" fmla="*/ 2059464 h 2059464"/>
                  <a:gd name="connsiteX5" fmla="*/ 0 w 3213763"/>
                  <a:gd name="connsiteY5" fmla="*/ 2059464 h 2059464"/>
                  <a:gd name="connsiteX0" fmla="*/ 1686165 w 3213763"/>
                  <a:gd name="connsiteY0" fmla="*/ 0 h 2059464"/>
                  <a:gd name="connsiteX1" fmla="*/ 3213763 w 3213763"/>
                  <a:gd name="connsiteY1" fmla="*/ 1620180 h 2059464"/>
                  <a:gd name="connsiteX2" fmla="*/ 3168650 w 3213763"/>
                  <a:gd name="connsiteY2" fmla="*/ 1620180 h 2059464"/>
                  <a:gd name="connsiteX3" fmla="*/ 3168650 w 3213763"/>
                  <a:gd name="connsiteY3" fmla="*/ 2059464 h 2059464"/>
                  <a:gd name="connsiteX4" fmla="*/ 0 w 3213763"/>
                  <a:gd name="connsiteY4" fmla="*/ 2059464 h 2059464"/>
                  <a:gd name="connsiteX0" fmla="*/ 3213763 w 3213763"/>
                  <a:gd name="connsiteY0" fmla="*/ 0 h 439284"/>
                  <a:gd name="connsiteX1" fmla="*/ 3168650 w 3213763"/>
                  <a:gd name="connsiteY1" fmla="*/ 0 h 439284"/>
                  <a:gd name="connsiteX2" fmla="*/ 3168650 w 3213763"/>
                  <a:gd name="connsiteY2" fmla="*/ 439284 h 439284"/>
                  <a:gd name="connsiteX3" fmla="*/ 0 w 3213763"/>
                  <a:gd name="connsiteY3" fmla="*/ 439284 h 439284"/>
                  <a:gd name="connsiteX0" fmla="*/ 3168650 w 3168650"/>
                  <a:gd name="connsiteY0" fmla="*/ 0 h 439284"/>
                  <a:gd name="connsiteX1" fmla="*/ 3168650 w 3168650"/>
                  <a:gd name="connsiteY1" fmla="*/ 439284 h 439284"/>
                  <a:gd name="connsiteX2" fmla="*/ 0 w 3168650"/>
                  <a:gd name="connsiteY2" fmla="*/ 439284 h 439284"/>
                  <a:gd name="connsiteX0" fmla="*/ 3168650 w 3168650"/>
                  <a:gd name="connsiteY0" fmla="*/ 0 h 0"/>
                  <a:gd name="connsiteX1" fmla="*/ 0 w 3168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8650">
                    <a:moveTo>
                      <a:pt x="3168650" y="0"/>
                    </a:moveTo>
                    <a:lnTo>
                      <a:pt x="0" y="0"/>
                    </a:lnTo>
                  </a:path>
                </a:pathLst>
              </a:custGeom>
              <a:ln w="12700">
                <a:tail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6" name="이등변 삼각형 6"/>
              <p:cNvSpPr/>
              <p:nvPr/>
            </p:nvSpPr>
            <p:spPr>
              <a:xfrm>
                <a:off x="2973387" y="4797152"/>
                <a:ext cx="3168650" cy="0"/>
              </a:xfrm>
              <a:custGeom>
                <a:avLst/>
                <a:gdLst>
                  <a:gd name="connsiteX0" fmla="*/ 0 w 3720484"/>
                  <a:gd name="connsiteY0" fmla="*/ 1620180 h 2167476"/>
                  <a:gd name="connsiteX1" fmla="*/ 1527599 w 3720484"/>
                  <a:gd name="connsiteY1" fmla="*/ 0 h 2167476"/>
                  <a:gd name="connsiteX2" fmla="*/ 2192886 w 3720484"/>
                  <a:gd name="connsiteY2" fmla="*/ 0 h 2167476"/>
                  <a:gd name="connsiteX3" fmla="*/ 3720484 w 3720484"/>
                  <a:gd name="connsiteY3" fmla="*/ 1620180 h 2167476"/>
                  <a:gd name="connsiteX4" fmla="*/ 3444567 w 3720484"/>
                  <a:gd name="connsiteY4" fmla="*/ 1620180 h 2167476"/>
                  <a:gd name="connsiteX5" fmla="*/ 3444567 w 3720484"/>
                  <a:gd name="connsiteY5" fmla="*/ 2167476 h 2167476"/>
                  <a:gd name="connsiteX6" fmla="*/ 275917 w 3720484"/>
                  <a:gd name="connsiteY6" fmla="*/ 2167476 h 2167476"/>
                  <a:gd name="connsiteX7" fmla="*/ 275917 w 3720484"/>
                  <a:gd name="connsiteY7" fmla="*/ 1620180 h 2167476"/>
                  <a:gd name="connsiteX8" fmla="*/ 91440 w 3720484"/>
                  <a:gd name="connsiteY8" fmla="*/ 1711620 h 2167476"/>
                  <a:gd name="connsiteX0" fmla="*/ 1436159 w 3629044"/>
                  <a:gd name="connsiteY0" fmla="*/ 0 h 2167476"/>
                  <a:gd name="connsiteX1" fmla="*/ 2101446 w 3629044"/>
                  <a:gd name="connsiteY1" fmla="*/ 0 h 2167476"/>
                  <a:gd name="connsiteX2" fmla="*/ 3629044 w 3629044"/>
                  <a:gd name="connsiteY2" fmla="*/ 1620180 h 2167476"/>
                  <a:gd name="connsiteX3" fmla="*/ 3353127 w 3629044"/>
                  <a:gd name="connsiteY3" fmla="*/ 1620180 h 2167476"/>
                  <a:gd name="connsiteX4" fmla="*/ 3353127 w 3629044"/>
                  <a:gd name="connsiteY4" fmla="*/ 2167476 h 2167476"/>
                  <a:gd name="connsiteX5" fmla="*/ 184477 w 3629044"/>
                  <a:gd name="connsiteY5" fmla="*/ 2167476 h 2167476"/>
                  <a:gd name="connsiteX6" fmla="*/ 184477 w 3629044"/>
                  <a:gd name="connsiteY6" fmla="*/ 1620180 h 2167476"/>
                  <a:gd name="connsiteX7" fmla="*/ 0 w 3629044"/>
                  <a:gd name="connsiteY7" fmla="*/ 1711620 h 2167476"/>
                  <a:gd name="connsiteX0" fmla="*/ 2101446 w 3629044"/>
                  <a:gd name="connsiteY0" fmla="*/ 0 h 2167476"/>
                  <a:gd name="connsiteX1" fmla="*/ 3629044 w 3629044"/>
                  <a:gd name="connsiteY1" fmla="*/ 1620180 h 2167476"/>
                  <a:gd name="connsiteX2" fmla="*/ 3353127 w 3629044"/>
                  <a:gd name="connsiteY2" fmla="*/ 1620180 h 2167476"/>
                  <a:gd name="connsiteX3" fmla="*/ 3353127 w 3629044"/>
                  <a:gd name="connsiteY3" fmla="*/ 2167476 h 2167476"/>
                  <a:gd name="connsiteX4" fmla="*/ 184477 w 3629044"/>
                  <a:gd name="connsiteY4" fmla="*/ 2167476 h 2167476"/>
                  <a:gd name="connsiteX5" fmla="*/ 184477 w 3629044"/>
                  <a:gd name="connsiteY5" fmla="*/ 1620180 h 2167476"/>
                  <a:gd name="connsiteX6" fmla="*/ 0 w 3629044"/>
                  <a:gd name="connsiteY6" fmla="*/ 1711620 h 2167476"/>
                  <a:gd name="connsiteX0" fmla="*/ 3629044 w 3629044"/>
                  <a:gd name="connsiteY0" fmla="*/ 0 h 547296"/>
                  <a:gd name="connsiteX1" fmla="*/ 3353127 w 3629044"/>
                  <a:gd name="connsiteY1" fmla="*/ 0 h 547296"/>
                  <a:gd name="connsiteX2" fmla="*/ 3353127 w 3629044"/>
                  <a:gd name="connsiteY2" fmla="*/ 547296 h 547296"/>
                  <a:gd name="connsiteX3" fmla="*/ 184477 w 3629044"/>
                  <a:gd name="connsiteY3" fmla="*/ 547296 h 547296"/>
                  <a:gd name="connsiteX4" fmla="*/ 184477 w 3629044"/>
                  <a:gd name="connsiteY4" fmla="*/ 0 h 547296"/>
                  <a:gd name="connsiteX5" fmla="*/ 0 w 3629044"/>
                  <a:gd name="connsiteY5" fmla="*/ 91440 h 547296"/>
                  <a:gd name="connsiteX0" fmla="*/ 3353127 w 3353127"/>
                  <a:gd name="connsiteY0" fmla="*/ 0 h 547296"/>
                  <a:gd name="connsiteX1" fmla="*/ 3353127 w 3353127"/>
                  <a:gd name="connsiteY1" fmla="*/ 547296 h 547296"/>
                  <a:gd name="connsiteX2" fmla="*/ 184477 w 3353127"/>
                  <a:gd name="connsiteY2" fmla="*/ 547296 h 547296"/>
                  <a:gd name="connsiteX3" fmla="*/ 184477 w 3353127"/>
                  <a:gd name="connsiteY3" fmla="*/ 0 h 547296"/>
                  <a:gd name="connsiteX4" fmla="*/ 0 w 3353127"/>
                  <a:gd name="connsiteY4" fmla="*/ 91440 h 547296"/>
                  <a:gd name="connsiteX0" fmla="*/ 3353127 w 3353127"/>
                  <a:gd name="connsiteY0" fmla="*/ 547296 h 547296"/>
                  <a:gd name="connsiteX1" fmla="*/ 184477 w 3353127"/>
                  <a:gd name="connsiteY1" fmla="*/ 547296 h 547296"/>
                  <a:gd name="connsiteX2" fmla="*/ 184477 w 3353127"/>
                  <a:gd name="connsiteY2" fmla="*/ 0 h 547296"/>
                  <a:gd name="connsiteX3" fmla="*/ 0 w 3353127"/>
                  <a:gd name="connsiteY3" fmla="*/ 91440 h 547296"/>
                  <a:gd name="connsiteX0" fmla="*/ 3168650 w 3168650"/>
                  <a:gd name="connsiteY0" fmla="*/ 547296 h 547296"/>
                  <a:gd name="connsiteX1" fmla="*/ 0 w 3168650"/>
                  <a:gd name="connsiteY1" fmla="*/ 547296 h 547296"/>
                  <a:gd name="connsiteX2" fmla="*/ 0 w 3168650"/>
                  <a:gd name="connsiteY2" fmla="*/ 0 h 547296"/>
                  <a:gd name="connsiteX0" fmla="*/ 3168650 w 3168650"/>
                  <a:gd name="connsiteY0" fmla="*/ 0 h 0"/>
                  <a:gd name="connsiteX1" fmla="*/ 0 w 3168650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68650">
                    <a:moveTo>
                      <a:pt x="3168650" y="0"/>
                    </a:moveTo>
                    <a:lnTo>
                      <a:pt x="0" y="0"/>
                    </a:lnTo>
                  </a:path>
                </a:pathLst>
              </a:custGeom>
              <a:ln w="12700">
                <a:headEnd type="triangle"/>
                <a:tail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7" name="이등변 삼각형 6"/>
            <p:cNvSpPr/>
            <p:nvPr/>
          </p:nvSpPr>
          <p:spPr>
            <a:xfrm flipH="1">
              <a:off x="4881464" y="2168860"/>
              <a:ext cx="1527599" cy="1620180"/>
            </a:xfrm>
            <a:custGeom>
              <a:avLst/>
              <a:gdLst>
                <a:gd name="connsiteX0" fmla="*/ 275917 w 3720484"/>
                <a:gd name="connsiteY0" fmla="*/ 2167476 h 2258916"/>
                <a:gd name="connsiteX1" fmla="*/ 275917 w 3720484"/>
                <a:gd name="connsiteY1" fmla="*/ 1620180 h 2258916"/>
                <a:gd name="connsiteX2" fmla="*/ 0 w 3720484"/>
                <a:gd name="connsiteY2" fmla="*/ 1620180 h 2258916"/>
                <a:gd name="connsiteX3" fmla="*/ 1527599 w 3720484"/>
                <a:gd name="connsiteY3" fmla="*/ 0 h 2258916"/>
                <a:gd name="connsiteX4" fmla="*/ 2192886 w 3720484"/>
                <a:gd name="connsiteY4" fmla="*/ 0 h 2258916"/>
                <a:gd name="connsiteX5" fmla="*/ 3720484 w 3720484"/>
                <a:gd name="connsiteY5" fmla="*/ 1620180 h 2258916"/>
                <a:gd name="connsiteX6" fmla="*/ 3444567 w 3720484"/>
                <a:gd name="connsiteY6" fmla="*/ 1620180 h 2258916"/>
                <a:gd name="connsiteX7" fmla="*/ 3444567 w 3720484"/>
                <a:gd name="connsiteY7" fmla="*/ 2167476 h 2258916"/>
                <a:gd name="connsiteX8" fmla="*/ 367357 w 3720484"/>
                <a:gd name="connsiteY8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0" fmla="*/ 275917 w 3720484"/>
                <a:gd name="connsiteY0" fmla="*/ 1620180 h 2258916"/>
                <a:gd name="connsiteX1" fmla="*/ 0 w 3720484"/>
                <a:gd name="connsiteY1" fmla="*/ 1620180 h 2258916"/>
                <a:gd name="connsiteX2" fmla="*/ 1527599 w 3720484"/>
                <a:gd name="connsiteY2" fmla="*/ 0 h 2258916"/>
                <a:gd name="connsiteX3" fmla="*/ 2192886 w 3720484"/>
                <a:gd name="connsiteY3" fmla="*/ 0 h 2258916"/>
                <a:gd name="connsiteX4" fmla="*/ 3720484 w 3720484"/>
                <a:gd name="connsiteY4" fmla="*/ 1620180 h 2258916"/>
                <a:gd name="connsiteX5" fmla="*/ 3444567 w 3720484"/>
                <a:gd name="connsiteY5" fmla="*/ 1620180 h 2258916"/>
                <a:gd name="connsiteX6" fmla="*/ 3444567 w 3720484"/>
                <a:gd name="connsiteY6" fmla="*/ 2167476 h 2258916"/>
                <a:gd name="connsiteX7" fmla="*/ 367357 w 3720484"/>
                <a:gd name="connsiteY7" fmla="*/ 2258916 h 2258916"/>
                <a:gd name="connsiteX8" fmla="*/ 275917 w 3720484"/>
                <a:gd name="connsiteY8" fmla="*/ 1620180 h 2258916"/>
                <a:gd name="connsiteX0" fmla="*/ 367357 w 3720484"/>
                <a:gd name="connsiteY0" fmla="*/ 2258916 h 2350356"/>
                <a:gd name="connsiteX1" fmla="*/ 275917 w 3720484"/>
                <a:gd name="connsiteY1" fmla="*/ 1620180 h 2350356"/>
                <a:gd name="connsiteX2" fmla="*/ 0 w 3720484"/>
                <a:gd name="connsiteY2" fmla="*/ 1620180 h 2350356"/>
                <a:gd name="connsiteX3" fmla="*/ 1527599 w 3720484"/>
                <a:gd name="connsiteY3" fmla="*/ 0 h 2350356"/>
                <a:gd name="connsiteX4" fmla="*/ 2192886 w 3720484"/>
                <a:gd name="connsiteY4" fmla="*/ 0 h 2350356"/>
                <a:gd name="connsiteX5" fmla="*/ 3720484 w 3720484"/>
                <a:gd name="connsiteY5" fmla="*/ 1620180 h 2350356"/>
                <a:gd name="connsiteX6" fmla="*/ 3444567 w 3720484"/>
                <a:gd name="connsiteY6" fmla="*/ 1620180 h 2350356"/>
                <a:gd name="connsiteX7" fmla="*/ 3444567 w 3720484"/>
                <a:gd name="connsiteY7" fmla="*/ 2167476 h 2350356"/>
                <a:gd name="connsiteX8" fmla="*/ 458797 w 3720484"/>
                <a:gd name="connsiteY8" fmla="*/ 2350356 h 2350356"/>
                <a:gd name="connsiteX0" fmla="*/ 275917 w 3720484"/>
                <a:gd name="connsiteY0" fmla="*/ 1620180 h 2350356"/>
                <a:gd name="connsiteX1" fmla="*/ 0 w 3720484"/>
                <a:gd name="connsiteY1" fmla="*/ 1620180 h 2350356"/>
                <a:gd name="connsiteX2" fmla="*/ 1527599 w 3720484"/>
                <a:gd name="connsiteY2" fmla="*/ 0 h 2350356"/>
                <a:gd name="connsiteX3" fmla="*/ 2192886 w 3720484"/>
                <a:gd name="connsiteY3" fmla="*/ 0 h 2350356"/>
                <a:gd name="connsiteX4" fmla="*/ 3720484 w 3720484"/>
                <a:gd name="connsiteY4" fmla="*/ 1620180 h 2350356"/>
                <a:gd name="connsiteX5" fmla="*/ 3444567 w 3720484"/>
                <a:gd name="connsiteY5" fmla="*/ 1620180 h 2350356"/>
                <a:gd name="connsiteX6" fmla="*/ 3444567 w 3720484"/>
                <a:gd name="connsiteY6" fmla="*/ 2167476 h 2350356"/>
                <a:gd name="connsiteX7" fmla="*/ 458797 w 3720484"/>
                <a:gd name="connsiteY7" fmla="*/ 2350356 h 2350356"/>
                <a:gd name="connsiteX0" fmla="*/ 0 w 3720484"/>
                <a:gd name="connsiteY0" fmla="*/ 1620180 h 2350356"/>
                <a:gd name="connsiteX1" fmla="*/ 1527599 w 3720484"/>
                <a:gd name="connsiteY1" fmla="*/ 0 h 2350356"/>
                <a:gd name="connsiteX2" fmla="*/ 2192886 w 3720484"/>
                <a:gd name="connsiteY2" fmla="*/ 0 h 2350356"/>
                <a:gd name="connsiteX3" fmla="*/ 3720484 w 3720484"/>
                <a:gd name="connsiteY3" fmla="*/ 1620180 h 2350356"/>
                <a:gd name="connsiteX4" fmla="*/ 3444567 w 3720484"/>
                <a:gd name="connsiteY4" fmla="*/ 1620180 h 2350356"/>
                <a:gd name="connsiteX5" fmla="*/ 3444567 w 3720484"/>
                <a:gd name="connsiteY5" fmla="*/ 2167476 h 2350356"/>
                <a:gd name="connsiteX6" fmla="*/ 458797 w 3720484"/>
                <a:gd name="connsiteY6" fmla="*/ 2350356 h 2350356"/>
                <a:gd name="connsiteX0" fmla="*/ 0 w 3720484"/>
                <a:gd name="connsiteY0" fmla="*/ 1620180 h 2167476"/>
                <a:gd name="connsiteX1" fmla="*/ 1527599 w 3720484"/>
                <a:gd name="connsiteY1" fmla="*/ 0 h 2167476"/>
                <a:gd name="connsiteX2" fmla="*/ 2192886 w 3720484"/>
                <a:gd name="connsiteY2" fmla="*/ 0 h 2167476"/>
                <a:gd name="connsiteX3" fmla="*/ 3720484 w 3720484"/>
                <a:gd name="connsiteY3" fmla="*/ 1620180 h 2167476"/>
                <a:gd name="connsiteX4" fmla="*/ 3444567 w 3720484"/>
                <a:gd name="connsiteY4" fmla="*/ 1620180 h 2167476"/>
                <a:gd name="connsiteX5" fmla="*/ 3444567 w 3720484"/>
                <a:gd name="connsiteY5" fmla="*/ 2167476 h 2167476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4" fmla="*/ 3444567 w 3720484"/>
                <a:gd name="connsiteY4" fmla="*/ 1620180 h 1620180"/>
                <a:gd name="connsiteX0" fmla="*/ 0 w 3720484"/>
                <a:gd name="connsiteY0" fmla="*/ 1620180 h 1620180"/>
                <a:gd name="connsiteX1" fmla="*/ 1527599 w 3720484"/>
                <a:gd name="connsiteY1" fmla="*/ 0 h 1620180"/>
                <a:gd name="connsiteX2" fmla="*/ 2192886 w 3720484"/>
                <a:gd name="connsiteY2" fmla="*/ 0 h 1620180"/>
                <a:gd name="connsiteX3" fmla="*/ 3720484 w 3720484"/>
                <a:gd name="connsiteY3" fmla="*/ 1620180 h 1620180"/>
                <a:gd name="connsiteX0" fmla="*/ 0 w 2192886"/>
                <a:gd name="connsiteY0" fmla="*/ 1620180 h 1620180"/>
                <a:gd name="connsiteX1" fmla="*/ 1527599 w 2192886"/>
                <a:gd name="connsiteY1" fmla="*/ 0 h 1620180"/>
                <a:gd name="connsiteX2" fmla="*/ 2192886 w 2192886"/>
                <a:gd name="connsiteY2" fmla="*/ 0 h 1620180"/>
                <a:gd name="connsiteX0" fmla="*/ 0 w 1527599"/>
                <a:gd name="connsiteY0" fmla="*/ 1620180 h 1620180"/>
                <a:gd name="connsiteX1" fmla="*/ 1527599 w 1527599"/>
                <a:gd name="connsiteY1" fmla="*/ 0 h 162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7599" h="1620180">
                  <a:moveTo>
                    <a:pt x="0" y="1620180"/>
                  </a:moveTo>
                  <a:lnTo>
                    <a:pt x="1527599" y="0"/>
                  </a:lnTo>
                </a:path>
              </a:pathLst>
            </a:custGeom>
            <a:ln w="12700">
              <a:headEnd type="triangle"/>
              <a:tail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>
              <a:off x="3693685" y="1628800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1811798" y="3845849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직사각형 21"/>
            <p:cNvSpPr/>
            <p:nvPr/>
          </p:nvSpPr>
          <p:spPr>
            <a:xfrm>
              <a:off x="5587900" y="3845849"/>
              <a:ext cx="1756630" cy="48976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571267" y="730900"/>
            <a:ext cx="5984639" cy="2416849"/>
            <a:chOff x="971526" y="576928"/>
            <a:chExt cx="6984535" cy="2820649"/>
          </a:xfrm>
        </p:grpSpPr>
        <p:sp>
          <p:nvSpPr>
            <p:cNvPr id="51" name="타원 38"/>
            <p:cNvSpPr/>
            <p:nvPr/>
          </p:nvSpPr>
          <p:spPr>
            <a:xfrm>
              <a:off x="5795821" y="2319512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" name="평행 사변형 51"/>
            <p:cNvSpPr/>
            <p:nvPr/>
          </p:nvSpPr>
          <p:spPr>
            <a:xfrm>
              <a:off x="5435781" y="2169033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" name="타원 38"/>
            <p:cNvSpPr/>
            <p:nvPr/>
          </p:nvSpPr>
          <p:spPr>
            <a:xfrm>
              <a:off x="5795895" y="576928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타원 38"/>
            <p:cNvSpPr/>
            <p:nvPr/>
          </p:nvSpPr>
          <p:spPr>
            <a:xfrm>
              <a:off x="3563888" y="2579070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평행 사변형 48"/>
            <p:cNvSpPr/>
            <p:nvPr/>
          </p:nvSpPr>
          <p:spPr>
            <a:xfrm>
              <a:off x="3203848" y="2428591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" name="타원 38"/>
            <p:cNvSpPr/>
            <p:nvPr/>
          </p:nvSpPr>
          <p:spPr>
            <a:xfrm>
              <a:off x="3563962" y="836486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타원 38"/>
            <p:cNvSpPr/>
            <p:nvPr/>
          </p:nvSpPr>
          <p:spPr>
            <a:xfrm>
              <a:off x="1331566" y="2835679"/>
              <a:ext cx="1800051" cy="561898"/>
            </a:xfrm>
            <a:custGeom>
              <a:avLst/>
              <a:gdLst/>
              <a:ahLst/>
              <a:cxnLst/>
              <a:rect l="l" t="t" r="r" b="b"/>
              <a:pathLst>
                <a:path w="1800051" h="561898">
                  <a:moveTo>
                    <a:pt x="0" y="0"/>
                  </a:moveTo>
                  <a:cubicBezTo>
                    <a:pt x="244607" y="46207"/>
                    <a:pt x="558161" y="73961"/>
                    <a:pt x="900026" y="73961"/>
                  </a:cubicBezTo>
                  <a:cubicBezTo>
                    <a:pt x="1241891" y="73961"/>
                    <a:pt x="1555444" y="46207"/>
                    <a:pt x="1800051" y="0"/>
                  </a:cubicBezTo>
                  <a:lnTo>
                    <a:pt x="1800051" y="487937"/>
                  </a:lnTo>
                  <a:cubicBezTo>
                    <a:pt x="1555444" y="534144"/>
                    <a:pt x="1241890" y="561898"/>
                    <a:pt x="900025" y="561898"/>
                  </a:cubicBezTo>
                  <a:cubicBezTo>
                    <a:pt x="558160" y="561898"/>
                    <a:pt x="244607" y="534144"/>
                    <a:pt x="0" y="48793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평행 사변형 3"/>
            <p:cNvSpPr/>
            <p:nvPr/>
          </p:nvSpPr>
          <p:spPr>
            <a:xfrm>
              <a:off x="971526" y="2685200"/>
              <a:ext cx="2520280" cy="431428"/>
            </a:xfrm>
            <a:prstGeom prst="parallelogram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1331640" y="1093095"/>
              <a:ext cx="1800051" cy="1869811"/>
            </a:xfrm>
            <a:custGeom>
              <a:avLst/>
              <a:gdLst/>
              <a:ahLst/>
              <a:cxnLst/>
              <a:rect l="l" t="t" r="r" b="b"/>
              <a:pathLst>
                <a:path w="1800051" h="1869811">
                  <a:moveTo>
                    <a:pt x="0" y="0"/>
                  </a:moveTo>
                  <a:lnTo>
                    <a:pt x="11407" y="0"/>
                  </a:lnTo>
                  <a:cubicBezTo>
                    <a:pt x="254293" y="45104"/>
                    <a:pt x="563438" y="72008"/>
                    <a:pt x="900026" y="72008"/>
                  </a:cubicBezTo>
                  <a:cubicBezTo>
                    <a:pt x="1236615" y="72008"/>
                    <a:pt x="1545760" y="45104"/>
                    <a:pt x="1788645" y="0"/>
                  </a:cubicBezTo>
                  <a:lnTo>
                    <a:pt x="1800051" y="0"/>
                  </a:lnTo>
                  <a:lnTo>
                    <a:pt x="1800051" y="1800629"/>
                  </a:lnTo>
                  <a:cubicBezTo>
                    <a:pt x="1551924" y="1844213"/>
                    <a:pt x="1239473" y="1869811"/>
                    <a:pt x="900026" y="1869811"/>
                  </a:cubicBezTo>
                  <a:cubicBezTo>
                    <a:pt x="560580" y="1869811"/>
                    <a:pt x="248130" y="1844213"/>
                    <a:pt x="1" y="1800629"/>
                  </a:cubicBezTo>
                  <a:lnTo>
                    <a:pt x="1" y="1380893"/>
                  </a:lnTo>
                  <a:lnTo>
                    <a:pt x="0" y="1380893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6037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/>
          <p:cNvGrpSpPr/>
          <p:nvPr/>
        </p:nvGrpSpPr>
        <p:grpSpPr>
          <a:xfrm>
            <a:off x="2076045" y="999405"/>
            <a:ext cx="4976411" cy="2106398"/>
            <a:chOff x="1331640" y="2045264"/>
            <a:chExt cx="6519589" cy="2759589"/>
          </a:xfrm>
        </p:grpSpPr>
        <p:grpSp>
          <p:nvGrpSpPr>
            <p:cNvPr id="19" name="그룹 18"/>
            <p:cNvGrpSpPr/>
            <p:nvPr/>
          </p:nvGrpSpPr>
          <p:grpSpPr>
            <a:xfrm flipH="1">
              <a:off x="5508104" y="2333296"/>
              <a:ext cx="953814" cy="2175641"/>
              <a:chOff x="1245476" y="2333296"/>
              <a:chExt cx="953814" cy="2175641"/>
            </a:xfrm>
          </p:grpSpPr>
          <p:sp>
            <p:nvSpPr>
              <p:cNvPr id="58" name="자유형 57"/>
              <p:cNvSpPr/>
              <p:nvPr/>
            </p:nvSpPr>
            <p:spPr>
              <a:xfrm flipV="1">
                <a:off x="1245476" y="4280337"/>
                <a:ext cx="953814" cy="228600"/>
              </a:xfrm>
              <a:custGeom>
                <a:avLst/>
                <a:gdLst>
                  <a:gd name="connsiteX0" fmla="*/ 953814 w 953814"/>
                  <a:gd name="connsiteY0" fmla="*/ 228600 h 228600"/>
                  <a:gd name="connsiteX1" fmla="*/ 725214 w 953814"/>
                  <a:gd name="connsiteY1" fmla="*/ 0 h 228600"/>
                  <a:gd name="connsiteX2" fmla="*/ 0 w 953814"/>
                  <a:gd name="connsiteY2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814" h="228600">
                    <a:moveTo>
                      <a:pt x="953814" y="228600"/>
                    </a:moveTo>
                    <a:lnTo>
                      <a:pt x="725214" y="0"/>
                    </a:lnTo>
                    <a:lnTo>
                      <a:pt x="0" y="0"/>
                    </a:lnTo>
                  </a:path>
                </a:pathLst>
              </a:cu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" name="자유형 58"/>
              <p:cNvSpPr/>
              <p:nvPr/>
            </p:nvSpPr>
            <p:spPr>
              <a:xfrm>
                <a:off x="1245476" y="2333296"/>
                <a:ext cx="953814" cy="228600"/>
              </a:xfrm>
              <a:custGeom>
                <a:avLst/>
                <a:gdLst>
                  <a:gd name="connsiteX0" fmla="*/ 953814 w 953814"/>
                  <a:gd name="connsiteY0" fmla="*/ 228600 h 228600"/>
                  <a:gd name="connsiteX1" fmla="*/ 725214 w 953814"/>
                  <a:gd name="connsiteY1" fmla="*/ 0 h 228600"/>
                  <a:gd name="connsiteX2" fmla="*/ 0 w 953814"/>
                  <a:gd name="connsiteY2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3814" h="228600">
                    <a:moveTo>
                      <a:pt x="953814" y="228600"/>
                    </a:moveTo>
                    <a:lnTo>
                      <a:pt x="725214" y="0"/>
                    </a:lnTo>
                    <a:lnTo>
                      <a:pt x="0" y="0"/>
                    </a:lnTo>
                  </a:path>
                </a:pathLst>
              </a:custGeom>
              <a:ln w="12700">
                <a:solidFill>
                  <a:schemeClr val="tx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7" name="자유형 56"/>
            <p:cNvSpPr/>
            <p:nvPr/>
          </p:nvSpPr>
          <p:spPr>
            <a:xfrm flipV="1">
              <a:off x="2735318" y="4280337"/>
              <a:ext cx="953814" cy="228600"/>
            </a:xfrm>
            <a:custGeom>
              <a:avLst/>
              <a:gdLst>
                <a:gd name="connsiteX0" fmla="*/ 953814 w 953814"/>
                <a:gd name="connsiteY0" fmla="*/ 228600 h 228600"/>
                <a:gd name="connsiteX1" fmla="*/ 725214 w 953814"/>
                <a:gd name="connsiteY1" fmla="*/ 0 h 228600"/>
                <a:gd name="connsiteX2" fmla="*/ 0 w 953814"/>
                <a:gd name="connsiteY2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814" h="228600">
                  <a:moveTo>
                    <a:pt x="953814" y="228600"/>
                  </a:moveTo>
                  <a:lnTo>
                    <a:pt x="725214" y="0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타원 8"/>
            <p:cNvSpPr/>
            <p:nvPr/>
          </p:nvSpPr>
          <p:spPr>
            <a:xfrm>
              <a:off x="4636259" y="2204864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타원 8"/>
            <p:cNvSpPr/>
            <p:nvPr/>
          </p:nvSpPr>
          <p:spPr>
            <a:xfrm flipH="1">
              <a:off x="3331663" y="2204864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타원 8"/>
            <p:cNvSpPr/>
            <p:nvPr/>
          </p:nvSpPr>
          <p:spPr>
            <a:xfrm rot="14400000" flipH="1">
              <a:off x="4028152" y="3259450"/>
              <a:ext cx="1231885" cy="1836688"/>
            </a:xfrm>
            <a:custGeom>
              <a:avLst/>
              <a:gdLst/>
              <a:ahLst/>
              <a:cxnLst/>
              <a:rect l="l" t="t" r="r" b="b"/>
              <a:pathLst>
                <a:path w="1231885" h="1836688">
                  <a:moveTo>
                    <a:pt x="7749" y="0"/>
                  </a:moveTo>
                  <a:cubicBezTo>
                    <a:pt x="683821" y="0"/>
                    <a:pt x="1231885" y="548064"/>
                    <a:pt x="1231885" y="1224136"/>
                  </a:cubicBezTo>
                  <a:cubicBezTo>
                    <a:pt x="1231885" y="1447547"/>
                    <a:pt x="1172037" y="1656979"/>
                    <a:pt x="1066487" y="1836688"/>
                  </a:cubicBezTo>
                  <a:lnTo>
                    <a:pt x="552705" y="1543457"/>
                  </a:lnTo>
                  <a:cubicBezTo>
                    <a:pt x="610206" y="1450705"/>
                    <a:pt x="641883" y="1341120"/>
                    <a:pt x="641883" y="1224136"/>
                  </a:cubicBezTo>
                  <a:cubicBezTo>
                    <a:pt x="641883" y="873913"/>
                    <a:pt x="357972" y="590002"/>
                    <a:pt x="7749" y="590002"/>
                  </a:cubicBezTo>
                  <a:lnTo>
                    <a:pt x="0" y="590783"/>
                  </a:lnTo>
                  <a:lnTo>
                    <a:pt x="0" y="391"/>
                  </a:lnTo>
                  <a:cubicBezTo>
                    <a:pt x="2580" y="8"/>
                    <a:pt x="5164" y="0"/>
                    <a:pt x="774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 16"/>
            <p:cNvSpPr/>
            <p:nvPr/>
          </p:nvSpPr>
          <p:spPr>
            <a:xfrm>
              <a:off x="2735318" y="2333296"/>
              <a:ext cx="953814" cy="228600"/>
            </a:xfrm>
            <a:custGeom>
              <a:avLst/>
              <a:gdLst>
                <a:gd name="connsiteX0" fmla="*/ 953814 w 953814"/>
                <a:gd name="connsiteY0" fmla="*/ 228600 h 228600"/>
                <a:gd name="connsiteX1" fmla="*/ 725214 w 953814"/>
                <a:gd name="connsiteY1" fmla="*/ 0 h 228600"/>
                <a:gd name="connsiteX2" fmla="*/ 0 w 953814"/>
                <a:gd name="connsiteY2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814" h="228600">
                  <a:moveTo>
                    <a:pt x="953814" y="228600"/>
                  </a:moveTo>
                  <a:lnTo>
                    <a:pt x="725214" y="0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331640" y="2045264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331640" y="4228789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" name="직사각형 60"/>
            <p:cNvSpPr/>
            <p:nvPr/>
          </p:nvSpPr>
          <p:spPr>
            <a:xfrm>
              <a:off x="6447551" y="2045264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2" name="직사각형 61"/>
            <p:cNvSpPr/>
            <p:nvPr/>
          </p:nvSpPr>
          <p:spPr>
            <a:xfrm>
              <a:off x="6447551" y="4228789"/>
              <a:ext cx="1403678" cy="576064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1609321" y="4365104"/>
            <a:ext cx="5925358" cy="1224136"/>
            <a:chOff x="2201928" y="4293096"/>
            <a:chExt cx="4729193" cy="977017"/>
          </a:xfrm>
        </p:grpSpPr>
        <p:sp>
          <p:nvSpPr>
            <p:cNvPr id="2" name="타원 1"/>
            <p:cNvSpPr/>
            <p:nvPr/>
          </p:nvSpPr>
          <p:spPr>
            <a:xfrm>
              <a:off x="2201928" y="4293096"/>
              <a:ext cx="1624217" cy="461206"/>
            </a:xfrm>
            <a:custGeom>
              <a:avLst/>
              <a:gdLst/>
              <a:ahLst/>
              <a:cxnLst/>
              <a:rect l="l" t="t" r="r" b="b"/>
              <a:pathLst>
                <a:path w="1007417" h="286062">
                  <a:moveTo>
                    <a:pt x="0" y="0"/>
                  </a:moveTo>
                  <a:lnTo>
                    <a:pt x="1007417" y="0"/>
                  </a:lnTo>
                  <a:cubicBezTo>
                    <a:pt x="1005895" y="158172"/>
                    <a:pt x="780938" y="286062"/>
                    <a:pt x="503708" y="286062"/>
                  </a:cubicBezTo>
                  <a:cubicBezTo>
                    <a:pt x="226478" y="286062"/>
                    <a:pt x="1521" y="158172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"/>
            <p:cNvSpPr/>
            <p:nvPr/>
          </p:nvSpPr>
          <p:spPr>
            <a:xfrm>
              <a:off x="5306904" y="4293096"/>
              <a:ext cx="1624217" cy="461206"/>
            </a:xfrm>
            <a:custGeom>
              <a:avLst/>
              <a:gdLst/>
              <a:ahLst/>
              <a:cxnLst/>
              <a:rect l="l" t="t" r="r" b="b"/>
              <a:pathLst>
                <a:path w="1007417" h="286062">
                  <a:moveTo>
                    <a:pt x="0" y="0"/>
                  </a:moveTo>
                  <a:lnTo>
                    <a:pt x="1007417" y="0"/>
                  </a:lnTo>
                  <a:cubicBezTo>
                    <a:pt x="1005895" y="158172"/>
                    <a:pt x="780938" y="286062"/>
                    <a:pt x="503708" y="286062"/>
                  </a:cubicBezTo>
                  <a:cubicBezTo>
                    <a:pt x="226478" y="286062"/>
                    <a:pt x="1521" y="158172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2987130" y="4754302"/>
              <a:ext cx="3191874" cy="0"/>
            </a:xfrm>
            <a:prstGeom prst="line">
              <a:avLst/>
            </a:prstGeom>
            <a:ln w="1905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이등변 삼각형 5"/>
            <p:cNvSpPr/>
            <p:nvPr/>
          </p:nvSpPr>
          <p:spPr>
            <a:xfrm>
              <a:off x="3918453" y="4766057"/>
              <a:ext cx="1296144" cy="504056"/>
            </a:xfrm>
            <a:prstGeom prst="triangl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7609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3087054" y="718747"/>
            <a:ext cx="2962084" cy="2836321"/>
            <a:chOff x="2997740" y="1916832"/>
            <a:chExt cx="3158436" cy="3024336"/>
          </a:xfrm>
        </p:grpSpPr>
        <p:sp>
          <p:nvSpPr>
            <p:cNvPr id="35" name="타원 1"/>
            <p:cNvSpPr/>
            <p:nvPr/>
          </p:nvSpPr>
          <p:spPr>
            <a:xfrm>
              <a:off x="3890878" y="2745737"/>
              <a:ext cx="630928" cy="967750"/>
            </a:xfrm>
            <a:custGeom>
              <a:avLst/>
              <a:gdLst>
                <a:gd name="connsiteX0" fmla="*/ 1458162 w 1549602"/>
                <a:gd name="connsiteY0" fmla="*/ 1478333 h 2236603"/>
                <a:gd name="connsiteX1" fmla="*/ 144801 w 1549602"/>
                <a:gd name="connsiteY1" fmla="*/ 2236603 h 2236603"/>
                <a:gd name="connsiteX2" fmla="*/ 0 w 1549602"/>
                <a:gd name="connsiteY2" fmla="*/ 1577813 h 2236603"/>
                <a:gd name="connsiteX3" fmla="*/ 1458162 w 1549602"/>
                <a:gd name="connsiteY3" fmla="*/ 0 h 2236603"/>
                <a:gd name="connsiteX4" fmla="*/ 1549602 w 1549602"/>
                <a:gd name="connsiteY4" fmla="*/ 1569773 h 2236603"/>
                <a:gd name="connsiteX0" fmla="*/ 1458162 w 1458162"/>
                <a:gd name="connsiteY0" fmla="*/ 1478333 h 2236603"/>
                <a:gd name="connsiteX1" fmla="*/ 144801 w 1458162"/>
                <a:gd name="connsiteY1" fmla="*/ 2236603 h 2236603"/>
                <a:gd name="connsiteX2" fmla="*/ 0 w 1458162"/>
                <a:gd name="connsiteY2" fmla="*/ 1577813 h 2236603"/>
                <a:gd name="connsiteX3" fmla="*/ 1458162 w 1458162"/>
                <a:gd name="connsiteY3" fmla="*/ 0 h 2236603"/>
                <a:gd name="connsiteX0" fmla="*/ 144801 w 1458162"/>
                <a:gd name="connsiteY0" fmla="*/ 2236603 h 2236603"/>
                <a:gd name="connsiteX1" fmla="*/ 0 w 1458162"/>
                <a:gd name="connsiteY1" fmla="*/ 1577813 h 2236603"/>
                <a:gd name="connsiteX2" fmla="*/ 1458162 w 1458162"/>
                <a:gd name="connsiteY2" fmla="*/ 0 h 223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8162" h="2236603">
                  <a:moveTo>
                    <a:pt x="144801" y="2236603"/>
                  </a:moveTo>
                  <a:cubicBezTo>
                    <a:pt x="51312" y="2036484"/>
                    <a:pt x="0" y="1813141"/>
                    <a:pt x="0" y="1577813"/>
                  </a:cubicBezTo>
                  <a:cubicBezTo>
                    <a:pt x="0" y="745350"/>
                    <a:pt x="642101" y="62856"/>
                    <a:pt x="1458162" y="0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타원 1"/>
            <p:cNvSpPr/>
            <p:nvPr/>
          </p:nvSpPr>
          <p:spPr>
            <a:xfrm>
              <a:off x="4622193" y="2745737"/>
              <a:ext cx="630928" cy="968728"/>
            </a:xfrm>
            <a:custGeom>
              <a:avLst/>
              <a:gdLst>
                <a:gd name="connsiteX0" fmla="*/ 0 w 1458162"/>
                <a:gd name="connsiteY0" fmla="*/ 1481222 h 2238863"/>
                <a:gd name="connsiteX1" fmla="*/ 0 w 1458162"/>
                <a:gd name="connsiteY1" fmla="*/ 0 h 2238863"/>
                <a:gd name="connsiteX2" fmla="*/ 1458162 w 1458162"/>
                <a:gd name="connsiteY2" fmla="*/ 1577813 h 2238863"/>
                <a:gd name="connsiteX3" fmla="*/ 1312273 w 1458162"/>
                <a:gd name="connsiteY3" fmla="*/ 2238863 h 2238863"/>
                <a:gd name="connsiteX4" fmla="*/ 91440 w 1458162"/>
                <a:gd name="connsiteY4" fmla="*/ 1572662 h 2238863"/>
                <a:gd name="connsiteX0" fmla="*/ 0 w 1458162"/>
                <a:gd name="connsiteY0" fmla="*/ 0 h 2238863"/>
                <a:gd name="connsiteX1" fmla="*/ 1458162 w 1458162"/>
                <a:gd name="connsiteY1" fmla="*/ 1577813 h 2238863"/>
                <a:gd name="connsiteX2" fmla="*/ 1312273 w 1458162"/>
                <a:gd name="connsiteY2" fmla="*/ 2238863 h 2238863"/>
                <a:gd name="connsiteX3" fmla="*/ 91440 w 1458162"/>
                <a:gd name="connsiteY3" fmla="*/ 1572662 h 2238863"/>
                <a:gd name="connsiteX0" fmla="*/ 0 w 1458162"/>
                <a:gd name="connsiteY0" fmla="*/ 0 h 2238863"/>
                <a:gd name="connsiteX1" fmla="*/ 1458162 w 1458162"/>
                <a:gd name="connsiteY1" fmla="*/ 1577813 h 2238863"/>
                <a:gd name="connsiteX2" fmla="*/ 1312273 w 1458162"/>
                <a:gd name="connsiteY2" fmla="*/ 2238863 h 22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8162" h="2238863">
                  <a:moveTo>
                    <a:pt x="0" y="0"/>
                  </a:moveTo>
                  <a:cubicBezTo>
                    <a:pt x="816062" y="62856"/>
                    <a:pt x="1458162" y="745350"/>
                    <a:pt x="1458162" y="1577813"/>
                  </a:cubicBezTo>
                  <a:cubicBezTo>
                    <a:pt x="1458162" y="1814032"/>
                    <a:pt x="1406461" y="2038176"/>
                    <a:pt x="1312273" y="2238863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"/>
            <p:cNvSpPr/>
            <p:nvPr/>
          </p:nvSpPr>
          <p:spPr>
            <a:xfrm>
              <a:off x="4006564" y="3808950"/>
              <a:ext cx="1139533" cy="304940"/>
            </a:xfrm>
            <a:custGeom>
              <a:avLst/>
              <a:gdLst>
                <a:gd name="connsiteX0" fmla="*/ 1314956 w 2633617"/>
                <a:gd name="connsiteY0" fmla="*/ 0 h 1463949"/>
                <a:gd name="connsiteX1" fmla="*/ 2633617 w 2633617"/>
                <a:gd name="connsiteY1" fmla="*/ 761329 h 1463949"/>
                <a:gd name="connsiteX2" fmla="*/ 1317458 w 2633617"/>
                <a:gd name="connsiteY2" fmla="*/ 1463949 h 1463949"/>
                <a:gd name="connsiteX3" fmla="*/ 0 w 2633617"/>
                <a:gd name="connsiteY3" fmla="*/ 759190 h 1463949"/>
                <a:gd name="connsiteX4" fmla="*/ 1406396 w 2633617"/>
                <a:gd name="connsiteY4" fmla="*/ 91440 h 1463949"/>
                <a:gd name="connsiteX0" fmla="*/ 2633617 w 2633617"/>
                <a:gd name="connsiteY0" fmla="*/ 669889 h 1372509"/>
                <a:gd name="connsiteX1" fmla="*/ 1317458 w 2633617"/>
                <a:gd name="connsiteY1" fmla="*/ 1372509 h 1372509"/>
                <a:gd name="connsiteX2" fmla="*/ 0 w 2633617"/>
                <a:gd name="connsiteY2" fmla="*/ 667750 h 1372509"/>
                <a:gd name="connsiteX3" fmla="*/ 1406396 w 2633617"/>
                <a:gd name="connsiteY3" fmla="*/ 0 h 1372509"/>
                <a:gd name="connsiteX0" fmla="*/ 2633617 w 2633617"/>
                <a:gd name="connsiteY0" fmla="*/ 2139 h 704759"/>
                <a:gd name="connsiteX1" fmla="*/ 1317458 w 2633617"/>
                <a:gd name="connsiteY1" fmla="*/ 704759 h 704759"/>
                <a:gd name="connsiteX2" fmla="*/ 0 w 2633617"/>
                <a:gd name="connsiteY2" fmla="*/ 0 h 7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33617" h="704759">
                  <a:moveTo>
                    <a:pt x="2633617" y="2139"/>
                  </a:moveTo>
                  <a:cubicBezTo>
                    <a:pt x="2349475" y="425931"/>
                    <a:pt x="1866029" y="704759"/>
                    <a:pt x="1317458" y="704759"/>
                  </a:cubicBezTo>
                  <a:cubicBezTo>
                    <a:pt x="767992" y="704759"/>
                    <a:pt x="283862" y="425019"/>
                    <a:pt x="0" y="0"/>
                  </a:cubicBezTo>
                </a:path>
              </a:pathLst>
            </a:custGeom>
            <a:noFill/>
            <a:ln>
              <a:solidFill>
                <a:srgbClr val="00B0F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타원 37"/>
            <p:cNvSpPr/>
            <p:nvPr/>
          </p:nvSpPr>
          <p:spPr>
            <a:xfrm>
              <a:off x="3059832" y="1916832"/>
              <a:ext cx="3024336" cy="3024336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6012160" y="3356992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타원 39"/>
            <p:cNvSpPr/>
            <p:nvPr/>
          </p:nvSpPr>
          <p:spPr>
            <a:xfrm>
              <a:off x="2997740" y="3356992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40"/>
            <p:cNvSpPr/>
            <p:nvPr/>
          </p:nvSpPr>
          <p:spPr>
            <a:xfrm>
              <a:off x="3659143" y="2104847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타원 41"/>
            <p:cNvSpPr/>
            <p:nvPr/>
          </p:nvSpPr>
          <p:spPr>
            <a:xfrm>
              <a:off x="5356207" y="2104847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타원 42"/>
            <p:cNvSpPr/>
            <p:nvPr/>
          </p:nvSpPr>
          <p:spPr>
            <a:xfrm>
              <a:off x="3659143" y="4615573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타원 43"/>
            <p:cNvSpPr/>
            <p:nvPr/>
          </p:nvSpPr>
          <p:spPr>
            <a:xfrm>
              <a:off x="5356207" y="4615573"/>
              <a:ext cx="144016" cy="144016"/>
            </a:xfrm>
            <a:prstGeom prst="ellips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5" name="직선 화살표 연결선 44"/>
            <p:cNvCxnSpPr/>
            <p:nvPr/>
          </p:nvCxnSpPr>
          <p:spPr>
            <a:xfrm>
              <a:off x="3883129" y="2372747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화살표 연결선 45"/>
            <p:cNvCxnSpPr/>
            <p:nvPr/>
          </p:nvCxnSpPr>
          <p:spPr>
            <a:xfrm flipH="1">
              <a:off x="5061001" y="2372747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화살표 연결선 46"/>
            <p:cNvCxnSpPr/>
            <p:nvPr/>
          </p:nvCxnSpPr>
          <p:spPr>
            <a:xfrm flipV="1">
              <a:off x="3883129" y="4178299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화살표 연결선 47"/>
            <p:cNvCxnSpPr/>
            <p:nvPr/>
          </p:nvCxnSpPr>
          <p:spPr>
            <a:xfrm flipH="1" flipV="1">
              <a:off x="5061001" y="4178299"/>
              <a:ext cx="249074" cy="35942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화살표 연결선 48"/>
            <p:cNvCxnSpPr/>
            <p:nvPr/>
          </p:nvCxnSpPr>
          <p:spPr>
            <a:xfrm>
              <a:off x="3293867" y="3429000"/>
              <a:ext cx="437284" cy="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화살표 연결선 49"/>
            <p:cNvCxnSpPr/>
            <p:nvPr/>
          </p:nvCxnSpPr>
          <p:spPr>
            <a:xfrm flipH="1">
              <a:off x="5401636" y="3429000"/>
              <a:ext cx="437284" cy="0"/>
            </a:xfrm>
            <a:prstGeom prst="straightConnector1">
              <a:avLst/>
            </a:prstGeom>
            <a:ln w="127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모서리가 둥근 직사각형 55"/>
          <p:cNvSpPr/>
          <p:nvPr/>
        </p:nvSpPr>
        <p:spPr>
          <a:xfrm>
            <a:off x="4618994" y="4218138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20757" y="5090913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모서리가 둥근 직사각형 57"/>
          <p:cNvSpPr/>
          <p:nvPr/>
        </p:nvSpPr>
        <p:spPr>
          <a:xfrm>
            <a:off x="4618994" y="5090913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2120757" y="4218138"/>
            <a:ext cx="2398307" cy="774453"/>
          </a:xfrm>
          <a:prstGeom prst="roundRect">
            <a:avLst>
              <a:gd name="adj" fmla="val 12501"/>
            </a:avLst>
          </a:pr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accent5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3997975" y="4466389"/>
            <a:ext cx="1149189" cy="1149189"/>
          </a:xfrm>
          <a:prstGeom prst="ellips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타원 51"/>
          <p:cNvSpPr/>
          <p:nvPr/>
        </p:nvSpPr>
        <p:spPr>
          <a:xfrm>
            <a:off x="3992780" y="4466389"/>
            <a:ext cx="1149189" cy="1149189"/>
          </a:xfrm>
          <a:custGeom>
            <a:avLst/>
            <a:gdLst>
              <a:gd name="connsiteX0" fmla="*/ 616230 w 1656184"/>
              <a:gd name="connsiteY0" fmla="*/ 324036 h 1656184"/>
              <a:gd name="connsiteX1" fmla="*/ 480105 w 1656184"/>
              <a:gd name="connsiteY1" fmla="*/ 79002 h 1656184"/>
              <a:gd name="connsiteX2" fmla="*/ 828092 w 1656184"/>
              <a:gd name="connsiteY2" fmla="*/ 0 h 1656184"/>
              <a:gd name="connsiteX3" fmla="*/ 1656184 w 1656184"/>
              <a:gd name="connsiteY3" fmla="*/ 828092 h 1656184"/>
              <a:gd name="connsiteX4" fmla="*/ 828092 w 1656184"/>
              <a:gd name="connsiteY4" fmla="*/ 1656184 h 1656184"/>
              <a:gd name="connsiteX5" fmla="*/ 0 w 1656184"/>
              <a:gd name="connsiteY5" fmla="*/ 828092 h 1656184"/>
              <a:gd name="connsiteX6" fmla="*/ 175304 w 1656184"/>
              <a:gd name="connsiteY6" fmla="*/ 324036 h 1656184"/>
              <a:gd name="connsiteX7" fmla="*/ 707670 w 1656184"/>
              <a:gd name="connsiteY7" fmla="*/ 415476 h 1656184"/>
              <a:gd name="connsiteX0" fmla="*/ 616230 w 1656184"/>
              <a:gd name="connsiteY0" fmla="*/ 324036 h 1656184"/>
              <a:gd name="connsiteX1" fmla="*/ 480105 w 1656184"/>
              <a:gd name="connsiteY1" fmla="*/ 79002 h 1656184"/>
              <a:gd name="connsiteX2" fmla="*/ 828092 w 1656184"/>
              <a:gd name="connsiteY2" fmla="*/ 0 h 1656184"/>
              <a:gd name="connsiteX3" fmla="*/ 1656184 w 1656184"/>
              <a:gd name="connsiteY3" fmla="*/ 828092 h 1656184"/>
              <a:gd name="connsiteX4" fmla="*/ 828092 w 1656184"/>
              <a:gd name="connsiteY4" fmla="*/ 1656184 h 1656184"/>
              <a:gd name="connsiteX5" fmla="*/ 0 w 1656184"/>
              <a:gd name="connsiteY5" fmla="*/ 828092 h 1656184"/>
              <a:gd name="connsiteX6" fmla="*/ 175304 w 1656184"/>
              <a:gd name="connsiteY6" fmla="*/ 324036 h 1656184"/>
              <a:gd name="connsiteX0" fmla="*/ 480105 w 1656184"/>
              <a:gd name="connsiteY0" fmla="*/ 79002 h 1656184"/>
              <a:gd name="connsiteX1" fmla="*/ 828092 w 1656184"/>
              <a:gd name="connsiteY1" fmla="*/ 0 h 1656184"/>
              <a:gd name="connsiteX2" fmla="*/ 1656184 w 1656184"/>
              <a:gd name="connsiteY2" fmla="*/ 828092 h 1656184"/>
              <a:gd name="connsiteX3" fmla="*/ 828092 w 1656184"/>
              <a:gd name="connsiteY3" fmla="*/ 1656184 h 1656184"/>
              <a:gd name="connsiteX4" fmla="*/ 0 w 1656184"/>
              <a:gd name="connsiteY4" fmla="*/ 828092 h 1656184"/>
              <a:gd name="connsiteX5" fmla="*/ 175304 w 1656184"/>
              <a:gd name="connsiteY5" fmla="*/ 324036 h 1656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6184" h="1656184">
                <a:moveTo>
                  <a:pt x="480105" y="79002"/>
                </a:moveTo>
                <a:cubicBezTo>
                  <a:pt x="585176" y="27553"/>
                  <a:pt x="703416" y="0"/>
                  <a:pt x="828092" y="0"/>
                </a:cubicBezTo>
                <a:cubicBezTo>
                  <a:pt x="1285435" y="0"/>
                  <a:pt x="1656184" y="370749"/>
                  <a:pt x="1656184" y="828092"/>
                </a:cubicBezTo>
                <a:cubicBezTo>
                  <a:pt x="1656184" y="1285435"/>
                  <a:pt x="1285435" y="1656184"/>
                  <a:pt x="828092" y="1656184"/>
                </a:cubicBezTo>
                <a:cubicBezTo>
                  <a:pt x="370749" y="1656184"/>
                  <a:pt x="0" y="1285435"/>
                  <a:pt x="0" y="828092"/>
                </a:cubicBezTo>
                <a:cubicBezTo>
                  <a:pt x="0" y="637485"/>
                  <a:pt x="64399" y="461918"/>
                  <a:pt x="175304" y="324036"/>
                </a:cubicBezTo>
              </a:path>
            </a:pathLst>
          </a:custGeom>
          <a:noFill/>
          <a:ln w="28575"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1400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그룹 27"/>
          <p:cNvGrpSpPr/>
          <p:nvPr/>
        </p:nvGrpSpPr>
        <p:grpSpPr>
          <a:xfrm>
            <a:off x="722185" y="1813133"/>
            <a:ext cx="3254281" cy="3240175"/>
            <a:chOff x="1887976" y="752098"/>
            <a:chExt cx="5363136" cy="5339889"/>
          </a:xfrm>
        </p:grpSpPr>
        <p:sp>
          <p:nvSpPr>
            <p:cNvPr id="112" name="타원 111"/>
            <p:cNvSpPr/>
            <p:nvPr/>
          </p:nvSpPr>
          <p:spPr>
            <a:xfrm flipH="1" flipV="1">
              <a:off x="5160000" y="4828148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9" name="타원 108"/>
            <p:cNvSpPr/>
            <p:nvPr/>
          </p:nvSpPr>
          <p:spPr>
            <a:xfrm flipH="1" flipV="1">
              <a:off x="5961132" y="4027168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4" name="타원 103"/>
            <p:cNvSpPr/>
            <p:nvPr/>
          </p:nvSpPr>
          <p:spPr>
            <a:xfrm flipV="1">
              <a:off x="2990091" y="4828148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타원 100"/>
            <p:cNvSpPr/>
            <p:nvPr/>
          </p:nvSpPr>
          <p:spPr>
            <a:xfrm flipV="1">
              <a:off x="2188959" y="4027168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타원 1"/>
            <p:cNvSpPr/>
            <p:nvPr/>
          </p:nvSpPr>
          <p:spPr>
            <a:xfrm>
              <a:off x="3057927" y="1916832"/>
              <a:ext cx="3024336" cy="3024336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타원 53"/>
            <p:cNvSpPr/>
            <p:nvPr/>
          </p:nvSpPr>
          <p:spPr>
            <a:xfrm>
              <a:off x="4074686" y="752098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타원 73"/>
            <p:cNvSpPr/>
            <p:nvPr/>
          </p:nvSpPr>
          <p:spPr>
            <a:xfrm>
              <a:off x="4074686" y="5083875"/>
              <a:ext cx="1008112" cy="10081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타원 77"/>
            <p:cNvSpPr/>
            <p:nvPr/>
          </p:nvSpPr>
          <p:spPr>
            <a:xfrm>
              <a:off x="6243000" y="2921553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9" name="직선 연결선 78"/>
            <p:cNvCxnSpPr>
              <a:stCxn id="78" idx="2"/>
              <a:endCxn id="78" idx="6"/>
            </p:cNvCxnSpPr>
            <p:nvPr/>
          </p:nvCxnSpPr>
          <p:spPr>
            <a:xfrm>
              <a:off x="6243000" y="3425609"/>
              <a:ext cx="1008112" cy="0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타원 81"/>
            <p:cNvSpPr/>
            <p:nvPr/>
          </p:nvSpPr>
          <p:spPr>
            <a:xfrm>
              <a:off x="1887976" y="2921553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0" name="타원 89"/>
            <p:cNvSpPr/>
            <p:nvPr/>
          </p:nvSpPr>
          <p:spPr>
            <a:xfrm flipH="1">
              <a:off x="5160000" y="1042720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 flipH="1">
              <a:off x="5961132" y="1843700"/>
              <a:ext cx="1008112" cy="1008112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타원 2"/>
            <p:cNvSpPr/>
            <p:nvPr/>
          </p:nvSpPr>
          <p:spPr>
            <a:xfrm>
              <a:off x="2990091" y="1042720"/>
              <a:ext cx="1008112" cy="10081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6" name="타원 85"/>
            <p:cNvSpPr/>
            <p:nvPr/>
          </p:nvSpPr>
          <p:spPr>
            <a:xfrm>
              <a:off x="2188959" y="1843700"/>
              <a:ext cx="1008112" cy="1008112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1" name="그룹 50"/>
          <p:cNvGrpSpPr/>
          <p:nvPr/>
        </p:nvGrpSpPr>
        <p:grpSpPr>
          <a:xfrm>
            <a:off x="4572000" y="1901286"/>
            <a:ext cx="3744416" cy="3055428"/>
            <a:chOff x="4325164" y="1266558"/>
            <a:chExt cx="3271171" cy="2669262"/>
          </a:xfrm>
        </p:grpSpPr>
        <p:sp>
          <p:nvSpPr>
            <p:cNvPr id="29" name="이등변 삼각형 28"/>
            <p:cNvSpPr/>
            <p:nvPr/>
          </p:nvSpPr>
          <p:spPr>
            <a:xfrm>
              <a:off x="4325164" y="1266558"/>
              <a:ext cx="3271171" cy="2669262"/>
            </a:xfrm>
            <a:prstGeom prst="triangle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이등변 삼각형 115"/>
            <p:cNvSpPr/>
            <p:nvPr/>
          </p:nvSpPr>
          <p:spPr>
            <a:xfrm rot="10800000">
              <a:off x="5142958" y="2601188"/>
              <a:ext cx="1635583" cy="1334630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타원 47"/>
            <p:cNvSpPr/>
            <p:nvPr/>
          </p:nvSpPr>
          <p:spPr>
            <a:xfrm>
              <a:off x="5094432" y="2136567"/>
              <a:ext cx="817359" cy="1250429"/>
            </a:xfrm>
            <a:custGeom>
              <a:avLst/>
              <a:gdLst>
                <a:gd name="connsiteX0" fmla="*/ 396000 w 1236094"/>
                <a:gd name="connsiteY0" fmla="*/ 731301 h 1891027"/>
                <a:gd name="connsiteX1" fmla="*/ 603970 w 1236094"/>
                <a:gd name="connsiteY1" fmla="*/ 1089869 h 1891027"/>
                <a:gd name="connsiteX2" fmla="*/ 139298 w 1236094"/>
                <a:gd name="connsiteY2" fmla="*/ 1891027 h 1891027"/>
                <a:gd name="connsiteX3" fmla="*/ 0 w 1236094"/>
                <a:gd name="connsiteY3" fmla="*/ 1305772 h 1891027"/>
                <a:gd name="connsiteX4" fmla="*/ 1236094 w 1236094"/>
                <a:gd name="connsiteY4" fmla="*/ 0 h 1891027"/>
                <a:gd name="connsiteX5" fmla="*/ 811940 w 1236094"/>
                <a:gd name="connsiteY5" fmla="*/ 731301 h 1891027"/>
                <a:gd name="connsiteX6" fmla="*/ 487440 w 1236094"/>
                <a:gd name="connsiteY6" fmla="*/ 822741 h 1891027"/>
                <a:gd name="connsiteX0" fmla="*/ 396000 w 1236094"/>
                <a:gd name="connsiteY0" fmla="*/ 731301 h 1891027"/>
                <a:gd name="connsiteX1" fmla="*/ 603970 w 1236094"/>
                <a:gd name="connsiteY1" fmla="*/ 1089869 h 1891027"/>
                <a:gd name="connsiteX2" fmla="*/ 139298 w 1236094"/>
                <a:gd name="connsiteY2" fmla="*/ 1891027 h 1891027"/>
                <a:gd name="connsiteX3" fmla="*/ 0 w 1236094"/>
                <a:gd name="connsiteY3" fmla="*/ 1305772 h 1891027"/>
                <a:gd name="connsiteX4" fmla="*/ 1236094 w 1236094"/>
                <a:gd name="connsiteY4" fmla="*/ 0 h 1891027"/>
                <a:gd name="connsiteX5" fmla="*/ 811940 w 1236094"/>
                <a:gd name="connsiteY5" fmla="*/ 731301 h 1891027"/>
                <a:gd name="connsiteX0" fmla="*/ 603970 w 1236094"/>
                <a:gd name="connsiteY0" fmla="*/ 1089869 h 1891027"/>
                <a:gd name="connsiteX1" fmla="*/ 139298 w 1236094"/>
                <a:gd name="connsiteY1" fmla="*/ 1891027 h 1891027"/>
                <a:gd name="connsiteX2" fmla="*/ 0 w 1236094"/>
                <a:gd name="connsiteY2" fmla="*/ 1305772 h 1891027"/>
                <a:gd name="connsiteX3" fmla="*/ 1236094 w 1236094"/>
                <a:gd name="connsiteY3" fmla="*/ 0 h 1891027"/>
                <a:gd name="connsiteX4" fmla="*/ 811940 w 1236094"/>
                <a:gd name="connsiteY4" fmla="*/ 731301 h 1891027"/>
                <a:gd name="connsiteX0" fmla="*/ 603970 w 1236094"/>
                <a:gd name="connsiteY0" fmla="*/ 1089869 h 1891027"/>
                <a:gd name="connsiteX1" fmla="*/ 139298 w 1236094"/>
                <a:gd name="connsiteY1" fmla="*/ 1891027 h 1891027"/>
                <a:gd name="connsiteX2" fmla="*/ 0 w 1236094"/>
                <a:gd name="connsiteY2" fmla="*/ 1305772 h 1891027"/>
                <a:gd name="connsiteX3" fmla="*/ 1236094 w 1236094"/>
                <a:gd name="connsiteY3" fmla="*/ 0 h 1891027"/>
                <a:gd name="connsiteX0" fmla="*/ 139298 w 1236094"/>
                <a:gd name="connsiteY0" fmla="*/ 1891027 h 1891027"/>
                <a:gd name="connsiteX1" fmla="*/ 0 w 1236094"/>
                <a:gd name="connsiteY1" fmla="*/ 1305772 h 1891027"/>
                <a:gd name="connsiteX2" fmla="*/ 1236094 w 1236094"/>
                <a:gd name="connsiteY2" fmla="*/ 0 h 189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094" h="1891027">
                  <a:moveTo>
                    <a:pt x="139298" y="1891027"/>
                  </a:moveTo>
                  <a:cubicBezTo>
                    <a:pt x="49718" y="1715367"/>
                    <a:pt x="0" y="1516375"/>
                    <a:pt x="0" y="1305772"/>
                  </a:cubicBezTo>
                  <a:cubicBezTo>
                    <a:pt x="0" y="607225"/>
                    <a:pt x="546977" y="36431"/>
                    <a:pt x="1236094" y="0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9" name="타원 47"/>
            <p:cNvSpPr/>
            <p:nvPr/>
          </p:nvSpPr>
          <p:spPr>
            <a:xfrm>
              <a:off x="5243199" y="3481615"/>
              <a:ext cx="1439056" cy="384268"/>
            </a:xfrm>
            <a:custGeom>
              <a:avLst/>
              <a:gdLst>
                <a:gd name="connsiteX0" fmla="*/ 0 w 2176288"/>
                <a:gd name="connsiteY0" fmla="*/ 0 h 581129"/>
                <a:gd name="connsiteX1" fmla="*/ 930302 w 2176288"/>
                <a:gd name="connsiteY1" fmla="*/ 0 h 581129"/>
                <a:gd name="connsiteX2" fmla="*/ 1245985 w 2176288"/>
                <a:gd name="connsiteY2" fmla="*/ 0 h 581129"/>
                <a:gd name="connsiteX3" fmla="*/ 2176288 w 2176288"/>
                <a:gd name="connsiteY3" fmla="*/ 0 h 581129"/>
                <a:gd name="connsiteX4" fmla="*/ 1088144 w 2176288"/>
                <a:gd name="connsiteY4" fmla="*/ 581129 h 581129"/>
                <a:gd name="connsiteX5" fmla="*/ 0 w 2176288"/>
                <a:gd name="connsiteY5" fmla="*/ 0 h 581129"/>
                <a:gd name="connsiteX0" fmla="*/ 930302 w 2176288"/>
                <a:gd name="connsiteY0" fmla="*/ 0 h 581129"/>
                <a:gd name="connsiteX1" fmla="*/ 1245985 w 2176288"/>
                <a:gd name="connsiteY1" fmla="*/ 0 h 581129"/>
                <a:gd name="connsiteX2" fmla="*/ 2176288 w 2176288"/>
                <a:gd name="connsiteY2" fmla="*/ 0 h 581129"/>
                <a:gd name="connsiteX3" fmla="*/ 1088144 w 2176288"/>
                <a:gd name="connsiteY3" fmla="*/ 581129 h 581129"/>
                <a:gd name="connsiteX4" fmla="*/ 0 w 2176288"/>
                <a:gd name="connsiteY4" fmla="*/ 0 h 581129"/>
                <a:gd name="connsiteX5" fmla="*/ 1021742 w 2176288"/>
                <a:gd name="connsiteY5" fmla="*/ 91440 h 581129"/>
                <a:gd name="connsiteX0" fmla="*/ 930302 w 2176288"/>
                <a:gd name="connsiteY0" fmla="*/ 0 h 581129"/>
                <a:gd name="connsiteX1" fmla="*/ 1245985 w 2176288"/>
                <a:gd name="connsiteY1" fmla="*/ 0 h 581129"/>
                <a:gd name="connsiteX2" fmla="*/ 2176288 w 2176288"/>
                <a:gd name="connsiteY2" fmla="*/ 0 h 581129"/>
                <a:gd name="connsiteX3" fmla="*/ 1088144 w 2176288"/>
                <a:gd name="connsiteY3" fmla="*/ 581129 h 581129"/>
                <a:gd name="connsiteX4" fmla="*/ 0 w 2176288"/>
                <a:gd name="connsiteY4" fmla="*/ 0 h 581129"/>
                <a:gd name="connsiteX0" fmla="*/ 1245985 w 2176288"/>
                <a:gd name="connsiteY0" fmla="*/ 0 h 581129"/>
                <a:gd name="connsiteX1" fmla="*/ 2176288 w 2176288"/>
                <a:gd name="connsiteY1" fmla="*/ 0 h 581129"/>
                <a:gd name="connsiteX2" fmla="*/ 1088144 w 2176288"/>
                <a:gd name="connsiteY2" fmla="*/ 581129 h 581129"/>
                <a:gd name="connsiteX3" fmla="*/ 0 w 2176288"/>
                <a:gd name="connsiteY3" fmla="*/ 0 h 581129"/>
                <a:gd name="connsiteX0" fmla="*/ 2176288 w 2176288"/>
                <a:gd name="connsiteY0" fmla="*/ 0 h 581129"/>
                <a:gd name="connsiteX1" fmla="*/ 1088144 w 2176288"/>
                <a:gd name="connsiteY1" fmla="*/ 581129 h 581129"/>
                <a:gd name="connsiteX2" fmla="*/ 0 w 2176288"/>
                <a:gd name="connsiteY2" fmla="*/ 0 h 58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6288" h="581129">
                  <a:moveTo>
                    <a:pt x="2176288" y="0"/>
                  </a:moveTo>
                  <a:cubicBezTo>
                    <a:pt x="1941463" y="350503"/>
                    <a:pt x="1541736" y="581129"/>
                    <a:pt x="1088144" y="581129"/>
                  </a:cubicBezTo>
                  <a:cubicBezTo>
                    <a:pt x="634552" y="581129"/>
                    <a:pt x="234826" y="350503"/>
                    <a:pt x="0" y="0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0" name="타원 47"/>
            <p:cNvSpPr/>
            <p:nvPr/>
          </p:nvSpPr>
          <p:spPr>
            <a:xfrm>
              <a:off x="6008840" y="2136567"/>
              <a:ext cx="817359" cy="1250429"/>
            </a:xfrm>
            <a:custGeom>
              <a:avLst/>
              <a:gdLst>
                <a:gd name="connsiteX0" fmla="*/ 840093 w 1236094"/>
                <a:gd name="connsiteY0" fmla="*/ 731301 h 1891027"/>
                <a:gd name="connsiteX1" fmla="*/ 424155 w 1236094"/>
                <a:gd name="connsiteY1" fmla="*/ 731301 h 1891027"/>
                <a:gd name="connsiteX2" fmla="*/ 0 w 1236094"/>
                <a:gd name="connsiteY2" fmla="*/ 0 h 1891027"/>
                <a:gd name="connsiteX3" fmla="*/ 1236094 w 1236094"/>
                <a:gd name="connsiteY3" fmla="*/ 1305772 h 1891027"/>
                <a:gd name="connsiteX4" fmla="*/ 1096796 w 1236094"/>
                <a:gd name="connsiteY4" fmla="*/ 1891027 h 1891027"/>
                <a:gd name="connsiteX5" fmla="*/ 632124 w 1236094"/>
                <a:gd name="connsiteY5" fmla="*/ 1089868 h 1891027"/>
                <a:gd name="connsiteX6" fmla="*/ 931533 w 1236094"/>
                <a:gd name="connsiteY6" fmla="*/ 822741 h 1891027"/>
                <a:gd name="connsiteX0" fmla="*/ 424155 w 1236094"/>
                <a:gd name="connsiteY0" fmla="*/ 731301 h 1891027"/>
                <a:gd name="connsiteX1" fmla="*/ 0 w 1236094"/>
                <a:gd name="connsiteY1" fmla="*/ 0 h 1891027"/>
                <a:gd name="connsiteX2" fmla="*/ 1236094 w 1236094"/>
                <a:gd name="connsiteY2" fmla="*/ 1305772 h 1891027"/>
                <a:gd name="connsiteX3" fmla="*/ 1096796 w 1236094"/>
                <a:gd name="connsiteY3" fmla="*/ 1891027 h 1891027"/>
                <a:gd name="connsiteX4" fmla="*/ 632124 w 1236094"/>
                <a:gd name="connsiteY4" fmla="*/ 1089868 h 1891027"/>
                <a:gd name="connsiteX5" fmla="*/ 931533 w 1236094"/>
                <a:gd name="connsiteY5" fmla="*/ 822741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  <a:gd name="connsiteX3" fmla="*/ 632124 w 1236094"/>
                <a:gd name="connsiteY3" fmla="*/ 1089868 h 1891027"/>
                <a:gd name="connsiteX4" fmla="*/ 931533 w 1236094"/>
                <a:gd name="connsiteY4" fmla="*/ 822741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  <a:gd name="connsiteX3" fmla="*/ 632124 w 1236094"/>
                <a:gd name="connsiteY3" fmla="*/ 1089868 h 1891027"/>
                <a:gd name="connsiteX0" fmla="*/ 0 w 1236094"/>
                <a:gd name="connsiteY0" fmla="*/ 0 h 1891027"/>
                <a:gd name="connsiteX1" fmla="*/ 1236094 w 1236094"/>
                <a:gd name="connsiteY1" fmla="*/ 1305772 h 1891027"/>
                <a:gd name="connsiteX2" fmla="*/ 1096796 w 1236094"/>
                <a:gd name="connsiteY2" fmla="*/ 1891027 h 189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094" h="1891027">
                  <a:moveTo>
                    <a:pt x="0" y="0"/>
                  </a:moveTo>
                  <a:cubicBezTo>
                    <a:pt x="689117" y="36431"/>
                    <a:pt x="1236094" y="607225"/>
                    <a:pt x="1236094" y="1305772"/>
                  </a:cubicBezTo>
                  <a:cubicBezTo>
                    <a:pt x="1236094" y="1516376"/>
                    <a:pt x="1186377" y="1715367"/>
                    <a:pt x="1096796" y="1891027"/>
                  </a:cubicBezTo>
                </a:path>
              </a:pathLst>
            </a:custGeom>
            <a:noFill/>
            <a:ln w="28575">
              <a:solidFill>
                <a:schemeClr val="bg2">
                  <a:lumMod val="25000"/>
                </a:schemeClr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타원 47"/>
            <p:cNvSpPr/>
            <p:nvPr/>
          </p:nvSpPr>
          <p:spPr>
            <a:xfrm>
              <a:off x="5308361" y="2345726"/>
              <a:ext cx="1304776" cy="130477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055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3"/>
          <p:cNvSpPr/>
          <p:nvPr/>
        </p:nvSpPr>
        <p:spPr>
          <a:xfrm flipH="1">
            <a:off x="5652120" y="0"/>
            <a:ext cx="3491830" cy="1562109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8964488" cy="1562109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3"/>
          <p:cNvSpPr/>
          <p:nvPr/>
        </p:nvSpPr>
        <p:spPr>
          <a:xfrm rot="10800000" flipH="1">
            <a:off x="0" y="4941168"/>
            <a:ext cx="3491830" cy="1916832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3"/>
          <p:cNvSpPr/>
          <p:nvPr/>
        </p:nvSpPr>
        <p:spPr>
          <a:xfrm rot="10800000">
            <a:off x="179462" y="4941168"/>
            <a:ext cx="8964488" cy="1916832"/>
          </a:xfrm>
          <a:custGeom>
            <a:avLst/>
            <a:gdLst/>
            <a:ahLst/>
            <a:cxnLst/>
            <a:rect l="l" t="t" r="r" b="b"/>
            <a:pathLst>
              <a:path w="4919819" h="1562109">
                <a:moveTo>
                  <a:pt x="0" y="0"/>
                </a:moveTo>
                <a:lnTo>
                  <a:pt x="4919819" y="0"/>
                </a:lnTo>
                <a:lnTo>
                  <a:pt x="4638660" y="22234"/>
                </a:lnTo>
                <a:cubicBezTo>
                  <a:pt x="2721983" y="197545"/>
                  <a:pt x="1051954" y="785352"/>
                  <a:pt x="0" y="15621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1043757" y="1637359"/>
            <a:ext cx="142859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 smtClean="0">
                <a:latin typeface="08서울한강체 M" pitchFamily="18" charset="-127"/>
                <a:ea typeface="08서울한강체 M" pitchFamily="18" charset="-127"/>
              </a:rPr>
              <a:t>2012</a:t>
            </a:r>
            <a:endParaRPr lang="ko-KR" altLang="en-US" sz="4400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04863" y="2269828"/>
            <a:ext cx="721223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latin typeface="08서울한강체 M" pitchFamily="18" charset="-127"/>
                <a:ea typeface="08서울한강체 M" pitchFamily="18" charset="-127"/>
              </a:rPr>
              <a:t>중소기업 컨설팅 지원계획</a:t>
            </a:r>
            <a:endParaRPr lang="ko-KR" altLang="en-US" sz="5400" dirty="0"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2371" y="5265204"/>
            <a:ext cx="1937213" cy="808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0547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이등변 삼각형 29"/>
          <p:cNvSpPr/>
          <p:nvPr/>
        </p:nvSpPr>
        <p:spPr>
          <a:xfrm rot="21415189">
            <a:off x="763991" y="2355789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/>
          <p:cNvGrpSpPr/>
          <p:nvPr/>
        </p:nvGrpSpPr>
        <p:grpSpPr>
          <a:xfrm>
            <a:off x="5178239" y="1052736"/>
            <a:ext cx="2312735" cy="1440160"/>
            <a:chOff x="5148064" y="4437112"/>
            <a:chExt cx="1512640" cy="941934"/>
          </a:xfrm>
        </p:grpSpPr>
        <p:sp>
          <p:nvSpPr>
            <p:cNvPr id="20" name="눈물 방울 19"/>
            <p:cNvSpPr/>
            <p:nvPr/>
          </p:nvSpPr>
          <p:spPr>
            <a:xfrm flipV="1">
              <a:off x="5148064" y="4437112"/>
              <a:ext cx="936576" cy="936576"/>
            </a:xfrm>
            <a:prstGeom prst="teardrop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눈물 방울 20"/>
            <p:cNvSpPr/>
            <p:nvPr/>
          </p:nvSpPr>
          <p:spPr>
            <a:xfrm flipH="1" flipV="1">
              <a:off x="6156176" y="4874518"/>
              <a:ext cx="504528" cy="504528"/>
            </a:xfrm>
            <a:prstGeom prst="teardrop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" name="직사각형 22"/>
          <p:cNvSpPr/>
          <p:nvPr/>
        </p:nvSpPr>
        <p:spPr>
          <a:xfrm>
            <a:off x="4935514" y="4085952"/>
            <a:ext cx="1347737" cy="1427522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6" name="직선 연결선 25"/>
          <p:cNvCxnSpPr/>
          <p:nvPr/>
        </p:nvCxnSpPr>
        <p:spPr>
          <a:xfrm>
            <a:off x="6281929" y="4090487"/>
            <a:ext cx="163979" cy="163979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직선 연결선 28"/>
          <p:cNvCxnSpPr/>
          <p:nvPr/>
        </p:nvCxnSpPr>
        <p:spPr>
          <a:xfrm>
            <a:off x="4940049" y="5511028"/>
            <a:ext cx="163979" cy="163979"/>
          </a:xfrm>
          <a:prstGeom prst="line">
            <a:avLst/>
          </a:prstGeom>
          <a:ln w="127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직사각형 24"/>
          <p:cNvSpPr/>
          <p:nvPr/>
        </p:nvSpPr>
        <p:spPr>
          <a:xfrm>
            <a:off x="7105277" y="4085952"/>
            <a:ext cx="1347737" cy="1427522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7" name="직선 연결선 26"/>
          <p:cNvCxnSpPr/>
          <p:nvPr/>
        </p:nvCxnSpPr>
        <p:spPr>
          <a:xfrm>
            <a:off x="8459441" y="4090487"/>
            <a:ext cx="163979" cy="163979"/>
          </a:xfrm>
          <a:prstGeom prst="lin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직선 연결선 27"/>
          <p:cNvCxnSpPr/>
          <p:nvPr/>
        </p:nvCxnSpPr>
        <p:spPr>
          <a:xfrm>
            <a:off x="7109812" y="5518777"/>
            <a:ext cx="163979" cy="163979"/>
          </a:xfrm>
          <a:prstGeom prst="line">
            <a:avLst/>
          </a:prstGeom>
          <a:solidFill>
            <a:schemeClr val="accent6">
              <a:lumMod val="75000"/>
            </a:schemeClr>
          </a:solidFill>
          <a:ln w="127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이등변 삼각형 2"/>
          <p:cNvSpPr/>
          <p:nvPr/>
        </p:nvSpPr>
        <p:spPr>
          <a:xfrm>
            <a:off x="827584" y="2276302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이등변 삼각형 23"/>
          <p:cNvSpPr/>
          <p:nvPr/>
        </p:nvSpPr>
        <p:spPr>
          <a:xfrm rot="185755">
            <a:off x="827584" y="2271558"/>
            <a:ext cx="3024336" cy="2448272"/>
          </a:xfrm>
          <a:prstGeom prst="triangl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1835696" y="2107199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타원 17"/>
          <p:cNvSpPr/>
          <p:nvPr/>
        </p:nvSpPr>
        <p:spPr>
          <a:xfrm>
            <a:off x="395536" y="4129367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타원 18"/>
          <p:cNvSpPr/>
          <p:nvPr/>
        </p:nvSpPr>
        <p:spPr>
          <a:xfrm>
            <a:off x="3059832" y="4129367"/>
            <a:ext cx="1008112" cy="1008112"/>
          </a:xfrm>
          <a:prstGeom prst="ellipse">
            <a:avLst/>
          </a:prstGeom>
          <a:solidFill>
            <a:schemeClr val="bg1"/>
          </a:solidFill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9418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528614" y="2492896"/>
            <a:ext cx="1872208" cy="187220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2824759" y="1989396"/>
            <a:ext cx="1125345" cy="2879208"/>
          </a:xfrm>
          <a:custGeom>
            <a:avLst/>
            <a:gdLst>
              <a:gd name="connsiteX0" fmla="*/ 648071 w 1125345"/>
              <a:gd name="connsiteY0" fmla="*/ 1655628 h 2879208"/>
              <a:gd name="connsiteX1" fmla="*/ 0 w 1125345"/>
              <a:gd name="connsiteY1" fmla="*/ 923026 h 2879208"/>
              <a:gd name="connsiteX2" fmla="*/ 0 w 1125345"/>
              <a:gd name="connsiteY2" fmla="*/ 0 h 2879208"/>
              <a:gd name="connsiteX3" fmla="*/ 1125345 w 1125345"/>
              <a:gd name="connsiteY3" fmla="*/ 1439604 h 2879208"/>
              <a:gd name="connsiteX4" fmla="*/ 0 w 1125345"/>
              <a:gd name="connsiteY4" fmla="*/ 2879208 h 2879208"/>
              <a:gd name="connsiteX5" fmla="*/ 0 w 1125345"/>
              <a:gd name="connsiteY5" fmla="*/ 1655628 h 2879208"/>
              <a:gd name="connsiteX6" fmla="*/ 739511 w 1125345"/>
              <a:gd name="connsiteY6" fmla="*/ 1747068 h 2879208"/>
              <a:gd name="connsiteX0" fmla="*/ 648071 w 1125345"/>
              <a:gd name="connsiteY0" fmla="*/ 1655628 h 2879208"/>
              <a:gd name="connsiteX1" fmla="*/ 0 w 1125345"/>
              <a:gd name="connsiteY1" fmla="*/ 923026 h 2879208"/>
              <a:gd name="connsiteX2" fmla="*/ 0 w 1125345"/>
              <a:gd name="connsiteY2" fmla="*/ 0 h 2879208"/>
              <a:gd name="connsiteX3" fmla="*/ 1125345 w 1125345"/>
              <a:gd name="connsiteY3" fmla="*/ 1439604 h 2879208"/>
              <a:gd name="connsiteX4" fmla="*/ 0 w 1125345"/>
              <a:gd name="connsiteY4" fmla="*/ 2879208 h 2879208"/>
              <a:gd name="connsiteX5" fmla="*/ 0 w 1125345"/>
              <a:gd name="connsiteY5" fmla="*/ 1655628 h 2879208"/>
              <a:gd name="connsiteX0" fmla="*/ 0 w 1125345"/>
              <a:gd name="connsiteY0" fmla="*/ 923026 h 2879208"/>
              <a:gd name="connsiteX1" fmla="*/ 0 w 1125345"/>
              <a:gd name="connsiteY1" fmla="*/ 0 h 2879208"/>
              <a:gd name="connsiteX2" fmla="*/ 1125345 w 1125345"/>
              <a:gd name="connsiteY2" fmla="*/ 1439604 h 2879208"/>
              <a:gd name="connsiteX3" fmla="*/ 0 w 1125345"/>
              <a:gd name="connsiteY3" fmla="*/ 2879208 h 2879208"/>
              <a:gd name="connsiteX4" fmla="*/ 0 w 1125345"/>
              <a:gd name="connsiteY4" fmla="*/ 1655628 h 2879208"/>
              <a:gd name="connsiteX0" fmla="*/ 0 w 1125345"/>
              <a:gd name="connsiteY0" fmla="*/ 0 h 2879208"/>
              <a:gd name="connsiteX1" fmla="*/ 1125345 w 1125345"/>
              <a:gd name="connsiteY1" fmla="*/ 1439604 h 2879208"/>
              <a:gd name="connsiteX2" fmla="*/ 0 w 1125345"/>
              <a:gd name="connsiteY2" fmla="*/ 2879208 h 2879208"/>
              <a:gd name="connsiteX3" fmla="*/ 0 w 1125345"/>
              <a:gd name="connsiteY3" fmla="*/ 1655628 h 2879208"/>
              <a:gd name="connsiteX0" fmla="*/ 0 w 1125345"/>
              <a:gd name="connsiteY0" fmla="*/ 0 h 2879208"/>
              <a:gd name="connsiteX1" fmla="*/ 1125345 w 1125345"/>
              <a:gd name="connsiteY1" fmla="*/ 1439604 h 2879208"/>
              <a:gd name="connsiteX2" fmla="*/ 0 w 1125345"/>
              <a:gd name="connsiteY2" fmla="*/ 2879208 h 287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25345" h="2879208">
                <a:moveTo>
                  <a:pt x="0" y="0"/>
                </a:moveTo>
                <a:cubicBezTo>
                  <a:pt x="646600" y="159342"/>
                  <a:pt x="1125345" y="743565"/>
                  <a:pt x="1125345" y="1439604"/>
                </a:cubicBezTo>
                <a:cubicBezTo>
                  <a:pt x="1125345" y="2135643"/>
                  <a:pt x="646600" y="2719866"/>
                  <a:pt x="0" y="2879208"/>
                </a:cubicBezTo>
              </a:path>
            </a:pathLst>
          </a:custGeom>
          <a:noFill/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899545" y="1989396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8"/>
          <p:cNvSpPr/>
          <p:nvPr/>
        </p:nvSpPr>
        <p:spPr>
          <a:xfrm>
            <a:off x="3899545" y="4083199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4286064" y="3036298"/>
            <a:ext cx="3312368" cy="756084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3406481" y="2277428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406481" y="4391978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3853319" y="3324330"/>
            <a:ext cx="180020" cy="18002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09098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그룹 26"/>
          <p:cNvGrpSpPr/>
          <p:nvPr/>
        </p:nvGrpSpPr>
        <p:grpSpPr>
          <a:xfrm>
            <a:off x="563131" y="1670981"/>
            <a:ext cx="3516038" cy="3516038"/>
            <a:chOff x="1740035" y="590786"/>
            <a:chExt cx="5663927" cy="5663927"/>
          </a:xfrm>
        </p:grpSpPr>
        <p:sp>
          <p:nvSpPr>
            <p:cNvPr id="4" name="타원 3"/>
            <p:cNvSpPr/>
            <p:nvPr/>
          </p:nvSpPr>
          <p:spPr>
            <a:xfrm>
              <a:off x="3635896" y="2486646"/>
              <a:ext cx="1872208" cy="187220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타원 13"/>
            <p:cNvSpPr/>
            <p:nvPr/>
          </p:nvSpPr>
          <p:spPr>
            <a:xfrm>
              <a:off x="3887924" y="590786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3887924" y="4886561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" name="그룹 1"/>
            <p:cNvGrpSpPr/>
            <p:nvPr/>
          </p:nvGrpSpPr>
          <p:grpSpPr>
            <a:xfrm rot="5400000">
              <a:off x="3887923" y="590787"/>
              <a:ext cx="1368152" cy="5663927"/>
              <a:chOff x="4040324" y="743186"/>
              <a:chExt cx="1368152" cy="5663927"/>
            </a:xfrm>
          </p:grpSpPr>
          <p:sp>
            <p:nvSpPr>
              <p:cNvPr id="21" name="타원 20"/>
              <p:cNvSpPr/>
              <p:nvPr/>
            </p:nvSpPr>
            <p:spPr>
              <a:xfrm>
                <a:off x="4040324" y="743186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" name="타원 21"/>
              <p:cNvSpPr/>
              <p:nvPr/>
            </p:nvSpPr>
            <p:spPr>
              <a:xfrm>
                <a:off x="4040324" y="5038961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7" name="자유형 6"/>
            <p:cNvSpPr/>
            <p:nvPr/>
          </p:nvSpPr>
          <p:spPr>
            <a:xfrm>
              <a:off x="4572000" y="1276350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자유형 22"/>
            <p:cNvSpPr/>
            <p:nvPr/>
          </p:nvSpPr>
          <p:spPr>
            <a:xfrm flipH="1" flipV="1">
              <a:off x="3400425" y="4358854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자유형 23"/>
            <p:cNvSpPr/>
            <p:nvPr/>
          </p:nvSpPr>
          <p:spPr>
            <a:xfrm rot="16200000">
              <a:off x="2451521" y="2243138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자유형 24"/>
            <p:cNvSpPr/>
            <p:nvPr/>
          </p:nvSpPr>
          <p:spPr>
            <a:xfrm rot="16200000" flipH="1" flipV="1">
              <a:off x="5534025" y="3414712"/>
              <a:ext cx="1171575" cy="1200150"/>
            </a:xfrm>
            <a:custGeom>
              <a:avLst/>
              <a:gdLst>
                <a:gd name="connsiteX0" fmla="*/ 676275 w 1171575"/>
                <a:gd name="connsiteY0" fmla="*/ 0 h 1200150"/>
                <a:gd name="connsiteX1" fmla="*/ 1171575 w 1171575"/>
                <a:gd name="connsiteY1" fmla="*/ 0 h 1200150"/>
                <a:gd name="connsiteX2" fmla="*/ 1171575 w 1171575"/>
                <a:gd name="connsiteY2" fmla="*/ 923925 h 1200150"/>
                <a:gd name="connsiteX3" fmla="*/ 0 w 1171575"/>
                <a:gd name="connsiteY3" fmla="*/ 923925 h 1200150"/>
                <a:gd name="connsiteX4" fmla="*/ 0 w 1171575"/>
                <a:gd name="connsiteY4" fmla="*/ 12001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1575" h="1200150">
                  <a:moveTo>
                    <a:pt x="676275" y="0"/>
                  </a:moveTo>
                  <a:lnTo>
                    <a:pt x="1171575" y="0"/>
                  </a:lnTo>
                  <a:lnTo>
                    <a:pt x="1171575" y="923925"/>
                  </a:lnTo>
                  <a:lnTo>
                    <a:pt x="0" y="923925"/>
                  </a:lnTo>
                  <a:lnTo>
                    <a:pt x="0" y="1200150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" name="그룹 27"/>
          <p:cNvGrpSpPr/>
          <p:nvPr/>
        </p:nvGrpSpPr>
        <p:grpSpPr>
          <a:xfrm>
            <a:off x="4391980" y="1756277"/>
            <a:ext cx="4368815" cy="3398312"/>
            <a:chOff x="1740036" y="1219887"/>
            <a:chExt cx="5663927" cy="4405723"/>
          </a:xfrm>
        </p:grpSpPr>
        <p:sp>
          <p:nvSpPr>
            <p:cNvPr id="29" name="타원 28"/>
            <p:cNvSpPr/>
            <p:nvPr/>
          </p:nvSpPr>
          <p:spPr>
            <a:xfrm rot="18900000">
              <a:off x="3635896" y="2486645"/>
              <a:ext cx="1872208" cy="187220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29"/>
            <p:cNvSpPr/>
            <p:nvPr/>
          </p:nvSpPr>
          <p:spPr>
            <a:xfrm rot="18900000">
              <a:off x="2369138" y="1219887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 rot="18900000">
              <a:off x="5406709" y="4257458"/>
              <a:ext cx="1368152" cy="1368152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2" name="그룹 31"/>
            <p:cNvGrpSpPr/>
            <p:nvPr/>
          </p:nvGrpSpPr>
          <p:grpSpPr>
            <a:xfrm rot="2700000">
              <a:off x="3887924" y="590786"/>
              <a:ext cx="1368152" cy="5663927"/>
              <a:chOff x="4040324" y="743186"/>
              <a:chExt cx="1368152" cy="5663927"/>
            </a:xfrm>
          </p:grpSpPr>
          <p:sp>
            <p:nvSpPr>
              <p:cNvPr id="37" name="타원 36"/>
              <p:cNvSpPr/>
              <p:nvPr/>
            </p:nvSpPr>
            <p:spPr>
              <a:xfrm>
                <a:off x="4040324" y="743186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" name="타원 37"/>
              <p:cNvSpPr/>
              <p:nvPr/>
            </p:nvSpPr>
            <p:spPr>
              <a:xfrm>
                <a:off x="4040324" y="5038961"/>
                <a:ext cx="1368152" cy="1368152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381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3" name="자유형 32"/>
            <p:cNvSpPr/>
            <p:nvPr/>
          </p:nvSpPr>
          <p:spPr>
            <a:xfrm>
              <a:off x="3733800" y="1895475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자유형 33"/>
            <p:cNvSpPr/>
            <p:nvPr/>
          </p:nvSpPr>
          <p:spPr>
            <a:xfrm rot="5400000">
              <a:off x="5400223" y="2733676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자유형 34"/>
            <p:cNvSpPr/>
            <p:nvPr/>
          </p:nvSpPr>
          <p:spPr>
            <a:xfrm rot="10800000">
              <a:off x="4572000" y="4370038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" name="자유형 35"/>
            <p:cNvSpPr/>
            <p:nvPr/>
          </p:nvSpPr>
          <p:spPr>
            <a:xfrm rot="16200000">
              <a:off x="2915103" y="3531838"/>
              <a:ext cx="838200" cy="581025"/>
            </a:xfrm>
            <a:custGeom>
              <a:avLst/>
              <a:gdLst>
                <a:gd name="connsiteX0" fmla="*/ 0 w 838200"/>
                <a:gd name="connsiteY0" fmla="*/ 0 h 581025"/>
                <a:gd name="connsiteX1" fmla="*/ 838200 w 838200"/>
                <a:gd name="connsiteY1" fmla="*/ 0 h 581025"/>
                <a:gd name="connsiteX2" fmla="*/ 838200 w 838200"/>
                <a:gd name="connsiteY2" fmla="*/ 5810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8200" h="581025">
                  <a:moveTo>
                    <a:pt x="0" y="0"/>
                  </a:moveTo>
                  <a:lnTo>
                    <a:pt x="838200" y="0"/>
                  </a:lnTo>
                  <a:lnTo>
                    <a:pt x="838200" y="581025"/>
                  </a:lnTo>
                </a:path>
              </a:pathLst>
            </a:custGeom>
            <a:ln w="19050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8608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오각형 6"/>
          <p:cNvSpPr/>
          <p:nvPr/>
        </p:nvSpPr>
        <p:spPr>
          <a:xfrm rot="16200000" flipV="1">
            <a:off x="1287723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오각형 9"/>
          <p:cNvSpPr/>
          <p:nvPr/>
        </p:nvSpPr>
        <p:spPr>
          <a:xfrm rot="16200000" flipV="1">
            <a:off x="3388666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오각형 10"/>
          <p:cNvSpPr/>
          <p:nvPr/>
        </p:nvSpPr>
        <p:spPr>
          <a:xfrm rot="16200000" flipV="1">
            <a:off x="5478725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한쪽 모서리가 둥근 사각형 1"/>
          <p:cNvSpPr/>
          <p:nvPr/>
        </p:nvSpPr>
        <p:spPr>
          <a:xfrm flipV="1">
            <a:off x="1619668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한쪽 모서리가 둥근 사각형 22"/>
          <p:cNvSpPr/>
          <p:nvPr/>
        </p:nvSpPr>
        <p:spPr>
          <a:xfrm flipV="1">
            <a:off x="3724239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한쪽 모서리가 둥근 사각형 27"/>
          <p:cNvSpPr/>
          <p:nvPr/>
        </p:nvSpPr>
        <p:spPr>
          <a:xfrm flipV="1">
            <a:off x="5814296" y="1916832"/>
            <a:ext cx="1944217" cy="756084"/>
          </a:xfrm>
          <a:prstGeom prst="round1Rect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82399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오각형 6"/>
          <p:cNvSpPr/>
          <p:nvPr/>
        </p:nvSpPr>
        <p:spPr>
          <a:xfrm rot="16200000" flipV="1">
            <a:off x="1287723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오각형 9"/>
          <p:cNvSpPr/>
          <p:nvPr/>
        </p:nvSpPr>
        <p:spPr>
          <a:xfrm rot="16200000" flipV="1">
            <a:off x="3388666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오각형 10"/>
          <p:cNvSpPr/>
          <p:nvPr/>
        </p:nvSpPr>
        <p:spPr>
          <a:xfrm rot="16200000" flipV="1">
            <a:off x="5478725" y="2932856"/>
            <a:ext cx="2608109" cy="1944215"/>
          </a:xfrm>
          <a:prstGeom prst="homePlate">
            <a:avLst>
              <a:gd name="adj" fmla="val 7969"/>
            </a:avLst>
          </a:prstGeom>
          <a:solidFill>
            <a:schemeClr val="bg1"/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" name="그룹 18"/>
          <p:cNvGrpSpPr/>
          <p:nvPr/>
        </p:nvGrpSpPr>
        <p:grpSpPr>
          <a:xfrm>
            <a:off x="1616039" y="1693264"/>
            <a:ext cx="1947846" cy="979652"/>
            <a:chOff x="1616039" y="1693264"/>
            <a:chExt cx="1947846" cy="979652"/>
          </a:xfrm>
        </p:grpSpPr>
        <p:cxnSp>
          <p:nvCxnSpPr>
            <p:cNvPr id="4" name="직선 연결선 3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" name="한쪽 모서리가 둥근 사각형 1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3720610" y="1693264"/>
            <a:ext cx="1947846" cy="979652"/>
            <a:chOff x="1616039" y="1693264"/>
            <a:chExt cx="1947846" cy="979652"/>
          </a:xfrm>
        </p:grpSpPr>
        <p:cxnSp>
          <p:nvCxnSpPr>
            <p:cNvPr id="21" name="직선 연결선 20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한쪽 모서리가 둥근 사각형 22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23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5810667" y="1693264"/>
            <a:ext cx="1947846" cy="979652"/>
            <a:chOff x="1616039" y="1693264"/>
            <a:chExt cx="1947846" cy="979652"/>
          </a:xfrm>
        </p:grpSpPr>
        <p:cxnSp>
          <p:nvCxnSpPr>
            <p:cNvPr id="26" name="직선 연결선 25"/>
            <p:cNvCxnSpPr/>
            <p:nvPr/>
          </p:nvCxnSpPr>
          <p:spPr>
            <a:xfrm flipV="1">
              <a:off x="1616039" y="1700808"/>
              <a:ext cx="216024" cy="21602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이등변 삼각형 5"/>
            <p:cNvSpPr/>
            <p:nvPr/>
          </p:nvSpPr>
          <p:spPr>
            <a:xfrm rot="900000">
              <a:off x="1652816" y="1693264"/>
              <a:ext cx="217718" cy="256758"/>
            </a:xfrm>
            <a:custGeom>
              <a:avLst/>
              <a:gdLst/>
              <a:ahLst/>
              <a:cxnLst/>
              <a:rect l="l" t="t" r="r" b="b"/>
              <a:pathLst>
                <a:path w="335465" h="395620">
                  <a:moveTo>
                    <a:pt x="229459" y="0"/>
                  </a:moveTo>
                  <a:lnTo>
                    <a:pt x="335465" y="395620"/>
                  </a:lnTo>
                  <a:lnTo>
                    <a:pt x="0" y="3956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한쪽 모서리가 둥근 사각형 27"/>
            <p:cNvSpPr/>
            <p:nvPr/>
          </p:nvSpPr>
          <p:spPr>
            <a:xfrm flipV="1">
              <a:off x="1619668" y="1916832"/>
              <a:ext cx="1944217" cy="756084"/>
            </a:xfrm>
            <a:prstGeom prst="round1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2519768" y="1973823"/>
              <a:ext cx="144016" cy="144016"/>
            </a:xfrm>
            <a:prstGeom prst="ellipse">
              <a:avLst/>
            </a:prstGeom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5282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1736685" y="1715438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1/2 액자 5"/>
          <p:cNvSpPr/>
          <p:nvPr/>
        </p:nvSpPr>
        <p:spPr>
          <a:xfrm rot="8100000">
            <a:off x="3147041" y="1925209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1736685" y="2617646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1/2 액자 7"/>
          <p:cNvSpPr/>
          <p:nvPr/>
        </p:nvSpPr>
        <p:spPr>
          <a:xfrm rot="8100000">
            <a:off x="3147041" y="2827417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1736685" y="3519854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1/2 액자 9"/>
          <p:cNvSpPr/>
          <p:nvPr/>
        </p:nvSpPr>
        <p:spPr>
          <a:xfrm rot="8100000">
            <a:off x="3147041" y="3729625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1736685" y="4422062"/>
            <a:ext cx="5670630" cy="72008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1/2 액자 11"/>
          <p:cNvSpPr/>
          <p:nvPr/>
        </p:nvSpPr>
        <p:spPr>
          <a:xfrm rot="8100000">
            <a:off x="3147041" y="4631833"/>
            <a:ext cx="300536" cy="300536"/>
          </a:xfrm>
          <a:prstGeom prst="halfFram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074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468036" y="1073283"/>
            <a:ext cx="6200308" cy="4895117"/>
            <a:chOff x="891972" y="260649"/>
            <a:chExt cx="7229616" cy="5707751"/>
          </a:xfrm>
        </p:grpSpPr>
        <p:sp>
          <p:nvSpPr>
            <p:cNvPr id="4" name="직사각형 3"/>
            <p:cNvSpPr/>
            <p:nvPr/>
          </p:nvSpPr>
          <p:spPr>
            <a:xfrm>
              <a:off x="971600" y="370757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L 도형 4"/>
            <p:cNvSpPr/>
            <p:nvPr/>
          </p:nvSpPr>
          <p:spPr>
            <a:xfrm>
              <a:off x="891972" y="1200945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L 도형 5"/>
            <p:cNvSpPr/>
            <p:nvPr/>
          </p:nvSpPr>
          <p:spPr>
            <a:xfrm rot="10800000">
              <a:off x="5745324" y="260649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971600" y="1852444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L 도형 7"/>
            <p:cNvSpPr/>
            <p:nvPr/>
          </p:nvSpPr>
          <p:spPr>
            <a:xfrm>
              <a:off x="930072" y="2636912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L 도형 8"/>
            <p:cNvSpPr/>
            <p:nvPr/>
          </p:nvSpPr>
          <p:spPr>
            <a:xfrm rot="10800000">
              <a:off x="5697840" y="1795676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직사각형 9"/>
            <p:cNvSpPr/>
            <p:nvPr/>
          </p:nvSpPr>
          <p:spPr>
            <a:xfrm>
              <a:off x="971600" y="3337992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L 도형 10"/>
            <p:cNvSpPr/>
            <p:nvPr/>
          </p:nvSpPr>
          <p:spPr>
            <a:xfrm>
              <a:off x="930072" y="4122460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L 도형 12"/>
            <p:cNvSpPr/>
            <p:nvPr/>
          </p:nvSpPr>
          <p:spPr>
            <a:xfrm flipV="1">
              <a:off x="930072" y="3284984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971600" y="4816272"/>
              <a:ext cx="7056784" cy="1152128"/>
            </a:xfrm>
            <a:prstGeom prst="rect">
              <a:avLst/>
            </a:pr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L 도형 15"/>
            <p:cNvSpPr/>
            <p:nvPr/>
          </p:nvSpPr>
          <p:spPr>
            <a:xfrm flipV="1">
              <a:off x="930072" y="4763264"/>
              <a:ext cx="2376264" cy="432048"/>
            </a:xfrm>
            <a:prstGeom prst="corner">
              <a:avLst>
                <a:gd name="adj1" fmla="val 23545"/>
                <a:gd name="adj2" fmla="val 20017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26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모서리가 접힌 도형 7"/>
          <p:cNvSpPr/>
          <p:nvPr/>
        </p:nvSpPr>
        <p:spPr>
          <a:xfrm>
            <a:off x="1385771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접힌 도형 8"/>
          <p:cNvSpPr/>
          <p:nvPr/>
        </p:nvSpPr>
        <p:spPr>
          <a:xfrm>
            <a:off x="3047054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접힌 도형 9"/>
          <p:cNvSpPr/>
          <p:nvPr/>
        </p:nvSpPr>
        <p:spPr>
          <a:xfrm>
            <a:off x="4704969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접힌 도형 10"/>
          <p:cNvSpPr/>
          <p:nvPr/>
        </p:nvSpPr>
        <p:spPr>
          <a:xfrm>
            <a:off x="6394731" y="1463261"/>
            <a:ext cx="1345621" cy="1497687"/>
          </a:xfrm>
          <a:prstGeom prst="foldedCorner">
            <a:avLst>
              <a:gd name="adj" fmla="val 25209"/>
            </a:avLst>
          </a:prstGeom>
          <a:solidFill>
            <a:schemeClr val="bg1"/>
          </a:solidFill>
          <a:ln w="12700">
            <a:solidFill>
              <a:schemeClr val="bg2">
                <a:lumMod val="7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배지 2"/>
          <p:cNvSpPr/>
          <p:nvPr/>
        </p:nvSpPr>
        <p:spPr>
          <a:xfrm>
            <a:off x="1292522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배지 14"/>
          <p:cNvSpPr/>
          <p:nvPr/>
        </p:nvSpPr>
        <p:spPr>
          <a:xfrm>
            <a:off x="1292522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배지 15"/>
          <p:cNvSpPr/>
          <p:nvPr/>
        </p:nvSpPr>
        <p:spPr>
          <a:xfrm>
            <a:off x="3039243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배지 16"/>
          <p:cNvSpPr/>
          <p:nvPr/>
        </p:nvSpPr>
        <p:spPr>
          <a:xfrm>
            <a:off x="3039243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배지 17"/>
          <p:cNvSpPr/>
          <p:nvPr/>
        </p:nvSpPr>
        <p:spPr>
          <a:xfrm>
            <a:off x="4766978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배지 18"/>
          <p:cNvSpPr/>
          <p:nvPr/>
        </p:nvSpPr>
        <p:spPr>
          <a:xfrm>
            <a:off x="4766978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배지 19"/>
          <p:cNvSpPr/>
          <p:nvPr/>
        </p:nvSpPr>
        <p:spPr>
          <a:xfrm>
            <a:off x="6523192" y="4091596"/>
            <a:ext cx="1331381" cy="2063285"/>
          </a:xfrm>
          <a:prstGeom prst="plaque">
            <a:avLst>
              <a:gd name="adj" fmla="val 4244"/>
            </a:avLst>
          </a:prstGeom>
          <a:solidFill>
            <a:schemeClr val="bg2">
              <a:lumMod val="90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배지 20"/>
          <p:cNvSpPr/>
          <p:nvPr/>
        </p:nvSpPr>
        <p:spPr>
          <a:xfrm>
            <a:off x="6523192" y="3681028"/>
            <a:ext cx="1331381" cy="356904"/>
          </a:xfrm>
          <a:prstGeom prst="plaque">
            <a:avLst>
              <a:gd name="adj" fmla="val 14883"/>
            </a:avLst>
          </a:prstGeom>
          <a:solidFill>
            <a:schemeClr val="bg2">
              <a:lumMod val="25000"/>
            </a:schemeClr>
          </a:solidFill>
          <a:ln w="6350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00864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878804" y="630380"/>
            <a:ext cx="3470461" cy="264907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878804" y="630380"/>
            <a:ext cx="3470461" cy="249478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4794735" y="630380"/>
            <a:ext cx="3470461" cy="264907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>
            <a:off x="4794735" y="630380"/>
            <a:ext cx="3470461" cy="249478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878804" y="3578544"/>
            <a:ext cx="3470461" cy="264907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878804" y="3578544"/>
            <a:ext cx="267972" cy="264907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4794735" y="3578544"/>
            <a:ext cx="3470461" cy="264907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0"/>
          <p:cNvSpPr/>
          <p:nvPr/>
        </p:nvSpPr>
        <p:spPr>
          <a:xfrm>
            <a:off x="4794735" y="3578544"/>
            <a:ext cx="267972" cy="264907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13512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모서리가 둥근 직사각형 4"/>
          <p:cNvSpPr/>
          <p:nvPr/>
        </p:nvSpPr>
        <p:spPr>
          <a:xfrm>
            <a:off x="736266" y="522368"/>
            <a:ext cx="3604403" cy="275131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736266" y="522368"/>
            <a:ext cx="3604403" cy="259107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4803331" y="522368"/>
            <a:ext cx="3604403" cy="275131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모서리가 둥근 직사각형 5"/>
          <p:cNvSpPr/>
          <p:nvPr/>
        </p:nvSpPr>
        <p:spPr>
          <a:xfrm>
            <a:off x="4803331" y="522368"/>
            <a:ext cx="3604403" cy="259107"/>
          </a:xfrm>
          <a:custGeom>
            <a:avLst/>
            <a:gdLst/>
            <a:ahLst/>
            <a:cxnLst/>
            <a:rect l="l" t="t" r="r" b="b"/>
            <a:pathLst>
              <a:path w="3961134" h="284751">
                <a:moveTo>
                  <a:pt x="240589" y="0"/>
                </a:moveTo>
                <a:lnTo>
                  <a:pt x="3720545" y="0"/>
                </a:lnTo>
                <a:cubicBezTo>
                  <a:pt x="3853419" y="0"/>
                  <a:pt x="3961134" y="107715"/>
                  <a:pt x="3961134" y="240589"/>
                </a:cubicBezTo>
                <a:lnTo>
                  <a:pt x="3961134" y="284751"/>
                </a:lnTo>
                <a:lnTo>
                  <a:pt x="0" y="284751"/>
                </a:ln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모서리가 둥근 직사각형 9"/>
          <p:cNvSpPr/>
          <p:nvPr/>
        </p:nvSpPr>
        <p:spPr>
          <a:xfrm>
            <a:off x="736266" y="3584316"/>
            <a:ext cx="3604403" cy="2751316"/>
          </a:xfrm>
          <a:prstGeom prst="roundRect">
            <a:avLst>
              <a:gd name="adj" fmla="val 7957"/>
            </a:avLst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모서리가 둥근 직사각형 10"/>
          <p:cNvSpPr/>
          <p:nvPr/>
        </p:nvSpPr>
        <p:spPr>
          <a:xfrm>
            <a:off x="736266" y="3584316"/>
            <a:ext cx="278314" cy="275131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4803331" y="3584316"/>
            <a:ext cx="3604403" cy="2751316"/>
          </a:xfrm>
          <a:prstGeom prst="roundRect">
            <a:avLst>
              <a:gd name="adj" fmla="val 7957"/>
            </a:avLst>
          </a:prstGeom>
          <a:noFill/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0"/>
          <p:cNvSpPr/>
          <p:nvPr/>
        </p:nvSpPr>
        <p:spPr>
          <a:xfrm>
            <a:off x="4803331" y="3584316"/>
            <a:ext cx="278314" cy="2751316"/>
          </a:xfrm>
          <a:custGeom>
            <a:avLst/>
            <a:gdLst/>
            <a:ahLst/>
            <a:cxnLst/>
            <a:rect l="l" t="t" r="r" b="b"/>
            <a:pathLst>
              <a:path w="305859" h="3023617">
                <a:moveTo>
                  <a:pt x="240589" y="0"/>
                </a:moveTo>
                <a:lnTo>
                  <a:pt x="305859" y="0"/>
                </a:lnTo>
                <a:lnTo>
                  <a:pt x="305859" y="3023617"/>
                </a:lnTo>
                <a:lnTo>
                  <a:pt x="240589" y="3023617"/>
                </a:lnTo>
                <a:cubicBezTo>
                  <a:pt x="107715" y="3023617"/>
                  <a:pt x="0" y="2915902"/>
                  <a:pt x="0" y="2783028"/>
                </a:cubicBezTo>
                <a:lnTo>
                  <a:pt x="0" y="240589"/>
                </a:lnTo>
                <a:cubicBezTo>
                  <a:pt x="0" y="107715"/>
                  <a:pt x="107715" y="0"/>
                  <a:pt x="240589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28818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0"/>
            <a:ext cx="9144000" cy="445319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/>
          <p:cNvSpPr/>
          <p:nvPr/>
        </p:nvSpPr>
        <p:spPr>
          <a:xfrm>
            <a:off x="6477000" y="4176631"/>
            <a:ext cx="2664296" cy="274178"/>
          </a:xfrm>
          <a:custGeom>
            <a:avLst/>
            <a:gdLst/>
            <a:ahLst/>
            <a:cxnLst/>
            <a:rect l="l" t="t" r="r" b="b"/>
            <a:pathLst>
              <a:path w="2664296" h="274178">
                <a:moveTo>
                  <a:pt x="444790" y="0"/>
                </a:moveTo>
                <a:lnTo>
                  <a:pt x="720080" y="0"/>
                </a:lnTo>
                <a:lnTo>
                  <a:pt x="841494" y="0"/>
                </a:lnTo>
                <a:lnTo>
                  <a:pt x="2664296" y="0"/>
                </a:lnTo>
                <a:lnTo>
                  <a:pt x="2664296" y="274178"/>
                </a:lnTo>
                <a:lnTo>
                  <a:pt x="841494" y="274178"/>
                </a:lnTo>
                <a:lnTo>
                  <a:pt x="720080" y="274178"/>
                </a:lnTo>
                <a:lnTo>
                  <a:pt x="444790" y="274178"/>
                </a:lnTo>
                <a:lnTo>
                  <a:pt x="0" y="274178"/>
                </a:lnTo>
                <a:lnTo>
                  <a:pt x="0" y="273058"/>
                </a:lnTo>
                <a:cubicBezTo>
                  <a:pt x="71029" y="271542"/>
                  <a:pt x="181876" y="250330"/>
                  <a:pt x="278284" y="131811"/>
                </a:cubicBezTo>
                <a:cubicBezTo>
                  <a:pt x="331949" y="65839"/>
                  <a:pt x="398632" y="1400"/>
                  <a:pt x="444790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0" y="4450966"/>
            <a:ext cx="6484143" cy="274178"/>
          </a:xfrm>
          <a:custGeom>
            <a:avLst/>
            <a:gdLst/>
            <a:ahLst/>
            <a:cxnLst/>
            <a:rect l="l" t="t" r="r" b="b"/>
            <a:pathLst>
              <a:path w="6484143" h="274178">
                <a:moveTo>
                  <a:pt x="0" y="0"/>
                </a:moveTo>
                <a:lnTo>
                  <a:pt x="5642649" y="0"/>
                </a:lnTo>
                <a:lnTo>
                  <a:pt x="5795963" y="0"/>
                </a:lnTo>
                <a:lnTo>
                  <a:pt x="6039354" y="0"/>
                </a:lnTo>
                <a:lnTo>
                  <a:pt x="6484143" y="0"/>
                </a:lnTo>
                <a:lnTo>
                  <a:pt x="6484143" y="1121"/>
                </a:lnTo>
                <a:cubicBezTo>
                  <a:pt x="6413114" y="2636"/>
                  <a:pt x="6302268" y="23848"/>
                  <a:pt x="6205859" y="142368"/>
                </a:cubicBezTo>
                <a:cubicBezTo>
                  <a:pt x="6152195" y="208340"/>
                  <a:pt x="6085512" y="272778"/>
                  <a:pt x="6039354" y="274178"/>
                </a:cubicBezTo>
                <a:lnTo>
                  <a:pt x="5795963" y="274178"/>
                </a:lnTo>
                <a:lnTo>
                  <a:pt x="5642649" y="274178"/>
                </a:lnTo>
                <a:lnTo>
                  <a:pt x="0" y="274178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784788" y="1866457"/>
            <a:ext cx="756489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착한</a:t>
            </a:r>
            <a:r>
              <a:rPr lang="ko-KR" altLang="en-US" sz="48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</a:t>
            </a:r>
            <a:r>
              <a:rPr lang="ko-KR" altLang="en-US" sz="60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기업</a:t>
            </a:r>
            <a:r>
              <a:rPr lang="ko-KR" altLang="en-US" sz="44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이</a:t>
            </a:r>
            <a:r>
              <a:rPr lang="ko-KR" altLang="en-US" sz="48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</a:t>
            </a:r>
            <a:r>
              <a:rPr lang="ko-KR" altLang="en-US" sz="44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돈 </a:t>
            </a:r>
            <a:r>
              <a:rPr lang="ko-KR" altLang="en-US" sz="4400" dirty="0" err="1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잘버는</a:t>
            </a:r>
            <a:r>
              <a:rPr lang="ko-KR" altLang="en-US" sz="4400" dirty="0" smtClean="0">
                <a:solidFill>
                  <a:schemeClr val="bg1">
                    <a:lumMod val="85000"/>
                  </a:schemeClr>
                </a:solidFill>
                <a:latin typeface="옥션고딕 M" pitchFamily="2" charset="-127"/>
                <a:ea typeface="옥션고딕 M" pitchFamily="2" charset="-127"/>
              </a:rPr>
              <a:t> 이유</a:t>
            </a:r>
            <a:endParaRPr lang="en-US" altLang="ko-KR" sz="4400" dirty="0" smtClean="0">
              <a:solidFill>
                <a:schemeClr val="bg1">
                  <a:lumMod val="85000"/>
                </a:schemeClr>
              </a:solidFill>
              <a:latin typeface="옥션고딕 M" pitchFamily="2" charset="-127"/>
              <a:ea typeface="옥션고딕 M" pitchFamily="2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0943" y="5913276"/>
            <a:ext cx="2284625" cy="601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7105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467544" y="650714"/>
            <a:ext cx="3600400" cy="216024"/>
          </a:xfrm>
          <a:prstGeom prst="roundRect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467544" y="981747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모서리가 둥근 직사각형 5"/>
          <p:cNvSpPr/>
          <p:nvPr/>
        </p:nvSpPr>
        <p:spPr>
          <a:xfrm>
            <a:off x="467544" y="1312780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467544" y="1643813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>
            <a:off x="467544" y="1974846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모서리가 둥근 직사각형 8"/>
          <p:cNvSpPr/>
          <p:nvPr/>
        </p:nvSpPr>
        <p:spPr>
          <a:xfrm>
            <a:off x="467544" y="2305879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0" name="모서리가 둥근 직사각형 9"/>
          <p:cNvSpPr/>
          <p:nvPr/>
        </p:nvSpPr>
        <p:spPr>
          <a:xfrm>
            <a:off x="467544" y="2636912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1" name="모서리가 둥근 직사각형 10"/>
          <p:cNvSpPr/>
          <p:nvPr/>
        </p:nvSpPr>
        <p:spPr>
          <a:xfrm>
            <a:off x="5009564" y="650714"/>
            <a:ext cx="3600400" cy="216024"/>
          </a:xfrm>
          <a:prstGeom prst="roundRect">
            <a:avLst/>
          </a:prstGeom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모서리가 둥근 직사각형 11"/>
          <p:cNvSpPr/>
          <p:nvPr/>
        </p:nvSpPr>
        <p:spPr>
          <a:xfrm>
            <a:off x="5009564" y="981747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모서리가 둥근 직사각형 12"/>
          <p:cNvSpPr/>
          <p:nvPr/>
        </p:nvSpPr>
        <p:spPr>
          <a:xfrm>
            <a:off x="5009564" y="1312780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모서리가 둥근 직사각형 13"/>
          <p:cNvSpPr/>
          <p:nvPr/>
        </p:nvSpPr>
        <p:spPr>
          <a:xfrm>
            <a:off x="5009564" y="1643813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5" name="모서리가 둥근 직사각형 14"/>
          <p:cNvSpPr/>
          <p:nvPr/>
        </p:nvSpPr>
        <p:spPr>
          <a:xfrm>
            <a:off x="5009564" y="1974846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6" name="모서리가 둥근 직사각형 15"/>
          <p:cNvSpPr/>
          <p:nvPr/>
        </p:nvSpPr>
        <p:spPr>
          <a:xfrm>
            <a:off x="5009564" y="2305879"/>
            <a:ext cx="3600400" cy="216024"/>
          </a:xfrm>
          <a:prstGeom prst="round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모서리가 둥근 직사각형 16"/>
          <p:cNvSpPr/>
          <p:nvPr/>
        </p:nvSpPr>
        <p:spPr>
          <a:xfrm>
            <a:off x="5009564" y="2636912"/>
            <a:ext cx="3600400" cy="216024"/>
          </a:xfrm>
          <a:prstGeom prst="roundRect">
            <a:avLst/>
          </a:prstGeom>
          <a:noFill/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모서리가 둥근 직사각형 17"/>
          <p:cNvSpPr/>
          <p:nvPr/>
        </p:nvSpPr>
        <p:spPr>
          <a:xfrm>
            <a:off x="467545" y="4077072"/>
            <a:ext cx="356818" cy="2088232"/>
          </a:xfrm>
          <a:prstGeom prst="round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모서리가 둥근 직사각형 18"/>
          <p:cNvSpPr/>
          <p:nvPr/>
        </p:nvSpPr>
        <p:spPr>
          <a:xfrm rot="5400000">
            <a:off x="1115616" y="3933056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모서리가 둥근 직사각형 19"/>
          <p:cNvSpPr/>
          <p:nvPr/>
        </p:nvSpPr>
        <p:spPr>
          <a:xfrm rot="5400000">
            <a:off x="1115616" y="4761263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 rot="5400000">
            <a:off x="1115616" y="5589469"/>
            <a:ext cx="432048" cy="720080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모서리가 둥근 직사각형 21"/>
          <p:cNvSpPr/>
          <p:nvPr/>
        </p:nvSpPr>
        <p:spPr>
          <a:xfrm rot="5400000">
            <a:off x="2810471" y="3107631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모서리가 둥근 직사각형 22"/>
          <p:cNvSpPr/>
          <p:nvPr/>
        </p:nvSpPr>
        <p:spPr>
          <a:xfrm rot="5400000">
            <a:off x="2810471" y="3932090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4" name="모서리가 둥근 직사각형 23"/>
          <p:cNvSpPr/>
          <p:nvPr/>
        </p:nvSpPr>
        <p:spPr>
          <a:xfrm rot="5400000">
            <a:off x="2810471" y="4764044"/>
            <a:ext cx="432048" cy="2370930"/>
          </a:xfrm>
          <a:prstGeom prst="round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5" name="직선 연결선 24"/>
          <p:cNvCxnSpPr>
            <a:stCxn id="19" idx="0"/>
            <a:endCxn id="22" idx="2"/>
          </p:cNvCxnSpPr>
          <p:nvPr/>
        </p:nvCxnSpPr>
        <p:spPr>
          <a:xfrm>
            <a:off x="1691680" y="4293096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>
            <a:off x="1691680" y="5110060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>
            <a:off x="1691680" y="5927024"/>
            <a:ext cx="14935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타원 27"/>
          <p:cNvSpPr/>
          <p:nvPr/>
        </p:nvSpPr>
        <p:spPr>
          <a:xfrm>
            <a:off x="5765556" y="5651134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/>
          <p:cNvSpPr/>
          <p:nvPr/>
        </p:nvSpPr>
        <p:spPr>
          <a:xfrm>
            <a:off x="6300192" y="4112035"/>
            <a:ext cx="1127925" cy="2160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TextBox 29"/>
          <p:cNvSpPr txBox="1"/>
          <p:nvPr/>
        </p:nvSpPr>
        <p:spPr>
          <a:xfrm>
            <a:off x="6387238" y="4377274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 smtClean="0"/>
              <a:t>텍스트</a:t>
            </a:r>
            <a:endParaRPr lang="ko-KR" altLang="en-US" sz="1050" b="1" dirty="0"/>
          </a:p>
        </p:txBody>
      </p:sp>
      <p:sp>
        <p:nvSpPr>
          <p:cNvPr id="31" name="TextBox 30"/>
          <p:cNvSpPr txBox="1"/>
          <p:nvPr/>
        </p:nvSpPr>
        <p:spPr>
          <a:xfrm>
            <a:off x="6387238" y="4077471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schemeClr val="bg1"/>
                </a:solidFill>
              </a:rPr>
              <a:t>텍스트</a:t>
            </a:r>
            <a:endParaRPr lang="ko-KR" altLang="en-US" sz="1050" dirty="0">
              <a:solidFill>
                <a:schemeClr val="bg1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387238" y="4692067"/>
            <a:ext cx="6078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/>
              <a:t>텍스트</a:t>
            </a:r>
            <a:endParaRPr lang="ko-KR" altLang="en-US" sz="1050" dirty="0"/>
          </a:p>
        </p:txBody>
      </p:sp>
      <p:sp>
        <p:nvSpPr>
          <p:cNvPr id="33" name="자유형 32"/>
          <p:cNvSpPr/>
          <p:nvPr/>
        </p:nvSpPr>
        <p:spPr>
          <a:xfrm>
            <a:off x="5834715" y="4111104"/>
            <a:ext cx="442210" cy="1551482"/>
          </a:xfrm>
          <a:custGeom>
            <a:avLst/>
            <a:gdLst>
              <a:gd name="connsiteX0" fmla="*/ 0 w 442210"/>
              <a:gd name="connsiteY0" fmla="*/ 1551482 h 1551482"/>
              <a:gd name="connsiteX1" fmla="*/ 442210 w 442210"/>
              <a:gd name="connsiteY1" fmla="*/ 1109272 h 1551482"/>
              <a:gd name="connsiteX2" fmla="*/ 442210 w 442210"/>
              <a:gd name="connsiteY2" fmla="*/ 0 h 155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2210" h="1551482">
                <a:moveTo>
                  <a:pt x="0" y="1551482"/>
                </a:moveTo>
                <a:lnTo>
                  <a:pt x="442210" y="1109272"/>
                </a:lnTo>
                <a:lnTo>
                  <a:pt x="442210" y="0"/>
                </a:lnTo>
              </a:path>
            </a:pathLst>
          </a:cu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74933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그룹 33"/>
          <p:cNvGrpSpPr/>
          <p:nvPr/>
        </p:nvGrpSpPr>
        <p:grpSpPr>
          <a:xfrm>
            <a:off x="1136920" y="1413611"/>
            <a:ext cx="3020191" cy="3672408"/>
            <a:chOff x="2259118" y="476672"/>
            <a:chExt cx="4619116" cy="5616624"/>
          </a:xfrm>
        </p:grpSpPr>
        <p:sp>
          <p:nvSpPr>
            <p:cNvPr id="16" name="타원 11"/>
            <p:cNvSpPr/>
            <p:nvPr/>
          </p:nvSpPr>
          <p:spPr>
            <a:xfrm flipH="1">
              <a:off x="5652914" y="134076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타원 11"/>
            <p:cNvSpPr/>
            <p:nvPr/>
          </p:nvSpPr>
          <p:spPr>
            <a:xfrm>
              <a:off x="2268538" y="134076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타원 11"/>
            <p:cNvSpPr/>
            <p:nvPr/>
          </p:nvSpPr>
          <p:spPr>
            <a:xfrm flipH="1">
              <a:off x="5652914" y="242088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타원 11"/>
            <p:cNvSpPr/>
            <p:nvPr/>
          </p:nvSpPr>
          <p:spPr>
            <a:xfrm>
              <a:off x="2268538" y="2420888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11"/>
            <p:cNvSpPr/>
            <p:nvPr/>
          </p:nvSpPr>
          <p:spPr>
            <a:xfrm flipH="1">
              <a:off x="5652914" y="3533592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타원 11"/>
            <p:cNvSpPr/>
            <p:nvPr/>
          </p:nvSpPr>
          <p:spPr>
            <a:xfrm>
              <a:off x="2268538" y="3533592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타원 11"/>
            <p:cNvSpPr/>
            <p:nvPr/>
          </p:nvSpPr>
          <p:spPr>
            <a:xfrm flipH="1">
              <a:off x="5652914" y="4613245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11"/>
            <p:cNvSpPr/>
            <p:nvPr/>
          </p:nvSpPr>
          <p:spPr>
            <a:xfrm>
              <a:off x="2268538" y="4613245"/>
              <a:ext cx="1223342" cy="493368"/>
            </a:xfrm>
            <a:custGeom>
              <a:avLst/>
              <a:gdLst/>
              <a:ahLst/>
              <a:cxnLst/>
              <a:rect l="l" t="t" r="r" b="b"/>
              <a:pathLst>
                <a:path w="1223342" h="493368">
                  <a:moveTo>
                    <a:pt x="899306" y="0"/>
                  </a:moveTo>
                  <a:lnTo>
                    <a:pt x="1223342" y="9523"/>
                  </a:lnTo>
                  <a:lnTo>
                    <a:pt x="1223342" y="493368"/>
                  </a:lnTo>
                  <a:lnTo>
                    <a:pt x="0" y="493368"/>
                  </a:lnTo>
                  <a:lnTo>
                    <a:pt x="0" y="75956"/>
                  </a:lnTo>
                  <a:cubicBezTo>
                    <a:pt x="260449" y="27619"/>
                    <a:pt x="568813" y="0"/>
                    <a:pt x="89930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모서리가 둥근 직사각형 32"/>
            <p:cNvSpPr/>
            <p:nvPr/>
          </p:nvSpPr>
          <p:spPr>
            <a:xfrm>
              <a:off x="2627785" y="476672"/>
              <a:ext cx="3888432" cy="5616624"/>
            </a:xfrm>
            <a:prstGeom prst="roundRect">
              <a:avLst>
                <a:gd name="adj" fmla="val 7601"/>
              </a:avLst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7"/>
            <p:cNvSpPr/>
            <p:nvPr/>
          </p:nvSpPr>
          <p:spPr>
            <a:xfrm>
              <a:off x="2259118" y="1417357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타원 7"/>
            <p:cNvSpPr/>
            <p:nvPr/>
          </p:nvSpPr>
          <p:spPr>
            <a:xfrm>
              <a:off x="2259118" y="2497477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타원 7"/>
            <p:cNvSpPr/>
            <p:nvPr/>
          </p:nvSpPr>
          <p:spPr>
            <a:xfrm>
              <a:off x="2259118" y="3610181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타원 7"/>
            <p:cNvSpPr/>
            <p:nvPr/>
          </p:nvSpPr>
          <p:spPr>
            <a:xfrm>
              <a:off x="2259118" y="4689834"/>
              <a:ext cx="4619116" cy="942574"/>
            </a:xfrm>
            <a:custGeom>
              <a:avLst/>
              <a:gdLst/>
              <a:ahLst/>
              <a:cxnLst/>
              <a:rect l="l" t="t" r="r" b="b"/>
              <a:pathLst>
                <a:path w="4619116" h="942574">
                  <a:moveTo>
                    <a:pt x="6331" y="0"/>
                  </a:moveTo>
                  <a:cubicBezTo>
                    <a:pt x="493124" y="169737"/>
                    <a:pt x="1341737" y="281562"/>
                    <a:pt x="2307113" y="281562"/>
                  </a:cubicBezTo>
                  <a:cubicBezTo>
                    <a:pt x="3272490" y="281562"/>
                    <a:pt x="4121102" y="169737"/>
                    <a:pt x="4607895" y="0"/>
                  </a:cubicBezTo>
                  <a:lnTo>
                    <a:pt x="4619116" y="4170"/>
                  </a:lnTo>
                  <a:lnTo>
                    <a:pt x="4619116" y="656881"/>
                  </a:lnTo>
                  <a:cubicBezTo>
                    <a:pt x="4134285" y="829004"/>
                    <a:pt x="3279992" y="942574"/>
                    <a:pt x="2307113" y="942574"/>
                  </a:cubicBezTo>
                  <a:cubicBezTo>
                    <a:pt x="1337513" y="942574"/>
                    <a:pt x="485701" y="829768"/>
                    <a:pt x="0" y="658681"/>
                  </a:cubicBezTo>
                  <a:lnTo>
                    <a:pt x="0" y="2353"/>
                  </a:lnTo>
                  <a:cubicBezTo>
                    <a:pt x="2069" y="1467"/>
                    <a:pt x="4196" y="733"/>
                    <a:pt x="633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2" name="그룹 41"/>
          <p:cNvGrpSpPr/>
          <p:nvPr/>
        </p:nvGrpSpPr>
        <p:grpSpPr>
          <a:xfrm>
            <a:off x="4932040" y="2181839"/>
            <a:ext cx="3456384" cy="2338731"/>
            <a:chOff x="683568" y="692696"/>
            <a:chExt cx="3456384" cy="2338731"/>
          </a:xfrm>
        </p:grpSpPr>
        <p:sp>
          <p:nvSpPr>
            <p:cNvPr id="43" name="모서리가 둥근 직사각형 42"/>
            <p:cNvSpPr/>
            <p:nvPr/>
          </p:nvSpPr>
          <p:spPr>
            <a:xfrm>
              <a:off x="683568" y="692696"/>
              <a:ext cx="3456384" cy="432048"/>
            </a:xfrm>
            <a:prstGeom prst="round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" name="모서리가 둥근 직사각형 43"/>
            <p:cNvSpPr/>
            <p:nvPr/>
          </p:nvSpPr>
          <p:spPr>
            <a:xfrm>
              <a:off x="683568" y="1174356"/>
              <a:ext cx="3456384" cy="1857071"/>
            </a:xfrm>
            <a:prstGeom prst="roundRect">
              <a:avLst>
                <a:gd name="adj" fmla="val 3681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" name="모서리가 둥근 직사각형 44"/>
            <p:cNvSpPr/>
            <p:nvPr/>
          </p:nvSpPr>
          <p:spPr>
            <a:xfrm flipH="1">
              <a:off x="899592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모서리가 둥근 직사각형 45"/>
            <p:cNvSpPr/>
            <p:nvPr/>
          </p:nvSpPr>
          <p:spPr>
            <a:xfrm flipH="1">
              <a:off x="987698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" name="모서리가 둥근 직사각형 46"/>
            <p:cNvSpPr/>
            <p:nvPr/>
          </p:nvSpPr>
          <p:spPr>
            <a:xfrm flipH="1">
              <a:off x="3811345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모서리가 둥근 직사각형 47"/>
            <p:cNvSpPr/>
            <p:nvPr/>
          </p:nvSpPr>
          <p:spPr>
            <a:xfrm flipH="1">
              <a:off x="3899451" y="1072556"/>
              <a:ext cx="32003" cy="15121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0993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직선 연결선 9"/>
          <p:cNvCxnSpPr/>
          <p:nvPr/>
        </p:nvCxnSpPr>
        <p:spPr>
          <a:xfrm>
            <a:off x="4572000" y="2068478"/>
            <a:ext cx="0" cy="2808312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타원 10"/>
          <p:cNvSpPr/>
          <p:nvPr/>
        </p:nvSpPr>
        <p:spPr>
          <a:xfrm>
            <a:off x="4535996" y="247344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4535996" y="3099973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" name="타원 12"/>
          <p:cNvSpPr/>
          <p:nvPr/>
        </p:nvSpPr>
        <p:spPr>
          <a:xfrm>
            <a:off x="4535996" y="3726506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4" name="타원 13"/>
          <p:cNvSpPr/>
          <p:nvPr/>
        </p:nvSpPr>
        <p:spPr>
          <a:xfrm>
            <a:off x="4535996" y="4353040"/>
            <a:ext cx="72008" cy="72008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5" name="직선 연결선 14"/>
          <p:cNvCxnSpPr/>
          <p:nvPr/>
        </p:nvCxnSpPr>
        <p:spPr>
          <a:xfrm>
            <a:off x="5414403" y="2044225"/>
            <a:ext cx="0" cy="2808312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직사각형 15"/>
          <p:cNvSpPr/>
          <p:nvPr/>
        </p:nvSpPr>
        <p:spPr>
          <a:xfrm rot="8100000">
            <a:off x="5448818" y="2281581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7" name="직사각형 15"/>
          <p:cNvSpPr/>
          <p:nvPr/>
        </p:nvSpPr>
        <p:spPr>
          <a:xfrm rot="8100000">
            <a:off x="5448818" y="3028750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직사각형 15"/>
          <p:cNvSpPr/>
          <p:nvPr/>
        </p:nvSpPr>
        <p:spPr>
          <a:xfrm rot="8100000">
            <a:off x="5448818" y="3775919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5"/>
          <p:cNvSpPr/>
          <p:nvPr/>
        </p:nvSpPr>
        <p:spPr>
          <a:xfrm rot="8100000">
            <a:off x="5448818" y="4523087"/>
            <a:ext cx="166167" cy="166167"/>
          </a:xfrm>
          <a:custGeom>
            <a:avLst/>
            <a:gdLst>
              <a:gd name="connsiteX0" fmla="*/ 0 w 1296144"/>
              <a:gd name="connsiteY0" fmla="*/ 0 h 1296144"/>
              <a:gd name="connsiteX1" fmla="*/ 1296144 w 1296144"/>
              <a:gd name="connsiteY1" fmla="*/ 0 h 1296144"/>
              <a:gd name="connsiteX2" fmla="*/ 1296144 w 1296144"/>
              <a:gd name="connsiteY2" fmla="*/ 1296144 h 1296144"/>
              <a:gd name="connsiteX3" fmla="*/ 0 w 1296144"/>
              <a:gd name="connsiteY3" fmla="*/ 1296144 h 1296144"/>
              <a:gd name="connsiteX4" fmla="*/ 0 w 1296144"/>
              <a:gd name="connsiteY4" fmla="*/ 0 h 1296144"/>
              <a:gd name="connsiteX0" fmla="*/ 1296144 w 1387584"/>
              <a:gd name="connsiteY0" fmla="*/ 1296144 h 1387584"/>
              <a:gd name="connsiteX1" fmla="*/ 0 w 1387584"/>
              <a:gd name="connsiteY1" fmla="*/ 1296144 h 1387584"/>
              <a:gd name="connsiteX2" fmla="*/ 0 w 1387584"/>
              <a:gd name="connsiteY2" fmla="*/ 0 h 1387584"/>
              <a:gd name="connsiteX3" fmla="*/ 1296144 w 1387584"/>
              <a:gd name="connsiteY3" fmla="*/ 0 h 1387584"/>
              <a:gd name="connsiteX4" fmla="*/ 1387584 w 1387584"/>
              <a:gd name="connsiteY4" fmla="*/ 1387584 h 1387584"/>
              <a:gd name="connsiteX0" fmla="*/ 1296144 w 1296144"/>
              <a:gd name="connsiteY0" fmla="*/ 1296144 h 1296144"/>
              <a:gd name="connsiteX1" fmla="*/ 0 w 1296144"/>
              <a:gd name="connsiteY1" fmla="*/ 1296144 h 1296144"/>
              <a:gd name="connsiteX2" fmla="*/ 0 w 1296144"/>
              <a:gd name="connsiteY2" fmla="*/ 0 h 1296144"/>
              <a:gd name="connsiteX3" fmla="*/ 1296144 w 1296144"/>
              <a:gd name="connsiteY3" fmla="*/ 0 h 1296144"/>
              <a:gd name="connsiteX0" fmla="*/ 0 w 1296144"/>
              <a:gd name="connsiteY0" fmla="*/ 1296144 h 1296144"/>
              <a:gd name="connsiteX1" fmla="*/ 0 w 1296144"/>
              <a:gd name="connsiteY1" fmla="*/ 0 h 1296144"/>
              <a:gd name="connsiteX2" fmla="*/ 1296144 w 1296144"/>
              <a:gd name="connsiteY2" fmla="*/ 0 h 1296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96144" h="1296144">
                <a:moveTo>
                  <a:pt x="0" y="1296144"/>
                </a:moveTo>
                <a:lnTo>
                  <a:pt x="0" y="0"/>
                </a:lnTo>
                <a:lnTo>
                  <a:pt x="1296144" y="0"/>
                </a:ln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1173984" y="2024844"/>
            <a:ext cx="0" cy="28083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타원 5"/>
          <p:cNvSpPr/>
          <p:nvPr/>
        </p:nvSpPr>
        <p:spPr>
          <a:xfrm>
            <a:off x="1137980" y="2402128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타원 6"/>
          <p:cNvSpPr/>
          <p:nvPr/>
        </p:nvSpPr>
        <p:spPr>
          <a:xfrm>
            <a:off x="1137980" y="3028661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타원 7"/>
          <p:cNvSpPr/>
          <p:nvPr/>
        </p:nvSpPr>
        <p:spPr>
          <a:xfrm>
            <a:off x="1137980" y="3655194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타원 8"/>
          <p:cNvSpPr/>
          <p:nvPr/>
        </p:nvSpPr>
        <p:spPr>
          <a:xfrm>
            <a:off x="1137980" y="4281728"/>
            <a:ext cx="72008" cy="7200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59632" y="2281205"/>
            <a:ext cx="1821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포인트 적립 </a:t>
            </a:r>
            <a:r>
              <a:rPr lang="en-US" altLang="ko-KR" dirty="0" smtClean="0"/>
              <a:t>5%</a:t>
            </a:r>
            <a:endParaRPr lang="ko-KR" alt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1259632" y="2894049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우수고객 대상 쿠폰 발행</a:t>
            </a:r>
            <a:endParaRPr lang="ko-KR" altLang="en-US" dirty="0"/>
          </a:p>
        </p:txBody>
      </p:sp>
      <p:sp>
        <p:nvSpPr>
          <p:cNvPr id="23" name="TextBox 22"/>
          <p:cNvSpPr txBox="1"/>
          <p:nvPr/>
        </p:nvSpPr>
        <p:spPr>
          <a:xfrm>
            <a:off x="1259632" y="3506888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최신 쇼핑정보 우편 발송</a:t>
            </a:r>
            <a:endParaRPr lang="ko-KR" alt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1259632" y="4148913"/>
            <a:ext cx="29225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2~6</a:t>
            </a:r>
            <a:r>
              <a:rPr lang="ko-KR" altLang="en-US" dirty="0" smtClean="0"/>
              <a:t>개월 무이자 할부 제공</a:t>
            </a:r>
            <a:endParaRPr lang="ko-KR" alt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5734351" y="2168860"/>
            <a:ext cx="18213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포인트 적립 </a:t>
            </a:r>
            <a:r>
              <a:rPr lang="en-US" altLang="ko-KR" dirty="0" smtClean="0"/>
              <a:t>5%</a:t>
            </a:r>
            <a:endParaRPr lang="ko-KR" altLang="en-US" dirty="0"/>
          </a:p>
        </p:txBody>
      </p:sp>
      <p:sp>
        <p:nvSpPr>
          <p:cNvPr id="26" name="TextBox 25"/>
          <p:cNvSpPr txBox="1"/>
          <p:nvPr/>
        </p:nvSpPr>
        <p:spPr>
          <a:xfrm>
            <a:off x="5734351" y="2927167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우수고객 대상 쿠폰 발행</a:t>
            </a:r>
            <a:endParaRPr lang="ko-KR" alt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5734351" y="3674336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최신 쇼핑정보 우편 발송</a:t>
            </a:r>
            <a:endParaRPr lang="ko-KR" alt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5732144" y="4434365"/>
            <a:ext cx="29225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2~6</a:t>
            </a:r>
            <a:r>
              <a:rPr lang="ko-KR" altLang="en-US" dirty="0" smtClean="0"/>
              <a:t>개월 무이자 할부 제공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2582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1508919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accent6">
              <a:lumMod val="40000"/>
              <a:lumOff val="6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" name="직선 연결선 4"/>
          <p:cNvCxnSpPr/>
          <p:nvPr/>
        </p:nvCxnSpPr>
        <p:spPr>
          <a:xfrm>
            <a:off x="1688939" y="2878600"/>
            <a:ext cx="1584176" cy="0"/>
          </a:xfrm>
          <a:prstGeom prst="line">
            <a:avLst/>
          </a:prstGeom>
          <a:solidFill>
            <a:schemeClr val="accent6">
              <a:lumMod val="40000"/>
              <a:lumOff val="60000"/>
            </a:schemeClr>
          </a:solidFill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타원 5"/>
          <p:cNvSpPr/>
          <p:nvPr/>
        </p:nvSpPr>
        <p:spPr>
          <a:xfrm>
            <a:off x="2265003" y="2016771"/>
            <a:ext cx="432048" cy="43204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5"/>
          <p:cNvSpPr/>
          <p:nvPr/>
        </p:nvSpPr>
        <p:spPr>
          <a:xfrm>
            <a:off x="3597151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accent3">
              <a:lumMod val="60000"/>
              <a:lumOff val="4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7" name="직선 연결선 16"/>
          <p:cNvCxnSpPr/>
          <p:nvPr/>
        </p:nvCxnSpPr>
        <p:spPr>
          <a:xfrm>
            <a:off x="3777171" y="2878600"/>
            <a:ext cx="158417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타원 17"/>
          <p:cNvSpPr/>
          <p:nvPr/>
        </p:nvSpPr>
        <p:spPr>
          <a:xfrm>
            <a:off x="4353235" y="2016771"/>
            <a:ext cx="432048" cy="432048"/>
          </a:xfrm>
          <a:prstGeom prst="ellipse">
            <a:avLst/>
          </a:prstGeom>
          <a:solidFill>
            <a:schemeClr val="accent3">
              <a:lumMod val="5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모서리가 둥근 직사각형 19"/>
          <p:cNvSpPr/>
          <p:nvPr/>
        </p:nvSpPr>
        <p:spPr>
          <a:xfrm>
            <a:off x="5685383" y="2225046"/>
            <a:ext cx="1944217" cy="3148170"/>
          </a:xfrm>
          <a:prstGeom prst="roundRect">
            <a:avLst>
              <a:gd name="adj" fmla="val 9094"/>
            </a:avLst>
          </a:prstGeom>
          <a:solidFill>
            <a:schemeClr val="bg2">
              <a:lumMod val="75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1" name="직선 연결선 20"/>
          <p:cNvCxnSpPr/>
          <p:nvPr/>
        </p:nvCxnSpPr>
        <p:spPr>
          <a:xfrm>
            <a:off x="5865403" y="2878600"/>
            <a:ext cx="158417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타원 21"/>
          <p:cNvSpPr/>
          <p:nvPr/>
        </p:nvSpPr>
        <p:spPr>
          <a:xfrm>
            <a:off x="6441467" y="2016771"/>
            <a:ext cx="432048" cy="432048"/>
          </a:xfrm>
          <a:prstGeom prst="ellipse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9028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그룹 19"/>
          <p:cNvGrpSpPr/>
          <p:nvPr/>
        </p:nvGrpSpPr>
        <p:grpSpPr>
          <a:xfrm>
            <a:off x="1667609" y="2235860"/>
            <a:ext cx="5807958" cy="2808312"/>
            <a:chOff x="1331638" y="2204864"/>
            <a:chExt cx="5807958" cy="2808312"/>
          </a:xfrm>
        </p:grpSpPr>
        <p:sp>
          <p:nvSpPr>
            <p:cNvPr id="4" name="한쪽 모서리가 잘린 사각형 3"/>
            <p:cNvSpPr/>
            <p:nvPr/>
          </p:nvSpPr>
          <p:spPr>
            <a:xfrm flipH="1" flipV="1">
              <a:off x="1331638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1536058"/>
                  </a:lnTo>
                  <a:cubicBezTo>
                    <a:pt x="68169" y="1510841"/>
                    <a:pt x="116498" y="1445140"/>
                    <a:pt x="116498" y="1368152"/>
                  </a:cubicBezTo>
                  <a:cubicBezTo>
                    <a:pt x="116498" y="1291164"/>
                    <a:pt x="68169" y="1225463"/>
                    <a:pt x="0" y="1200246"/>
                  </a:cubicBez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1331639" y="2204864"/>
              <a:ext cx="1852441" cy="36004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한쪽 모서리가 잘린 사각형 5"/>
            <p:cNvSpPr/>
            <p:nvPr/>
          </p:nvSpPr>
          <p:spPr>
            <a:xfrm flipH="1" flipV="1">
              <a:off x="3309396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1534188"/>
                  </a:lnTo>
                  <a:cubicBezTo>
                    <a:pt x="64901" y="1507029"/>
                    <a:pt x="110473" y="1442912"/>
                    <a:pt x="110473" y="1368152"/>
                  </a:cubicBezTo>
                  <a:cubicBezTo>
                    <a:pt x="110473" y="1293392"/>
                    <a:pt x="64901" y="1229275"/>
                    <a:pt x="0" y="1202116"/>
                  </a:cubicBez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lnTo>
                    <a:pt x="1852441" y="1199710"/>
                  </a:lnTo>
                  <a:cubicBezTo>
                    <a:pt x="1783351" y="1224373"/>
                    <a:pt x="1734216" y="1290524"/>
                    <a:pt x="1734216" y="1368152"/>
                  </a:cubicBezTo>
                  <a:cubicBezTo>
                    <a:pt x="1734216" y="1445780"/>
                    <a:pt x="1783351" y="1511932"/>
                    <a:pt x="1852441" y="153659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3309397" y="2204864"/>
              <a:ext cx="1852441" cy="36004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한쪽 모서리가 잘린 사각형 7"/>
            <p:cNvSpPr/>
            <p:nvPr/>
          </p:nvSpPr>
          <p:spPr>
            <a:xfrm flipH="1" flipV="1">
              <a:off x="5287154" y="2636912"/>
              <a:ext cx="1852441" cy="2376264"/>
            </a:xfrm>
            <a:custGeom>
              <a:avLst/>
              <a:gdLst/>
              <a:ahLst/>
              <a:cxnLst/>
              <a:rect l="l" t="t" r="r" b="b"/>
              <a:pathLst>
                <a:path w="1852441" h="2376264">
                  <a:moveTo>
                    <a:pt x="1852441" y="2376264"/>
                  </a:moveTo>
                  <a:lnTo>
                    <a:pt x="0" y="2376264"/>
                  </a:lnTo>
                  <a:lnTo>
                    <a:pt x="0" y="0"/>
                  </a:lnTo>
                  <a:lnTo>
                    <a:pt x="1519391" y="0"/>
                  </a:lnTo>
                  <a:lnTo>
                    <a:pt x="1852441" y="333050"/>
                  </a:lnTo>
                  <a:lnTo>
                    <a:pt x="1852441" y="1197839"/>
                  </a:lnTo>
                  <a:cubicBezTo>
                    <a:pt x="1780189" y="1220582"/>
                    <a:pt x="1728191" y="1288295"/>
                    <a:pt x="1728191" y="1368152"/>
                  </a:cubicBezTo>
                  <a:cubicBezTo>
                    <a:pt x="1728191" y="1448009"/>
                    <a:pt x="1780189" y="1515722"/>
                    <a:pt x="1852441" y="153846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5287155" y="2204864"/>
              <a:ext cx="1852441" cy="36004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16" name="그룹 15"/>
            <p:cNvGrpSpPr/>
            <p:nvPr/>
          </p:nvGrpSpPr>
          <p:grpSpPr>
            <a:xfrm>
              <a:off x="3074119" y="3444498"/>
              <a:ext cx="346570" cy="369332"/>
              <a:chOff x="632896" y="2706778"/>
              <a:chExt cx="346570" cy="369332"/>
            </a:xfrm>
          </p:grpSpPr>
          <p:sp>
            <p:nvSpPr>
              <p:cNvPr id="11" name="타원 10"/>
              <p:cNvSpPr/>
              <p:nvPr/>
            </p:nvSpPr>
            <p:spPr>
              <a:xfrm>
                <a:off x="686087" y="2780928"/>
                <a:ext cx="252028" cy="25202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632896" y="2706778"/>
                <a:ext cx="34657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dirty="0" smtClean="0">
                    <a:solidFill>
                      <a:schemeClr val="bg1"/>
                    </a:solidFill>
                  </a:rPr>
                  <a:t>+</a:t>
                </a:r>
                <a:endParaRPr lang="ko-KR" alt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7" name="그룹 16"/>
            <p:cNvGrpSpPr/>
            <p:nvPr/>
          </p:nvGrpSpPr>
          <p:grpSpPr>
            <a:xfrm>
              <a:off x="5050153" y="3444498"/>
              <a:ext cx="346570" cy="369332"/>
              <a:chOff x="632896" y="2706778"/>
              <a:chExt cx="346570" cy="369332"/>
            </a:xfrm>
          </p:grpSpPr>
          <p:sp>
            <p:nvSpPr>
              <p:cNvPr id="18" name="타원 17"/>
              <p:cNvSpPr/>
              <p:nvPr/>
            </p:nvSpPr>
            <p:spPr>
              <a:xfrm>
                <a:off x="686087" y="2780928"/>
                <a:ext cx="252028" cy="252028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632896" y="2706778"/>
                <a:ext cx="34657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dirty="0" smtClean="0">
                    <a:solidFill>
                      <a:schemeClr val="bg1"/>
                    </a:solidFill>
                  </a:rPr>
                  <a:t>+</a:t>
                </a:r>
                <a:endParaRPr lang="ko-KR" alt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1" name="그룹 2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458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806644" y="1205876"/>
            <a:ext cx="3222358" cy="990110"/>
            <a:chOff x="665566" y="476672"/>
            <a:chExt cx="3222358" cy="990110"/>
          </a:xfrm>
        </p:grpSpPr>
        <p:sp>
          <p:nvSpPr>
            <p:cNvPr id="4" name="모서리가 둥근 직사각형 3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눈물 방울 4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806644" y="2358004"/>
            <a:ext cx="3222358" cy="990110"/>
            <a:chOff x="665566" y="476672"/>
            <a:chExt cx="3222358" cy="990110"/>
          </a:xfrm>
        </p:grpSpPr>
        <p:sp>
          <p:nvSpPr>
            <p:cNvPr id="9" name="모서리가 둥근 직사각형 8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눈물 방울 9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806644" y="3510132"/>
            <a:ext cx="3222358" cy="990110"/>
            <a:chOff x="665566" y="476672"/>
            <a:chExt cx="3222358" cy="990110"/>
          </a:xfrm>
        </p:grpSpPr>
        <p:sp>
          <p:nvSpPr>
            <p:cNvPr id="13" name="모서리가 둥근 직사각형 12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눈물 방울 13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타원 14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806644" y="4662260"/>
            <a:ext cx="3222358" cy="990110"/>
            <a:chOff x="665566" y="476672"/>
            <a:chExt cx="3222358" cy="990110"/>
          </a:xfrm>
        </p:grpSpPr>
        <p:sp>
          <p:nvSpPr>
            <p:cNvPr id="17" name="모서리가 둥근 직사각형 16"/>
            <p:cNvSpPr/>
            <p:nvPr/>
          </p:nvSpPr>
          <p:spPr>
            <a:xfrm>
              <a:off x="1043608" y="476672"/>
              <a:ext cx="2844316" cy="990110"/>
            </a:xfrm>
            <a:prstGeom prst="roundRect">
              <a:avLst>
                <a:gd name="adj" fmla="val 14841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눈물 방울 17"/>
            <p:cNvSpPr/>
            <p:nvPr/>
          </p:nvSpPr>
          <p:spPr>
            <a:xfrm>
              <a:off x="665566" y="476672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타원 18"/>
            <p:cNvSpPr/>
            <p:nvPr/>
          </p:nvSpPr>
          <p:spPr>
            <a:xfrm>
              <a:off x="732655" y="541200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4" name="모서리가 둥근 직사각형 23"/>
          <p:cNvSpPr/>
          <p:nvPr/>
        </p:nvSpPr>
        <p:spPr>
          <a:xfrm>
            <a:off x="5391495" y="1205876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" name="그룹 26"/>
          <p:cNvGrpSpPr/>
          <p:nvPr/>
        </p:nvGrpSpPr>
        <p:grpSpPr>
          <a:xfrm rot="2700000">
            <a:off x="5013453" y="1205876"/>
            <a:ext cx="990110" cy="990110"/>
            <a:chOff x="5013453" y="1205876"/>
            <a:chExt cx="990110" cy="990110"/>
          </a:xfrm>
        </p:grpSpPr>
        <p:sp>
          <p:nvSpPr>
            <p:cNvPr id="25" name="눈물 방울 24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타원 25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" name="모서리가 둥근 직사각형 27"/>
          <p:cNvSpPr/>
          <p:nvPr/>
        </p:nvSpPr>
        <p:spPr>
          <a:xfrm>
            <a:off x="5391495" y="2359973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" name="그룹 28"/>
          <p:cNvGrpSpPr/>
          <p:nvPr/>
        </p:nvGrpSpPr>
        <p:grpSpPr>
          <a:xfrm rot="2700000">
            <a:off x="5013453" y="2359973"/>
            <a:ext cx="990110" cy="990110"/>
            <a:chOff x="5013453" y="1205876"/>
            <a:chExt cx="990110" cy="990110"/>
          </a:xfrm>
        </p:grpSpPr>
        <p:sp>
          <p:nvSpPr>
            <p:cNvPr id="30" name="눈물 방울 29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타원 30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" name="모서리가 둥근 직사각형 31"/>
          <p:cNvSpPr/>
          <p:nvPr/>
        </p:nvSpPr>
        <p:spPr>
          <a:xfrm>
            <a:off x="5391495" y="3531825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그룹 32"/>
          <p:cNvGrpSpPr/>
          <p:nvPr/>
        </p:nvGrpSpPr>
        <p:grpSpPr>
          <a:xfrm rot="2700000">
            <a:off x="5013453" y="3531825"/>
            <a:ext cx="990110" cy="990110"/>
            <a:chOff x="5013453" y="1205876"/>
            <a:chExt cx="990110" cy="990110"/>
          </a:xfrm>
        </p:grpSpPr>
        <p:sp>
          <p:nvSpPr>
            <p:cNvPr id="34" name="눈물 방울 33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모서리가 둥근 직사각형 35"/>
          <p:cNvSpPr/>
          <p:nvPr/>
        </p:nvSpPr>
        <p:spPr>
          <a:xfrm>
            <a:off x="5391495" y="4632656"/>
            <a:ext cx="2844316" cy="990110"/>
          </a:xfrm>
          <a:prstGeom prst="roundRect">
            <a:avLst>
              <a:gd name="adj" fmla="val 14841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그룹 36"/>
          <p:cNvGrpSpPr/>
          <p:nvPr/>
        </p:nvGrpSpPr>
        <p:grpSpPr>
          <a:xfrm rot="2700000">
            <a:off x="5013453" y="4632656"/>
            <a:ext cx="990110" cy="990110"/>
            <a:chOff x="5013453" y="1205876"/>
            <a:chExt cx="990110" cy="990110"/>
          </a:xfrm>
        </p:grpSpPr>
        <p:sp>
          <p:nvSpPr>
            <p:cNvPr id="38" name="눈물 방울 37"/>
            <p:cNvSpPr/>
            <p:nvPr/>
          </p:nvSpPr>
          <p:spPr>
            <a:xfrm>
              <a:off x="5013453" y="1205876"/>
              <a:ext cx="990110" cy="990110"/>
            </a:xfrm>
            <a:prstGeom prst="teardrop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5080542" y="1270404"/>
              <a:ext cx="864096" cy="8640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6894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그룹 25"/>
          <p:cNvGrpSpPr/>
          <p:nvPr/>
        </p:nvGrpSpPr>
        <p:grpSpPr>
          <a:xfrm>
            <a:off x="827584" y="635968"/>
            <a:ext cx="792088" cy="2015784"/>
            <a:chOff x="1619672" y="2389828"/>
            <a:chExt cx="804464" cy="2047283"/>
          </a:xfrm>
        </p:grpSpPr>
        <p:sp>
          <p:nvSpPr>
            <p:cNvPr id="39" name="타원 38"/>
            <p:cNvSpPr/>
            <p:nvPr/>
          </p:nvSpPr>
          <p:spPr>
            <a:xfrm>
              <a:off x="1787878" y="2389828"/>
              <a:ext cx="468052" cy="468052"/>
            </a:xfrm>
            <a:prstGeom prst="ellipse">
              <a:avLst/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" name="모서리가 둥근 직사각형 4"/>
            <p:cNvSpPr/>
            <p:nvPr/>
          </p:nvSpPr>
          <p:spPr>
            <a:xfrm>
              <a:off x="1619672" y="2971720"/>
              <a:ext cx="804464" cy="724235"/>
            </a:xfrm>
            <a:custGeom>
              <a:avLst/>
              <a:gdLst>
                <a:gd name="connsiteX0" fmla="*/ 330043 w 1980220"/>
                <a:gd name="connsiteY0" fmla="*/ 0 h 1782732"/>
                <a:gd name="connsiteX1" fmla="*/ 1650177 w 1980220"/>
                <a:gd name="connsiteY1" fmla="*/ 0 h 1782732"/>
                <a:gd name="connsiteX2" fmla="*/ 1980220 w 1980220"/>
                <a:gd name="connsiteY2" fmla="*/ 330043 h 1782732"/>
                <a:gd name="connsiteX3" fmla="*/ 1980220 w 1980220"/>
                <a:gd name="connsiteY3" fmla="*/ 1782732 h 1782732"/>
                <a:gd name="connsiteX4" fmla="*/ 962692 w 1980220"/>
                <a:gd name="connsiteY4" fmla="*/ 1779449 h 1782732"/>
                <a:gd name="connsiteX5" fmla="*/ 0 w 1980220"/>
                <a:gd name="connsiteY5" fmla="*/ 1782732 h 1782732"/>
                <a:gd name="connsiteX6" fmla="*/ 0 w 1980220"/>
                <a:gd name="connsiteY6" fmla="*/ 330043 h 1782732"/>
                <a:gd name="connsiteX7" fmla="*/ 330043 w 1980220"/>
                <a:gd name="connsiteY7" fmla="*/ 0 h 1782732"/>
                <a:gd name="connsiteX0" fmla="*/ 962692 w 1980220"/>
                <a:gd name="connsiteY0" fmla="*/ 1779449 h 1870889"/>
                <a:gd name="connsiteX1" fmla="*/ 0 w 1980220"/>
                <a:gd name="connsiteY1" fmla="*/ 1782732 h 1870889"/>
                <a:gd name="connsiteX2" fmla="*/ 0 w 1980220"/>
                <a:gd name="connsiteY2" fmla="*/ 330043 h 1870889"/>
                <a:gd name="connsiteX3" fmla="*/ 330043 w 1980220"/>
                <a:gd name="connsiteY3" fmla="*/ 0 h 1870889"/>
                <a:gd name="connsiteX4" fmla="*/ 1650177 w 1980220"/>
                <a:gd name="connsiteY4" fmla="*/ 0 h 1870889"/>
                <a:gd name="connsiteX5" fmla="*/ 1980220 w 1980220"/>
                <a:gd name="connsiteY5" fmla="*/ 330043 h 1870889"/>
                <a:gd name="connsiteX6" fmla="*/ 1980220 w 1980220"/>
                <a:gd name="connsiteY6" fmla="*/ 1782732 h 1870889"/>
                <a:gd name="connsiteX7" fmla="*/ 1054132 w 1980220"/>
                <a:gd name="connsiteY7" fmla="*/ 1870889 h 1870889"/>
                <a:gd name="connsiteX0" fmla="*/ 962692 w 1980220"/>
                <a:gd name="connsiteY0" fmla="*/ 1779449 h 1782732"/>
                <a:gd name="connsiteX1" fmla="*/ 0 w 1980220"/>
                <a:gd name="connsiteY1" fmla="*/ 1782732 h 1782732"/>
                <a:gd name="connsiteX2" fmla="*/ 0 w 1980220"/>
                <a:gd name="connsiteY2" fmla="*/ 330043 h 1782732"/>
                <a:gd name="connsiteX3" fmla="*/ 330043 w 1980220"/>
                <a:gd name="connsiteY3" fmla="*/ 0 h 1782732"/>
                <a:gd name="connsiteX4" fmla="*/ 1650177 w 1980220"/>
                <a:gd name="connsiteY4" fmla="*/ 0 h 1782732"/>
                <a:gd name="connsiteX5" fmla="*/ 1980220 w 1980220"/>
                <a:gd name="connsiteY5" fmla="*/ 330043 h 1782732"/>
                <a:gd name="connsiteX6" fmla="*/ 1980220 w 1980220"/>
                <a:gd name="connsiteY6" fmla="*/ 1782732 h 1782732"/>
                <a:gd name="connsiteX0" fmla="*/ 0 w 1980220"/>
                <a:gd name="connsiteY0" fmla="*/ 1782732 h 1782732"/>
                <a:gd name="connsiteX1" fmla="*/ 0 w 1980220"/>
                <a:gd name="connsiteY1" fmla="*/ 330043 h 1782732"/>
                <a:gd name="connsiteX2" fmla="*/ 330043 w 1980220"/>
                <a:gd name="connsiteY2" fmla="*/ 0 h 1782732"/>
                <a:gd name="connsiteX3" fmla="*/ 1650177 w 1980220"/>
                <a:gd name="connsiteY3" fmla="*/ 0 h 1782732"/>
                <a:gd name="connsiteX4" fmla="*/ 1980220 w 1980220"/>
                <a:gd name="connsiteY4" fmla="*/ 330043 h 1782732"/>
                <a:gd name="connsiteX5" fmla="*/ 1980220 w 1980220"/>
                <a:gd name="connsiteY5" fmla="*/ 1782732 h 178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0220" h="1782732">
                  <a:moveTo>
                    <a:pt x="0" y="1782732"/>
                  </a:moveTo>
                  <a:lnTo>
                    <a:pt x="0" y="330043"/>
                  </a:lnTo>
                  <a:cubicBezTo>
                    <a:pt x="0" y="147765"/>
                    <a:pt x="147765" y="0"/>
                    <a:pt x="330043" y="0"/>
                  </a:cubicBezTo>
                  <a:lnTo>
                    <a:pt x="1650177" y="0"/>
                  </a:lnTo>
                  <a:cubicBezTo>
                    <a:pt x="1832455" y="0"/>
                    <a:pt x="1980220" y="147765"/>
                    <a:pt x="1980220" y="330043"/>
                  </a:cubicBezTo>
                  <a:lnTo>
                    <a:pt x="1980220" y="1782732"/>
                  </a:lnTo>
                </a:path>
              </a:pathLst>
            </a:cu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" name="그룹 40"/>
            <p:cNvGrpSpPr/>
            <p:nvPr/>
          </p:nvGrpSpPr>
          <p:grpSpPr>
            <a:xfrm>
              <a:off x="1758253" y="3695954"/>
              <a:ext cx="527303" cy="741157"/>
              <a:chOff x="1755939" y="3695955"/>
              <a:chExt cx="527303" cy="643572"/>
            </a:xfrm>
          </p:grpSpPr>
          <p:cxnSp>
            <p:nvCxnSpPr>
              <p:cNvPr id="42" name="직선 연결선 41"/>
              <p:cNvCxnSpPr/>
              <p:nvPr/>
            </p:nvCxnSpPr>
            <p:spPr>
              <a:xfrm>
                <a:off x="1755939" y="3695955"/>
                <a:ext cx="0" cy="643572"/>
              </a:xfrm>
              <a:prstGeom prst="line">
                <a:avLst/>
              </a:prstGeom>
              <a:ln w="28575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직선 연결선 42"/>
              <p:cNvCxnSpPr/>
              <p:nvPr/>
            </p:nvCxnSpPr>
            <p:spPr>
              <a:xfrm>
                <a:off x="2283242" y="3695955"/>
                <a:ext cx="0" cy="643572"/>
              </a:xfrm>
              <a:prstGeom prst="line">
                <a:avLst/>
              </a:prstGeom>
              <a:ln w="28575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4" name="육각형 13"/>
          <p:cNvSpPr/>
          <p:nvPr/>
        </p:nvSpPr>
        <p:spPr>
          <a:xfrm>
            <a:off x="2051720" y="1405956"/>
            <a:ext cx="1072978" cy="294852"/>
          </a:xfrm>
          <a:custGeom>
            <a:avLst/>
            <a:gdLst>
              <a:gd name="connsiteX0" fmla="*/ 0 w 1072978"/>
              <a:gd name="connsiteY0" fmla="*/ 1018 h 295870"/>
              <a:gd name="connsiteX1" fmla="*/ 420738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1072978 w 1072978"/>
              <a:gd name="connsiteY3" fmla="*/ 3400 h 298252"/>
              <a:gd name="connsiteX4" fmla="*/ 925552 w 1072978"/>
              <a:gd name="connsiteY4" fmla="*/ 298252 h 298252"/>
              <a:gd name="connsiteX5" fmla="*/ 147426 w 1072978"/>
              <a:gd name="connsiteY5" fmla="*/ 298252 h 298252"/>
              <a:gd name="connsiteX6" fmla="*/ 0 w 1072978"/>
              <a:gd name="connsiteY6" fmla="*/ 3400 h 298252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789832 w 1072978"/>
              <a:gd name="connsiteY3" fmla="*/ 2382 h 298252"/>
              <a:gd name="connsiteX4" fmla="*/ 1072978 w 1072978"/>
              <a:gd name="connsiteY4" fmla="*/ 3400 h 298252"/>
              <a:gd name="connsiteX5" fmla="*/ 925552 w 1072978"/>
              <a:gd name="connsiteY5" fmla="*/ 298252 h 298252"/>
              <a:gd name="connsiteX6" fmla="*/ 147426 w 1072978"/>
              <a:gd name="connsiteY6" fmla="*/ 298252 h 298252"/>
              <a:gd name="connsiteX7" fmla="*/ 0 w 1072978"/>
              <a:gd name="connsiteY7" fmla="*/ 3400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7" fmla="*/ 512178 w 1072978"/>
              <a:gd name="connsiteY7" fmla="*/ 93822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0" fmla="*/ 420738 w 1072978"/>
              <a:gd name="connsiteY0" fmla="*/ 0 h 295870"/>
              <a:gd name="connsiteX1" fmla="*/ 789832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789832 w 1072978"/>
              <a:gd name="connsiteY0" fmla="*/ 0 h 295870"/>
              <a:gd name="connsiteX1" fmla="*/ 1072978 w 1072978"/>
              <a:gd name="connsiteY1" fmla="*/ 1018 h 295870"/>
              <a:gd name="connsiteX2" fmla="*/ 925552 w 1072978"/>
              <a:gd name="connsiteY2" fmla="*/ 295870 h 295870"/>
              <a:gd name="connsiteX3" fmla="*/ 147426 w 1072978"/>
              <a:gd name="connsiteY3" fmla="*/ 295870 h 295870"/>
              <a:gd name="connsiteX4" fmla="*/ 0 w 1072978"/>
              <a:gd name="connsiteY4" fmla="*/ 1018 h 295870"/>
              <a:gd name="connsiteX0" fmla="*/ 1072978 w 1072978"/>
              <a:gd name="connsiteY0" fmla="*/ 0 h 294852"/>
              <a:gd name="connsiteX1" fmla="*/ 925552 w 1072978"/>
              <a:gd name="connsiteY1" fmla="*/ 294852 h 294852"/>
              <a:gd name="connsiteX2" fmla="*/ 147426 w 1072978"/>
              <a:gd name="connsiteY2" fmla="*/ 294852 h 294852"/>
              <a:gd name="connsiteX3" fmla="*/ 0 w 1072978"/>
              <a:gd name="connsiteY3" fmla="*/ 0 h 29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2978" h="294852">
                <a:moveTo>
                  <a:pt x="1072978" y="0"/>
                </a:moveTo>
                <a:lnTo>
                  <a:pt x="925552" y="294852"/>
                </a:lnTo>
                <a:lnTo>
                  <a:pt x="147426" y="29485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육각형 13"/>
          <p:cNvSpPr/>
          <p:nvPr/>
        </p:nvSpPr>
        <p:spPr>
          <a:xfrm>
            <a:off x="4334283" y="1553382"/>
            <a:ext cx="1072978" cy="294852"/>
          </a:xfrm>
          <a:custGeom>
            <a:avLst/>
            <a:gdLst>
              <a:gd name="connsiteX0" fmla="*/ 0 w 1072978"/>
              <a:gd name="connsiteY0" fmla="*/ 1018 h 295870"/>
              <a:gd name="connsiteX1" fmla="*/ 420738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1072978 w 1072978"/>
              <a:gd name="connsiteY3" fmla="*/ 3400 h 298252"/>
              <a:gd name="connsiteX4" fmla="*/ 925552 w 1072978"/>
              <a:gd name="connsiteY4" fmla="*/ 298252 h 298252"/>
              <a:gd name="connsiteX5" fmla="*/ 147426 w 1072978"/>
              <a:gd name="connsiteY5" fmla="*/ 298252 h 298252"/>
              <a:gd name="connsiteX6" fmla="*/ 0 w 1072978"/>
              <a:gd name="connsiteY6" fmla="*/ 3400 h 298252"/>
              <a:gd name="connsiteX0" fmla="*/ 0 w 1072978"/>
              <a:gd name="connsiteY0" fmla="*/ 3400 h 298252"/>
              <a:gd name="connsiteX1" fmla="*/ 225475 w 1072978"/>
              <a:gd name="connsiteY1" fmla="*/ 0 h 298252"/>
              <a:gd name="connsiteX2" fmla="*/ 420738 w 1072978"/>
              <a:gd name="connsiteY2" fmla="*/ 2382 h 298252"/>
              <a:gd name="connsiteX3" fmla="*/ 789832 w 1072978"/>
              <a:gd name="connsiteY3" fmla="*/ 2382 h 298252"/>
              <a:gd name="connsiteX4" fmla="*/ 1072978 w 1072978"/>
              <a:gd name="connsiteY4" fmla="*/ 3400 h 298252"/>
              <a:gd name="connsiteX5" fmla="*/ 925552 w 1072978"/>
              <a:gd name="connsiteY5" fmla="*/ 298252 h 298252"/>
              <a:gd name="connsiteX6" fmla="*/ 147426 w 1072978"/>
              <a:gd name="connsiteY6" fmla="*/ 298252 h 298252"/>
              <a:gd name="connsiteX7" fmla="*/ 0 w 1072978"/>
              <a:gd name="connsiteY7" fmla="*/ 3400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7" fmla="*/ 512178 w 1072978"/>
              <a:gd name="connsiteY7" fmla="*/ 93822 h 298252"/>
              <a:gd name="connsiteX0" fmla="*/ 420738 w 1072978"/>
              <a:gd name="connsiteY0" fmla="*/ 2382 h 298252"/>
              <a:gd name="connsiteX1" fmla="*/ 789832 w 1072978"/>
              <a:gd name="connsiteY1" fmla="*/ 2382 h 298252"/>
              <a:gd name="connsiteX2" fmla="*/ 1072978 w 1072978"/>
              <a:gd name="connsiteY2" fmla="*/ 3400 h 298252"/>
              <a:gd name="connsiteX3" fmla="*/ 925552 w 1072978"/>
              <a:gd name="connsiteY3" fmla="*/ 298252 h 298252"/>
              <a:gd name="connsiteX4" fmla="*/ 147426 w 1072978"/>
              <a:gd name="connsiteY4" fmla="*/ 298252 h 298252"/>
              <a:gd name="connsiteX5" fmla="*/ 0 w 1072978"/>
              <a:gd name="connsiteY5" fmla="*/ 3400 h 298252"/>
              <a:gd name="connsiteX6" fmla="*/ 225475 w 1072978"/>
              <a:gd name="connsiteY6" fmla="*/ 0 h 298252"/>
              <a:gd name="connsiteX0" fmla="*/ 420738 w 1072978"/>
              <a:gd name="connsiteY0" fmla="*/ 0 h 295870"/>
              <a:gd name="connsiteX1" fmla="*/ 789832 w 1072978"/>
              <a:gd name="connsiteY1" fmla="*/ 0 h 295870"/>
              <a:gd name="connsiteX2" fmla="*/ 1072978 w 1072978"/>
              <a:gd name="connsiteY2" fmla="*/ 1018 h 295870"/>
              <a:gd name="connsiteX3" fmla="*/ 925552 w 1072978"/>
              <a:gd name="connsiteY3" fmla="*/ 295870 h 295870"/>
              <a:gd name="connsiteX4" fmla="*/ 147426 w 1072978"/>
              <a:gd name="connsiteY4" fmla="*/ 295870 h 295870"/>
              <a:gd name="connsiteX5" fmla="*/ 0 w 1072978"/>
              <a:gd name="connsiteY5" fmla="*/ 1018 h 295870"/>
              <a:gd name="connsiteX0" fmla="*/ 789832 w 1072978"/>
              <a:gd name="connsiteY0" fmla="*/ 0 h 295870"/>
              <a:gd name="connsiteX1" fmla="*/ 1072978 w 1072978"/>
              <a:gd name="connsiteY1" fmla="*/ 1018 h 295870"/>
              <a:gd name="connsiteX2" fmla="*/ 925552 w 1072978"/>
              <a:gd name="connsiteY2" fmla="*/ 295870 h 295870"/>
              <a:gd name="connsiteX3" fmla="*/ 147426 w 1072978"/>
              <a:gd name="connsiteY3" fmla="*/ 295870 h 295870"/>
              <a:gd name="connsiteX4" fmla="*/ 0 w 1072978"/>
              <a:gd name="connsiteY4" fmla="*/ 1018 h 295870"/>
              <a:gd name="connsiteX0" fmla="*/ 1072978 w 1072978"/>
              <a:gd name="connsiteY0" fmla="*/ 0 h 294852"/>
              <a:gd name="connsiteX1" fmla="*/ 925552 w 1072978"/>
              <a:gd name="connsiteY1" fmla="*/ 294852 h 294852"/>
              <a:gd name="connsiteX2" fmla="*/ 147426 w 1072978"/>
              <a:gd name="connsiteY2" fmla="*/ 294852 h 294852"/>
              <a:gd name="connsiteX3" fmla="*/ 0 w 1072978"/>
              <a:gd name="connsiteY3" fmla="*/ 0 h 29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2978" h="294852">
                <a:moveTo>
                  <a:pt x="1072978" y="0"/>
                </a:moveTo>
                <a:lnTo>
                  <a:pt x="925552" y="294852"/>
                </a:lnTo>
                <a:lnTo>
                  <a:pt x="147426" y="294852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자유형 45"/>
          <p:cNvSpPr/>
          <p:nvPr/>
        </p:nvSpPr>
        <p:spPr>
          <a:xfrm>
            <a:off x="2588209" y="1693572"/>
            <a:ext cx="2280005" cy="386366"/>
          </a:xfrm>
          <a:custGeom>
            <a:avLst/>
            <a:gdLst>
              <a:gd name="connsiteX0" fmla="*/ 0 w 1918952"/>
              <a:gd name="connsiteY0" fmla="*/ 0 h 386366"/>
              <a:gd name="connsiteX1" fmla="*/ 0 w 1918952"/>
              <a:gd name="connsiteY1" fmla="*/ 386366 h 386366"/>
              <a:gd name="connsiteX2" fmla="*/ 1918952 w 1918952"/>
              <a:gd name="connsiteY2" fmla="*/ 386366 h 386366"/>
              <a:gd name="connsiteX3" fmla="*/ 1918952 w 1918952"/>
              <a:gd name="connsiteY3" fmla="*/ 148107 h 38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8952" h="386366">
                <a:moveTo>
                  <a:pt x="0" y="0"/>
                </a:moveTo>
                <a:lnTo>
                  <a:pt x="0" y="386366"/>
                </a:lnTo>
                <a:lnTo>
                  <a:pt x="1918952" y="386366"/>
                </a:lnTo>
                <a:lnTo>
                  <a:pt x="1918952" y="148107"/>
                </a:lnTo>
              </a:path>
            </a:pathLst>
          </a:cu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이등변 삼각형 46"/>
          <p:cNvSpPr/>
          <p:nvPr/>
        </p:nvSpPr>
        <p:spPr>
          <a:xfrm>
            <a:off x="3347864" y="2092816"/>
            <a:ext cx="708287" cy="194059"/>
          </a:xfrm>
          <a:prstGeom prst="triangle">
            <a:avLst/>
          </a:prstGeom>
          <a:noFill/>
          <a:ln w="381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0978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2825477" y="1682477"/>
            <a:ext cx="3493046" cy="349304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1403649" y="2808450"/>
            <a:ext cx="2420776" cy="242077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3229540" y="1262060"/>
            <a:ext cx="1080146" cy="108014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5328084" y="3212976"/>
            <a:ext cx="2087587" cy="208758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3131840" y="4545124"/>
            <a:ext cx="1023688" cy="102368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495300" sx="103000" sy="103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57809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085166" y="1033664"/>
            <a:ext cx="2237365" cy="2237365"/>
            <a:chOff x="1959321" y="2310317"/>
            <a:chExt cx="2237365" cy="2237365"/>
          </a:xfrm>
        </p:grpSpPr>
        <p:cxnSp>
          <p:nvCxnSpPr>
            <p:cNvPr id="5" name="직선 연결선 4"/>
            <p:cNvCxnSpPr/>
            <p:nvPr/>
          </p:nvCxnSpPr>
          <p:spPr>
            <a:xfrm flipH="1">
              <a:off x="1959321" y="2310317"/>
              <a:ext cx="2237365" cy="223736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959321" y="2310317"/>
              <a:ext cx="2237365" cy="223736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그룹 16"/>
          <p:cNvGrpSpPr/>
          <p:nvPr/>
        </p:nvGrpSpPr>
        <p:grpSpPr>
          <a:xfrm>
            <a:off x="4716016" y="2060848"/>
            <a:ext cx="3091137" cy="2068741"/>
            <a:chOff x="5524443" y="2060848"/>
            <a:chExt cx="2555386" cy="1710190"/>
          </a:xfrm>
        </p:grpSpPr>
        <p:cxnSp>
          <p:nvCxnSpPr>
            <p:cNvPr id="13" name="직선 연결선 12"/>
            <p:cNvCxnSpPr/>
            <p:nvPr/>
          </p:nvCxnSpPr>
          <p:spPr>
            <a:xfrm flipV="1">
              <a:off x="6804248" y="2060848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 rot="7200000" flipV="1">
              <a:off x="7395754" y="3086962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 rot="14400000" flipH="1" flipV="1">
              <a:off x="6208519" y="3086962"/>
              <a:ext cx="0" cy="136815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그룹 20"/>
          <p:cNvGrpSpPr/>
          <p:nvPr/>
        </p:nvGrpSpPr>
        <p:grpSpPr>
          <a:xfrm>
            <a:off x="1907704" y="3789040"/>
            <a:ext cx="2592288" cy="2592288"/>
            <a:chOff x="2002238" y="3573016"/>
            <a:chExt cx="2592288" cy="2592288"/>
          </a:xfrm>
        </p:grpSpPr>
        <p:cxnSp>
          <p:nvCxnSpPr>
            <p:cNvPr id="19" name="직선 연결선 18"/>
            <p:cNvCxnSpPr/>
            <p:nvPr/>
          </p:nvCxnSpPr>
          <p:spPr>
            <a:xfrm>
              <a:off x="3298382" y="3573016"/>
              <a:ext cx="0" cy="25922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rot="16200000">
              <a:off x="3298382" y="3573016"/>
              <a:ext cx="0" cy="25922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1017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1050652" y="1771004"/>
            <a:ext cx="3233316" cy="3154531"/>
            <a:chOff x="687594" y="1771004"/>
            <a:chExt cx="3233316" cy="3154531"/>
          </a:xfrm>
        </p:grpSpPr>
        <p:cxnSp>
          <p:nvCxnSpPr>
            <p:cNvPr id="5" name="직선 연결선 4"/>
            <p:cNvCxnSpPr/>
            <p:nvPr/>
          </p:nvCxnSpPr>
          <p:spPr>
            <a:xfrm flipV="1">
              <a:off x="2303699" y="1771004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rot="4320000" flipV="1">
              <a:off x="3093414" y="2342790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 rot="8640000" flipV="1">
              <a:off x="2791106" y="3270541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rot="17280000" flipH="1" flipV="1">
              <a:off x="1515090" y="2342790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 rot="12960000" flipH="1" flipV="1">
              <a:off x="1816639" y="3270543"/>
              <a:ext cx="0" cy="1654992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4932040" y="1993745"/>
            <a:ext cx="2880000" cy="2880000"/>
            <a:chOff x="5499847" y="2060848"/>
            <a:chExt cx="2880000" cy="2880000"/>
          </a:xfrm>
        </p:grpSpPr>
        <p:cxnSp>
          <p:nvCxnSpPr>
            <p:cNvPr id="13" name="직선 연결선 12"/>
            <p:cNvCxnSpPr/>
            <p:nvPr/>
          </p:nvCxnSpPr>
          <p:spPr>
            <a:xfrm flipV="1">
              <a:off x="6939847" y="2060848"/>
              <a:ext cx="0" cy="288000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3" name="그룹 22"/>
            <p:cNvGrpSpPr/>
            <p:nvPr/>
          </p:nvGrpSpPr>
          <p:grpSpPr>
            <a:xfrm>
              <a:off x="5499847" y="3500848"/>
              <a:ext cx="2880000" cy="0"/>
              <a:chOff x="5499847" y="3427498"/>
              <a:chExt cx="2880000" cy="0"/>
            </a:xfrm>
          </p:grpSpPr>
          <p:cxnSp>
            <p:nvCxnSpPr>
              <p:cNvPr id="21" name="직선 연결선 20"/>
              <p:cNvCxnSpPr/>
              <p:nvPr/>
            </p:nvCxnSpPr>
            <p:spPr>
              <a:xfrm rot="3600000" flipV="1">
                <a:off x="6939847" y="1987498"/>
                <a:ext cx="0" cy="28800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직선 연결선 21"/>
              <p:cNvCxnSpPr/>
              <p:nvPr/>
            </p:nvCxnSpPr>
            <p:spPr>
              <a:xfrm rot="18000000" flipH="1" flipV="1">
                <a:off x="6939847" y="1987498"/>
                <a:ext cx="0" cy="28800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" name="그룹 1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3945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그룹 8"/>
          <p:cNvGrpSpPr/>
          <p:nvPr/>
        </p:nvGrpSpPr>
        <p:grpSpPr>
          <a:xfrm>
            <a:off x="2555776" y="908720"/>
            <a:ext cx="4009537" cy="4009537"/>
            <a:chOff x="2470675" y="908720"/>
            <a:chExt cx="4189557" cy="4189557"/>
          </a:xfrm>
        </p:grpSpPr>
        <p:sp>
          <p:nvSpPr>
            <p:cNvPr id="4" name="타원 3"/>
            <p:cNvSpPr/>
            <p:nvPr/>
          </p:nvSpPr>
          <p:spPr>
            <a:xfrm>
              <a:off x="2470675" y="908720"/>
              <a:ext cx="4189557" cy="4189557"/>
            </a:xfrm>
            <a:prstGeom prst="ellipse">
              <a:avLst/>
            </a:prstGeom>
            <a:noFill/>
            <a:ln w="762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u="sng"/>
            </a:p>
          </p:txBody>
        </p:sp>
        <p:sp>
          <p:nvSpPr>
            <p:cNvPr id="2" name="양쪽 모서리가 둥근 사각형 1"/>
            <p:cNvSpPr/>
            <p:nvPr/>
          </p:nvSpPr>
          <p:spPr>
            <a:xfrm rot="10800000">
              <a:off x="3269309" y="908720"/>
              <a:ext cx="2592288" cy="877190"/>
            </a:xfrm>
            <a:custGeom>
              <a:avLst/>
              <a:gdLst/>
              <a:ahLst/>
              <a:cxnLst/>
              <a:rect l="l" t="t" r="r" b="b"/>
              <a:pathLst>
                <a:path w="2592288" h="877190">
                  <a:moveTo>
                    <a:pt x="1296143" y="877190"/>
                  </a:moveTo>
                  <a:cubicBezTo>
                    <a:pt x="806288" y="877190"/>
                    <a:pt x="355704" y="709049"/>
                    <a:pt x="0" y="426012"/>
                  </a:cubicBezTo>
                  <a:lnTo>
                    <a:pt x="0" y="180024"/>
                  </a:lnTo>
                  <a:cubicBezTo>
                    <a:pt x="0" y="80599"/>
                    <a:pt x="80599" y="0"/>
                    <a:pt x="180024" y="0"/>
                  </a:cubicBezTo>
                  <a:lnTo>
                    <a:pt x="2412264" y="0"/>
                  </a:lnTo>
                  <a:cubicBezTo>
                    <a:pt x="2511689" y="0"/>
                    <a:pt x="2592288" y="80599"/>
                    <a:pt x="2592288" y="180024"/>
                  </a:cubicBezTo>
                  <a:lnTo>
                    <a:pt x="2592288" y="426010"/>
                  </a:lnTo>
                  <a:cubicBezTo>
                    <a:pt x="2236584" y="709049"/>
                    <a:pt x="1785999" y="877190"/>
                    <a:pt x="1296143" y="87719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874218" y="1929926"/>
              <a:ext cx="3510898" cy="11944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5400" dirty="0" smtClean="0">
                  <a:latin typeface="08서울남산체 EB" pitchFamily="18" charset="-127"/>
                  <a:ea typeface="08서울남산체 EB" pitchFamily="18" charset="-127"/>
                </a:rPr>
                <a:t>대한한국의 </a:t>
              </a:r>
              <a:endParaRPr lang="en-US" altLang="ko-KR" sz="5400" dirty="0" smtClean="0">
                <a:latin typeface="08서울남산체 EB" pitchFamily="18" charset="-127"/>
                <a:ea typeface="08서울남산체 EB" pitchFamily="18" charset="-127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671900" y="1025667"/>
              <a:ext cx="177484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4000" dirty="0" smtClean="0">
                  <a:solidFill>
                    <a:schemeClr val="bg1"/>
                  </a:solidFill>
                </a:rPr>
                <a:t>21</a:t>
              </a:r>
              <a:r>
                <a:rPr lang="ko-KR" altLang="en-US" sz="4000" dirty="0" smtClean="0">
                  <a:solidFill>
                    <a:schemeClr val="bg1"/>
                  </a:solidFill>
                </a:rPr>
                <a:t>세기</a:t>
              </a:r>
              <a:endParaRPr lang="ko-KR" altLang="en-US" sz="4000" dirty="0">
                <a:solidFill>
                  <a:schemeClr val="bg1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074462" y="2656750"/>
              <a:ext cx="2852064" cy="172502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ko-KR" altLang="en-US" sz="8000" dirty="0">
                  <a:latin typeface="08서울남산체 EB" pitchFamily="18" charset="-127"/>
                  <a:ea typeface="08서울남산체 EB" pitchFamily="18" charset="-127"/>
                </a:rPr>
                <a:t>경쟁력</a:t>
              </a:r>
            </a:p>
          </p:txBody>
        </p:sp>
      </p:grpSp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896" y="5697252"/>
            <a:ext cx="3134748" cy="7200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852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/>
          <p:cNvSpPr/>
          <p:nvPr/>
        </p:nvSpPr>
        <p:spPr>
          <a:xfrm rot="18163080">
            <a:off x="-1509809" y="-192335"/>
            <a:ext cx="7620636" cy="8055742"/>
          </a:xfrm>
          <a:custGeom>
            <a:avLst/>
            <a:gdLst/>
            <a:ahLst/>
            <a:cxnLst/>
            <a:rect l="l" t="t" r="r" b="b"/>
            <a:pathLst>
              <a:path w="7620636" h="8055742">
                <a:moveTo>
                  <a:pt x="5781519" y="0"/>
                </a:moveTo>
                <a:lnTo>
                  <a:pt x="7620636" y="2862740"/>
                </a:lnTo>
                <a:lnTo>
                  <a:pt x="7620636" y="8055742"/>
                </a:lnTo>
                <a:lnTo>
                  <a:pt x="2789124" y="8055742"/>
                </a:lnTo>
                <a:lnTo>
                  <a:pt x="0" y="37142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직사각형 5"/>
          <p:cNvSpPr/>
          <p:nvPr/>
        </p:nvSpPr>
        <p:spPr>
          <a:xfrm rot="17959840">
            <a:off x="-1488117" y="-18178"/>
            <a:ext cx="7491008" cy="7745593"/>
          </a:xfrm>
          <a:custGeom>
            <a:avLst/>
            <a:gdLst/>
            <a:ahLst/>
            <a:cxnLst/>
            <a:rect l="l" t="t" r="r" b="b"/>
            <a:pathLst>
              <a:path w="7491008" h="7745593">
                <a:moveTo>
                  <a:pt x="5990878" y="0"/>
                </a:moveTo>
                <a:lnTo>
                  <a:pt x="7491008" y="2669849"/>
                </a:lnTo>
                <a:lnTo>
                  <a:pt x="7491008" y="7745592"/>
                </a:lnTo>
                <a:lnTo>
                  <a:pt x="2460717" y="7745593"/>
                </a:lnTo>
                <a:lnTo>
                  <a:pt x="0" y="336614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539552" y="1752625"/>
            <a:ext cx="304282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지금 이 순간</a:t>
            </a:r>
            <a:endParaRPr lang="ko-KR" altLang="en-US" sz="7200" dirty="0">
              <a:solidFill>
                <a:schemeClr val="accent1">
                  <a:lumMod val="20000"/>
                  <a:lumOff val="80000"/>
                </a:schemeClr>
              </a:solidFill>
              <a:latin typeface="나눔손글씨 펜" pitchFamily="66" charset="-127"/>
              <a:ea typeface="나눔손글씨 펜" pitchFamily="66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39552" y="2759032"/>
            <a:ext cx="54938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2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우리에게 필요한 것들</a:t>
            </a:r>
            <a:endParaRPr lang="ko-KR" altLang="en-US" sz="7200" dirty="0">
              <a:solidFill>
                <a:schemeClr val="accent1">
                  <a:lumMod val="20000"/>
                  <a:lumOff val="80000"/>
                </a:schemeClr>
              </a:solidFill>
              <a:latin typeface="나눔손글씨 펜" pitchFamily="66" charset="-127"/>
              <a:ea typeface="나눔손글씨 펜" pitchFamily="66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7092" y="5769260"/>
            <a:ext cx="752901" cy="7566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5318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그룹 11"/>
          <p:cNvGrpSpPr/>
          <p:nvPr/>
        </p:nvGrpSpPr>
        <p:grpSpPr>
          <a:xfrm>
            <a:off x="683568" y="1704661"/>
            <a:ext cx="3449016" cy="3448677"/>
            <a:chOff x="2707160" y="2285181"/>
            <a:chExt cx="3008955" cy="3008659"/>
          </a:xfrm>
        </p:grpSpPr>
        <p:sp>
          <p:nvSpPr>
            <p:cNvPr id="4" name="타원 3"/>
            <p:cNvSpPr/>
            <p:nvPr/>
          </p:nvSpPr>
          <p:spPr>
            <a:xfrm flipV="1">
              <a:off x="3851275" y="3177913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3"/>
            <p:cNvSpPr/>
            <p:nvPr/>
          </p:nvSpPr>
          <p:spPr>
            <a:xfrm rot="16200000">
              <a:off x="3404909" y="3875366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타원 3"/>
            <p:cNvSpPr/>
            <p:nvPr/>
          </p:nvSpPr>
          <p:spPr>
            <a:xfrm>
              <a:off x="2707160" y="3429000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타원 3"/>
            <p:cNvSpPr/>
            <p:nvPr/>
          </p:nvSpPr>
          <p:spPr>
            <a:xfrm rot="5400000">
              <a:off x="3153526" y="2731547"/>
              <a:ext cx="1864840" cy="972108"/>
            </a:xfrm>
            <a:custGeom>
              <a:avLst/>
              <a:gdLst/>
              <a:ahLst/>
              <a:cxnLst/>
              <a:rect l="l" t="t" r="r" b="b"/>
              <a:pathLst>
                <a:path w="1864840" h="972108">
                  <a:moveTo>
                    <a:pt x="0" y="0"/>
                  </a:moveTo>
                  <a:lnTo>
                    <a:pt x="1864840" y="0"/>
                  </a:lnTo>
                  <a:cubicBezTo>
                    <a:pt x="1825224" y="544492"/>
                    <a:pt x="1422850" y="972108"/>
                    <a:pt x="932420" y="972108"/>
                  </a:cubicBezTo>
                  <a:cubicBezTo>
                    <a:pt x="441991" y="972108"/>
                    <a:pt x="39616" y="544492"/>
                    <a:pt x="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타원 10"/>
            <p:cNvSpPr/>
            <p:nvPr/>
          </p:nvSpPr>
          <p:spPr>
            <a:xfrm>
              <a:off x="3843611" y="3421336"/>
              <a:ext cx="728389" cy="72838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4837906" y="3933056"/>
            <a:ext cx="3234173" cy="1563199"/>
            <a:chOff x="5030362" y="3648018"/>
            <a:chExt cx="2771596" cy="1339618"/>
          </a:xfrm>
        </p:grpSpPr>
        <p:sp>
          <p:nvSpPr>
            <p:cNvPr id="13" name="타원 12"/>
            <p:cNvSpPr/>
            <p:nvPr/>
          </p:nvSpPr>
          <p:spPr>
            <a:xfrm rot="14400000">
              <a:off x="5790700" y="3808858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타원 12"/>
            <p:cNvSpPr/>
            <p:nvPr/>
          </p:nvSpPr>
          <p:spPr>
            <a:xfrm rot="16200000">
              <a:off x="6720092" y="3905770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" name="타원 12"/>
            <p:cNvSpPr/>
            <p:nvPr/>
          </p:nvSpPr>
          <p:spPr>
            <a:xfrm rot="5400000" flipV="1">
              <a:off x="4869522" y="3905770"/>
              <a:ext cx="1242706" cy="921026"/>
            </a:xfrm>
            <a:custGeom>
              <a:avLst/>
              <a:gdLst/>
              <a:ahLst/>
              <a:cxnLst/>
              <a:rect l="l" t="t" r="r" b="b"/>
              <a:pathLst>
                <a:path w="1242706" h="921026">
                  <a:moveTo>
                    <a:pt x="1242706" y="817864"/>
                  </a:moveTo>
                  <a:cubicBezTo>
                    <a:pt x="1125569" y="884965"/>
                    <a:pt x="989626" y="921026"/>
                    <a:pt x="845260" y="921026"/>
                  </a:cubicBezTo>
                  <a:cubicBezTo>
                    <a:pt x="386969" y="921026"/>
                    <a:pt x="13555" y="557618"/>
                    <a:pt x="0" y="103161"/>
                  </a:cubicBezTo>
                  <a:cubicBezTo>
                    <a:pt x="117137" y="36061"/>
                    <a:pt x="253081" y="0"/>
                    <a:pt x="397446" y="0"/>
                  </a:cubicBezTo>
                  <a:cubicBezTo>
                    <a:pt x="855738" y="0"/>
                    <a:pt x="1229151" y="363408"/>
                    <a:pt x="1242706" y="817864"/>
                  </a:cubicBezTo>
                  <a:close/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17" name="그룹 16"/>
          <p:cNvGrpSpPr/>
          <p:nvPr/>
        </p:nvGrpSpPr>
        <p:grpSpPr>
          <a:xfrm>
            <a:off x="5302458" y="911215"/>
            <a:ext cx="2232248" cy="2232248"/>
            <a:chOff x="1095127" y="260647"/>
            <a:chExt cx="1503170" cy="1503170"/>
          </a:xfrm>
        </p:grpSpPr>
        <p:sp>
          <p:nvSpPr>
            <p:cNvPr id="18" name="포인트가 10개인 별 17"/>
            <p:cNvSpPr/>
            <p:nvPr/>
          </p:nvSpPr>
          <p:spPr>
            <a:xfrm rot="1020000">
              <a:off x="1095128" y="260648"/>
              <a:ext cx="1503169" cy="1503169"/>
            </a:xfrm>
            <a:prstGeom prst="star10">
              <a:avLst/>
            </a:prstGeom>
            <a:solidFill>
              <a:schemeClr val="accent6">
                <a:lumMod val="50000"/>
                <a:alpha val="3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포인트가 10개인 별 18"/>
            <p:cNvSpPr/>
            <p:nvPr/>
          </p:nvSpPr>
          <p:spPr>
            <a:xfrm>
              <a:off x="1095127" y="260647"/>
              <a:ext cx="1503169" cy="1503169"/>
            </a:xfrm>
            <a:prstGeom prst="star10">
              <a:avLst/>
            </a:prstGeom>
            <a:solidFill>
              <a:schemeClr val="accent6">
                <a:lumMod val="75000"/>
                <a:alpha val="6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0" name="그룹 19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1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4865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639433" y="2303875"/>
            <a:ext cx="5845418" cy="1944216"/>
          </a:xfrm>
          <a:custGeom>
            <a:avLst/>
            <a:gdLst>
              <a:gd name="connsiteX0" fmla="*/ 2922709 w 5845418"/>
              <a:gd name="connsiteY0" fmla="*/ 0 h 1944216"/>
              <a:gd name="connsiteX1" fmla="*/ 5845418 w 5845418"/>
              <a:gd name="connsiteY1" fmla="*/ 1944216 h 1944216"/>
              <a:gd name="connsiteX2" fmla="*/ 2898277 w 5845418"/>
              <a:gd name="connsiteY2" fmla="*/ 1932786 h 1944216"/>
              <a:gd name="connsiteX3" fmla="*/ 0 w 5845418"/>
              <a:gd name="connsiteY3" fmla="*/ 1944216 h 1944216"/>
              <a:gd name="connsiteX4" fmla="*/ 2922709 w 5845418"/>
              <a:gd name="connsiteY4" fmla="*/ 0 h 1944216"/>
              <a:gd name="connsiteX0" fmla="*/ 2898277 w 5845418"/>
              <a:gd name="connsiteY0" fmla="*/ 1932786 h 2024226"/>
              <a:gd name="connsiteX1" fmla="*/ 0 w 5845418"/>
              <a:gd name="connsiteY1" fmla="*/ 1944216 h 2024226"/>
              <a:gd name="connsiteX2" fmla="*/ 2922709 w 5845418"/>
              <a:gd name="connsiteY2" fmla="*/ 0 h 2024226"/>
              <a:gd name="connsiteX3" fmla="*/ 5845418 w 5845418"/>
              <a:gd name="connsiteY3" fmla="*/ 1944216 h 2024226"/>
              <a:gd name="connsiteX4" fmla="*/ 2989717 w 5845418"/>
              <a:gd name="connsiteY4" fmla="*/ 2024226 h 2024226"/>
              <a:gd name="connsiteX0" fmla="*/ 2898277 w 5845418"/>
              <a:gd name="connsiteY0" fmla="*/ 1932786 h 1944216"/>
              <a:gd name="connsiteX1" fmla="*/ 0 w 5845418"/>
              <a:gd name="connsiteY1" fmla="*/ 1944216 h 1944216"/>
              <a:gd name="connsiteX2" fmla="*/ 2922709 w 5845418"/>
              <a:gd name="connsiteY2" fmla="*/ 0 h 1944216"/>
              <a:gd name="connsiteX3" fmla="*/ 5845418 w 5845418"/>
              <a:gd name="connsiteY3" fmla="*/ 1944216 h 1944216"/>
              <a:gd name="connsiteX0" fmla="*/ 2898277 w 5845418"/>
              <a:gd name="connsiteY0" fmla="*/ 1932786 h 1944216"/>
              <a:gd name="connsiteX1" fmla="*/ 0 w 5845418"/>
              <a:gd name="connsiteY1" fmla="*/ 1944216 h 1944216"/>
              <a:gd name="connsiteX2" fmla="*/ 2922709 w 5845418"/>
              <a:gd name="connsiteY2" fmla="*/ 0 h 1944216"/>
              <a:gd name="connsiteX3" fmla="*/ 5845418 w 5845418"/>
              <a:gd name="connsiteY3" fmla="*/ 1944216 h 1944216"/>
              <a:gd name="connsiteX0" fmla="*/ 0 w 5845418"/>
              <a:gd name="connsiteY0" fmla="*/ 1944216 h 1944216"/>
              <a:gd name="connsiteX1" fmla="*/ 2922709 w 5845418"/>
              <a:gd name="connsiteY1" fmla="*/ 0 h 1944216"/>
              <a:gd name="connsiteX2" fmla="*/ 5845418 w 5845418"/>
              <a:gd name="connsiteY2" fmla="*/ 1944216 h 1944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45418" h="1944216">
                <a:moveTo>
                  <a:pt x="0" y="1944216"/>
                </a:moveTo>
                <a:cubicBezTo>
                  <a:pt x="478422" y="802106"/>
                  <a:pt x="1606895" y="0"/>
                  <a:pt x="2922709" y="0"/>
                </a:cubicBezTo>
                <a:cubicBezTo>
                  <a:pt x="4238524" y="0"/>
                  <a:pt x="5366996" y="802106"/>
                  <a:pt x="5845418" y="1944216"/>
                </a:cubicBezTo>
              </a:path>
            </a:pathLst>
          </a:custGeom>
          <a:noFill/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036366" y="3635719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타원 10"/>
          <p:cNvSpPr/>
          <p:nvPr/>
        </p:nvSpPr>
        <p:spPr>
          <a:xfrm>
            <a:off x="6881784" y="3635719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3968933" y="1700808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2236252" y="2241583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타원 13"/>
          <p:cNvSpPr/>
          <p:nvPr/>
        </p:nvSpPr>
        <p:spPr>
          <a:xfrm>
            <a:off x="5646039" y="2241583"/>
            <a:ext cx="1206134" cy="120613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0622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한쪽 모서리가 둥근 사각형 3"/>
          <p:cNvSpPr/>
          <p:nvPr/>
        </p:nvSpPr>
        <p:spPr>
          <a:xfrm>
            <a:off x="1344134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40000"/>
              <a:lumOff val="6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1344134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한쪽 모서리가 둥근 사각형 5"/>
          <p:cNvSpPr/>
          <p:nvPr/>
        </p:nvSpPr>
        <p:spPr>
          <a:xfrm>
            <a:off x="2988317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6"/>
          <p:cNvSpPr/>
          <p:nvPr/>
        </p:nvSpPr>
        <p:spPr>
          <a:xfrm>
            <a:off x="2988317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한쪽 모서리가 둥근 사각형 7"/>
          <p:cNvSpPr/>
          <p:nvPr/>
        </p:nvSpPr>
        <p:spPr>
          <a:xfrm>
            <a:off x="4632500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75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4632500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한쪽 모서리가 둥근 사각형 9"/>
          <p:cNvSpPr/>
          <p:nvPr/>
        </p:nvSpPr>
        <p:spPr>
          <a:xfrm>
            <a:off x="6276682" y="630058"/>
            <a:ext cx="1512168" cy="504056"/>
          </a:xfrm>
          <a:prstGeom prst="round1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/>
          <p:cNvSpPr/>
          <p:nvPr/>
        </p:nvSpPr>
        <p:spPr>
          <a:xfrm>
            <a:off x="6276682" y="1188858"/>
            <a:ext cx="1512168" cy="1836204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/>
          <p:cNvSpPr/>
          <p:nvPr/>
        </p:nvSpPr>
        <p:spPr>
          <a:xfrm>
            <a:off x="1344134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모서리가 둥근 직사각형 13"/>
          <p:cNvSpPr/>
          <p:nvPr/>
        </p:nvSpPr>
        <p:spPr>
          <a:xfrm>
            <a:off x="1344134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직사각형 11"/>
          <p:cNvSpPr/>
          <p:nvPr/>
        </p:nvSpPr>
        <p:spPr>
          <a:xfrm>
            <a:off x="2999495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모서리가 둥근 직사각형 13"/>
          <p:cNvSpPr/>
          <p:nvPr/>
        </p:nvSpPr>
        <p:spPr>
          <a:xfrm>
            <a:off x="2999495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직사각형 11"/>
          <p:cNvSpPr/>
          <p:nvPr/>
        </p:nvSpPr>
        <p:spPr>
          <a:xfrm>
            <a:off x="4654856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모서리가 둥근 직사각형 13"/>
          <p:cNvSpPr/>
          <p:nvPr/>
        </p:nvSpPr>
        <p:spPr>
          <a:xfrm>
            <a:off x="4654856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직사각형 11"/>
          <p:cNvSpPr/>
          <p:nvPr/>
        </p:nvSpPr>
        <p:spPr>
          <a:xfrm>
            <a:off x="6310217" y="3609020"/>
            <a:ext cx="1512168" cy="540060"/>
          </a:xfrm>
          <a:custGeom>
            <a:avLst/>
            <a:gdLst/>
            <a:ahLst/>
            <a:cxnLst/>
            <a:rect l="l" t="t" r="r" b="b"/>
            <a:pathLst>
              <a:path w="1512168" h="540060">
                <a:moveTo>
                  <a:pt x="0" y="0"/>
                </a:moveTo>
                <a:lnTo>
                  <a:pt x="1512168" y="0"/>
                </a:lnTo>
                <a:lnTo>
                  <a:pt x="1512168" y="540060"/>
                </a:lnTo>
                <a:lnTo>
                  <a:pt x="1508383" y="540060"/>
                </a:lnTo>
                <a:cubicBezTo>
                  <a:pt x="1501602" y="464567"/>
                  <a:pt x="1437476" y="406404"/>
                  <a:pt x="1359765" y="406404"/>
                </a:cubicBezTo>
                <a:lnTo>
                  <a:pt x="152403" y="406404"/>
                </a:lnTo>
                <a:cubicBezTo>
                  <a:pt x="74692" y="406404"/>
                  <a:pt x="10566" y="464567"/>
                  <a:pt x="3785" y="540060"/>
                </a:cubicBezTo>
                <a:lnTo>
                  <a:pt x="0" y="540060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모서리가 둥근 직사각형 13"/>
          <p:cNvSpPr/>
          <p:nvPr/>
        </p:nvSpPr>
        <p:spPr>
          <a:xfrm>
            <a:off x="6310217" y="4229966"/>
            <a:ext cx="1512168" cy="1620180"/>
          </a:xfrm>
          <a:custGeom>
            <a:avLst/>
            <a:gdLst>
              <a:gd name="connsiteX0" fmla="*/ 0 w 1512168"/>
              <a:gd name="connsiteY0" fmla="*/ 0 h 914400"/>
              <a:gd name="connsiteX1" fmla="*/ 0 w 1512168"/>
              <a:gd name="connsiteY1" fmla="*/ 0 h 914400"/>
              <a:gd name="connsiteX2" fmla="*/ 1512168 w 1512168"/>
              <a:gd name="connsiteY2" fmla="*/ 0 h 914400"/>
              <a:gd name="connsiteX3" fmla="*/ 1512168 w 1512168"/>
              <a:gd name="connsiteY3" fmla="*/ 0 h 914400"/>
              <a:gd name="connsiteX4" fmla="*/ 1512168 w 1512168"/>
              <a:gd name="connsiteY4" fmla="*/ 914400 h 914400"/>
              <a:gd name="connsiteX5" fmla="*/ 1512168 w 1512168"/>
              <a:gd name="connsiteY5" fmla="*/ 914400 h 914400"/>
              <a:gd name="connsiteX6" fmla="*/ 0 w 1512168"/>
              <a:gd name="connsiteY6" fmla="*/ 914400 h 914400"/>
              <a:gd name="connsiteX7" fmla="*/ 0 w 1512168"/>
              <a:gd name="connsiteY7" fmla="*/ 914400 h 914400"/>
              <a:gd name="connsiteX8" fmla="*/ 0 w 1512168"/>
              <a:gd name="connsiteY8" fmla="*/ 0 h 914400"/>
              <a:gd name="connsiteX0" fmla="*/ 0 w 1512168"/>
              <a:gd name="connsiteY0" fmla="*/ 1239 h 915639"/>
              <a:gd name="connsiteX1" fmla="*/ 0 w 1512168"/>
              <a:gd name="connsiteY1" fmla="*/ 1239 h 915639"/>
              <a:gd name="connsiteX2" fmla="*/ 750996 w 1512168"/>
              <a:gd name="connsiteY2" fmla="*/ 0 h 915639"/>
              <a:gd name="connsiteX3" fmla="*/ 1512168 w 1512168"/>
              <a:gd name="connsiteY3" fmla="*/ 1239 h 915639"/>
              <a:gd name="connsiteX4" fmla="*/ 1512168 w 1512168"/>
              <a:gd name="connsiteY4" fmla="*/ 1239 h 915639"/>
              <a:gd name="connsiteX5" fmla="*/ 1512168 w 1512168"/>
              <a:gd name="connsiteY5" fmla="*/ 915639 h 915639"/>
              <a:gd name="connsiteX6" fmla="*/ 1512168 w 1512168"/>
              <a:gd name="connsiteY6" fmla="*/ 915639 h 915639"/>
              <a:gd name="connsiteX7" fmla="*/ 0 w 1512168"/>
              <a:gd name="connsiteY7" fmla="*/ 915639 h 915639"/>
              <a:gd name="connsiteX8" fmla="*/ 0 w 1512168"/>
              <a:gd name="connsiteY8" fmla="*/ 915639 h 915639"/>
              <a:gd name="connsiteX9" fmla="*/ 0 w 1512168"/>
              <a:gd name="connsiteY9" fmla="*/ 1239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9" fmla="*/ 842436 w 1512168"/>
              <a:gd name="connsiteY9" fmla="*/ 91440 h 915639"/>
              <a:gd name="connsiteX0" fmla="*/ 750996 w 1512168"/>
              <a:gd name="connsiteY0" fmla="*/ 0 h 915639"/>
              <a:gd name="connsiteX1" fmla="*/ 1512168 w 1512168"/>
              <a:gd name="connsiteY1" fmla="*/ 1239 h 915639"/>
              <a:gd name="connsiteX2" fmla="*/ 1512168 w 1512168"/>
              <a:gd name="connsiteY2" fmla="*/ 1239 h 915639"/>
              <a:gd name="connsiteX3" fmla="*/ 1512168 w 1512168"/>
              <a:gd name="connsiteY3" fmla="*/ 915639 h 915639"/>
              <a:gd name="connsiteX4" fmla="*/ 1512168 w 1512168"/>
              <a:gd name="connsiteY4" fmla="*/ 915639 h 915639"/>
              <a:gd name="connsiteX5" fmla="*/ 0 w 1512168"/>
              <a:gd name="connsiteY5" fmla="*/ 915639 h 915639"/>
              <a:gd name="connsiteX6" fmla="*/ 0 w 1512168"/>
              <a:gd name="connsiteY6" fmla="*/ 915639 h 915639"/>
              <a:gd name="connsiteX7" fmla="*/ 0 w 1512168"/>
              <a:gd name="connsiteY7" fmla="*/ 1239 h 915639"/>
              <a:gd name="connsiteX8" fmla="*/ 0 w 1512168"/>
              <a:gd name="connsiteY8" fmla="*/ 1239 h 915639"/>
              <a:gd name="connsiteX0" fmla="*/ 1512168 w 1512168"/>
              <a:gd name="connsiteY0" fmla="*/ 0 h 914400"/>
              <a:gd name="connsiteX1" fmla="*/ 1512168 w 1512168"/>
              <a:gd name="connsiteY1" fmla="*/ 0 h 914400"/>
              <a:gd name="connsiteX2" fmla="*/ 1512168 w 1512168"/>
              <a:gd name="connsiteY2" fmla="*/ 914400 h 914400"/>
              <a:gd name="connsiteX3" fmla="*/ 1512168 w 1512168"/>
              <a:gd name="connsiteY3" fmla="*/ 914400 h 914400"/>
              <a:gd name="connsiteX4" fmla="*/ 0 w 1512168"/>
              <a:gd name="connsiteY4" fmla="*/ 914400 h 914400"/>
              <a:gd name="connsiteX5" fmla="*/ 0 w 1512168"/>
              <a:gd name="connsiteY5" fmla="*/ 914400 h 914400"/>
              <a:gd name="connsiteX6" fmla="*/ 0 w 1512168"/>
              <a:gd name="connsiteY6" fmla="*/ 0 h 914400"/>
              <a:gd name="connsiteX7" fmla="*/ 0 w 1512168"/>
              <a:gd name="connsiteY7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2168" h="914400">
                <a:moveTo>
                  <a:pt x="1512168" y="0"/>
                </a:moveTo>
                <a:lnTo>
                  <a:pt x="1512168" y="0"/>
                </a:lnTo>
                <a:lnTo>
                  <a:pt x="1512168" y="914400"/>
                </a:lnTo>
                <a:lnTo>
                  <a:pt x="1512168" y="914400"/>
                </a:lnTo>
                <a:lnTo>
                  <a:pt x="0" y="914400"/>
                </a:lnTo>
                <a:lnTo>
                  <a:pt x="0" y="91440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" name="그룹 2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6197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691680" y="404664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모서리가 둥근 직사각형 12"/>
          <p:cNvSpPr/>
          <p:nvPr/>
        </p:nvSpPr>
        <p:spPr>
          <a:xfrm>
            <a:off x="1763689" y="476672"/>
            <a:ext cx="1105271" cy="1152128"/>
          </a:xfrm>
          <a:custGeom>
            <a:avLst/>
            <a:gdLst/>
            <a:ahLst/>
            <a:cxnLst/>
            <a:rect l="l" t="t" r="r" b="b"/>
            <a:pathLst>
              <a:path w="1105271" h="1152128">
                <a:moveTo>
                  <a:pt x="0" y="0"/>
                </a:moveTo>
                <a:lnTo>
                  <a:pt x="1105271" y="0"/>
                </a:lnTo>
                <a:cubicBezTo>
                  <a:pt x="1031727" y="0"/>
                  <a:pt x="972108" y="59619"/>
                  <a:pt x="972108" y="133163"/>
                </a:cubicBezTo>
                <a:lnTo>
                  <a:pt x="972108" y="1018965"/>
                </a:lnTo>
                <a:cubicBezTo>
                  <a:pt x="972108" y="1092509"/>
                  <a:pt x="1031727" y="1152128"/>
                  <a:pt x="1105271" y="1152128"/>
                </a:cubicBezTo>
                <a:lnTo>
                  <a:pt x="0" y="115212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직사각형 24"/>
          <p:cNvSpPr/>
          <p:nvPr/>
        </p:nvSpPr>
        <p:spPr>
          <a:xfrm>
            <a:off x="1691680" y="1808820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모서리가 둥근 직사각형 12"/>
          <p:cNvSpPr/>
          <p:nvPr/>
        </p:nvSpPr>
        <p:spPr>
          <a:xfrm>
            <a:off x="1763689" y="1880828"/>
            <a:ext cx="1105271" cy="1152128"/>
          </a:xfrm>
          <a:custGeom>
            <a:avLst/>
            <a:gdLst/>
            <a:ahLst/>
            <a:cxnLst/>
            <a:rect l="l" t="t" r="r" b="b"/>
            <a:pathLst>
              <a:path w="1105271" h="1152128">
                <a:moveTo>
                  <a:pt x="0" y="0"/>
                </a:moveTo>
                <a:lnTo>
                  <a:pt x="1105271" y="0"/>
                </a:lnTo>
                <a:cubicBezTo>
                  <a:pt x="1031727" y="0"/>
                  <a:pt x="972108" y="59619"/>
                  <a:pt x="972108" y="133163"/>
                </a:cubicBezTo>
                <a:lnTo>
                  <a:pt x="972108" y="1018965"/>
                </a:lnTo>
                <a:cubicBezTo>
                  <a:pt x="972108" y="1092509"/>
                  <a:pt x="1031727" y="1152128"/>
                  <a:pt x="1105271" y="1152128"/>
                </a:cubicBezTo>
                <a:lnTo>
                  <a:pt x="0" y="1152128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직사각형 26"/>
          <p:cNvSpPr/>
          <p:nvPr/>
        </p:nvSpPr>
        <p:spPr>
          <a:xfrm>
            <a:off x="1691680" y="3717032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1691680" y="5121188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1763688" y="3789040"/>
            <a:ext cx="1105271" cy="1152128"/>
          </a:xfrm>
          <a:prstGeom prst="roundRect">
            <a:avLst>
              <a:gd name="adj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모서리가 둥근 직사각형 29"/>
          <p:cNvSpPr/>
          <p:nvPr/>
        </p:nvSpPr>
        <p:spPr>
          <a:xfrm>
            <a:off x="1763688" y="5193196"/>
            <a:ext cx="1105271" cy="1152128"/>
          </a:xfrm>
          <a:prstGeom prst="roundRect">
            <a:avLst>
              <a:gd name="adj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그룹 30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2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022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직사각형 26"/>
          <p:cNvSpPr/>
          <p:nvPr/>
        </p:nvSpPr>
        <p:spPr>
          <a:xfrm>
            <a:off x="1691680" y="332656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직사각형 27"/>
          <p:cNvSpPr/>
          <p:nvPr/>
        </p:nvSpPr>
        <p:spPr>
          <a:xfrm>
            <a:off x="1691680" y="1736812"/>
            <a:ext cx="5760640" cy="1296144"/>
          </a:xfrm>
          <a:prstGeom prst="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양쪽 모서리가 둥근 사각형 2"/>
          <p:cNvSpPr/>
          <p:nvPr/>
        </p:nvSpPr>
        <p:spPr>
          <a:xfrm rot="5400000">
            <a:off x="1742607" y="435115"/>
            <a:ext cx="1152128" cy="1091226"/>
          </a:xfrm>
          <a:prstGeom prst="round2SameRect">
            <a:avLst>
              <a:gd name="adj1" fmla="val 22362"/>
              <a:gd name="adj2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양쪽 모서리가 둥근 사각형 10"/>
          <p:cNvSpPr/>
          <p:nvPr/>
        </p:nvSpPr>
        <p:spPr>
          <a:xfrm rot="5400000">
            <a:off x="1742607" y="1839271"/>
            <a:ext cx="1152128" cy="1091226"/>
          </a:xfrm>
          <a:prstGeom prst="round2SameRect">
            <a:avLst>
              <a:gd name="adj1" fmla="val 22362"/>
              <a:gd name="adj2" fmla="val 0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모서리가 둥근 직사각형 3"/>
          <p:cNvSpPr/>
          <p:nvPr/>
        </p:nvSpPr>
        <p:spPr>
          <a:xfrm>
            <a:off x="1691680" y="3645024"/>
            <a:ext cx="5832648" cy="936104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764180" y="3717032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양쪽 모서리가 둥근 사각형 6"/>
          <p:cNvSpPr/>
          <p:nvPr/>
        </p:nvSpPr>
        <p:spPr>
          <a:xfrm rot="16200000">
            <a:off x="4139952" y="2240868"/>
            <a:ext cx="936104" cy="5832648"/>
          </a:xfrm>
          <a:prstGeom prst="round2SameRect">
            <a:avLst>
              <a:gd name="adj1" fmla="val 50000"/>
              <a:gd name="adj2" fmla="val 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1764180" y="4761147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모서리가 둥근 직사각형 31"/>
          <p:cNvSpPr/>
          <p:nvPr/>
        </p:nvSpPr>
        <p:spPr>
          <a:xfrm>
            <a:off x="1691680" y="5733256"/>
            <a:ext cx="5832648" cy="936104"/>
          </a:xfrm>
          <a:prstGeom prst="roundRect">
            <a:avLst>
              <a:gd name="adj" fmla="val 50000"/>
            </a:avLst>
          </a:prstGeom>
          <a:noFill/>
          <a:ln w="6350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1764180" y="5805264"/>
            <a:ext cx="792088" cy="792088"/>
          </a:xfrm>
          <a:prstGeom prst="ellips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29451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직사각형 26"/>
          <p:cNvSpPr/>
          <p:nvPr/>
        </p:nvSpPr>
        <p:spPr>
          <a:xfrm>
            <a:off x="2475028" y="1065379"/>
            <a:ext cx="5987653" cy="93610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직각 삼각형 1"/>
          <p:cNvSpPr/>
          <p:nvPr/>
        </p:nvSpPr>
        <p:spPr>
          <a:xfrm flipV="1">
            <a:off x="869863" y="1065379"/>
            <a:ext cx="1802212" cy="936104"/>
          </a:xfrm>
          <a:custGeom>
            <a:avLst/>
            <a:gdLst>
              <a:gd name="connsiteX0" fmla="*/ 0 w 1802212"/>
              <a:gd name="connsiteY0" fmla="*/ 0 h 936104"/>
              <a:gd name="connsiteX1" fmla="*/ 0 w 1802212"/>
              <a:gd name="connsiteY1" fmla="*/ 936104 h 936104"/>
              <a:gd name="connsiteX2" fmla="*/ 1589958 w 1802212"/>
              <a:gd name="connsiteY2" fmla="*/ 936104 h 936104"/>
              <a:gd name="connsiteX3" fmla="*/ 1589958 w 1802212"/>
              <a:gd name="connsiteY3" fmla="*/ 725354 h 936104"/>
              <a:gd name="connsiteX4" fmla="*/ 1802212 w 1802212"/>
              <a:gd name="connsiteY4" fmla="*/ 725354 h 936104"/>
              <a:gd name="connsiteX5" fmla="*/ 1589958 w 1802212"/>
              <a:gd name="connsiteY5" fmla="*/ 513100 h 936104"/>
              <a:gd name="connsiteX6" fmla="*/ 1589958 w 1802212"/>
              <a:gd name="connsiteY6" fmla="*/ 0 h 936104"/>
              <a:gd name="connsiteX7" fmla="*/ 91440 w 1802212"/>
              <a:gd name="connsiteY7" fmla="*/ 91440 h 936104"/>
              <a:gd name="connsiteX0" fmla="*/ 0 w 1802212"/>
              <a:gd name="connsiteY0" fmla="*/ 936104 h 936104"/>
              <a:gd name="connsiteX1" fmla="*/ 1589958 w 1802212"/>
              <a:gd name="connsiteY1" fmla="*/ 936104 h 936104"/>
              <a:gd name="connsiteX2" fmla="*/ 1589958 w 1802212"/>
              <a:gd name="connsiteY2" fmla="*/ 725354 h 936104"/>
              <a:gd name="connsiteX3" fmla="*/ 1802212 w 1802212"/>
              <a:gd name="connsiteY3" fmla="*/ 725354 h 936104"/>
              <a:gd name="connsiteX4" fmla="*/ 1589958 w 1802212"/>
              <a:gd name="connsiteY4" fmla="*/ 513100 h 936104"/>
              <a:gd name="connsiteX5" fmla="*/ 1589958 w 1802212"/>
              <a:gd name="connsiteY5" fmla="*/ 0 h 936104"/>
              <a:gd name="connsiteX6" fmla="*/ 91440 w 1802212"/>
              <a:gd name="connsiteY6" fmla="*/ 91440 h 936104"/>
              <a:gd name="connsiteX0" fmla="*/ 0 w 1802212"/>
              <a:gd name="connsiteY0" fmla="*/ 936104 h 936104"/>
              <a:gd name="connsiteX1" fmla="*/ 1589958 w 1802212"/>
              <a:gd name="connsiteY1" fmla="*/ 936104 h 936104"/>
              <a:gd name="connsiteX2" fmla="*/ 1589958 w 1802212"/>
              <a:gd name="connsiteY2" fmla="*/ 725354 h 936104"/>
              <a:gd name="connsiteX3" fmla="*/ 1802212 w 1802212"/>
              <a:gd name="connsiteY3" fmla="*/ 725354 h 936104"/>
              <a:gd name="connsiteX4" fmla="*/ 1589958 w 1802212"/>
              <a:gd name="connsiteY4" fmla="*/ 513100 h 936104"/>
              <a:gd name="connsiteX5" fmla="*/ 1589958 w 1802212"/>
              <a:gd name="connsiteY5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02212" h="936104">
                <a:moveTo>
                  <a:pt x="0" y="936104"/>
                </a:moveTo>
                <a:lnTo>
                  <a:pt x="1589958" y="936104"/>
                </a:lnTo>
                <a:lnTo>
                  <a:pt x="1589958" y="725354"/>
                </a:lnTo>
                <a:lnTo>
                  <a:pt x="1802212" y="725354"/>
                </a:lnTo>
                <a:lnTo>
                  <a:pt x="1589958" y="513100"/>
                </a:lnTo>
                <a:lnTo>
                  <a:pt x="1589958" y="0"/>
                </a:lnTo>
              </a:path>
            </a:pathLst>
          </a:cu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 smtClean="0"/>
              <a:t>ㅡ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4740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/>
        </p:nvSpPr>
        <p:spPr>
          <a:xfrm>
            <a:off x="2843808" y="1790818"/>
            <a:ext cx="3456384" cy="3276364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401870" y="2168860"/>
            <a:ext cx="2340260" cy="2340260"/>
          </a:xfrm>
          <a:custGeom>
            <a:avLst/>
            <a:gdLst/>
            <a:ahLst/>
            <a:cxnLst/>
            <a:rect l="l" t="t" r="r" b="b"/>
            <a:pathLst>
              <a:path w="2340260" h="2340260">
                <a:moveTo>
                  <a:pt x="1170130" y="0"/>
                </a:moveTo>
                <a:cubicBezTo>
                  <a:pt x="1443762" y="0"/>
                  <a:pt x="1695457" y="93924"/>
                  <a:pt x="1894151" y="252028"/>
                </a:cubicBezTo>
                <a:lnTo>
                  <a:pt x="2088232" y="252028"/>
                </a:lnTo>
                <a:lnTo>
                  <a:pt x="2088232" y="446109"/>
                </a:lnTo>
                <a:cubicBezTo>
                  <a:pt x="2246337" y="644804"/>
                  <a:pt x="2340260" y="896498"/>
                  <a:pt x="2340260" y="1170130"/>
                </a:cubicBezTo>
                <a:cubicBezTo>
                  <a:pt x="2340260" y="1443762"/>
                  <a:pt x="2246337" y="1695456"/>
                  <a:pt x="2088232" y="1894151"/>
                </a:cubicBezTo>
                <a:lnTo>
                  <a:pt x="2088232" y="2088232"/>
                </a:lnTo>
                <a:lnTo>
                  <a:pt x="1894151" y="2088232"/>
                </a:lnTo>
                <a:cubicBezTo>
                  <a:pt x="1695457" y="2246337"/>
                  <a:pt x="1443762" y="2340260"/>
                  <a:pt x="1170130" y="2340260"/>
                </a:cubicBezTo>
                <a:cubicBezTo>
                  <a:pt x="896499" y="2340260"/>
                  <a:pt x="644804" y="2246337"/>
                  <a:pt x="446109" y="2088232"/>
                </a:cubicBezTo>
                <a:lnTo>
                  <a:pt x="252028" y="2088232"/>
                </a:lnTo>
                <a:lnTo>
                  <a:pt x="252028" y="1894151"/>
                </a:lnTo>
                <a:cubicBezTo>
                  <a:pt x="93924" y="1695456"/>
                  <a:pt x="0" y="1443762"/>
                  <a:pt x="0" y="1170130"/>
                </a:cubicBezTo>
                <a:cubicBezTo>
                  <a:pt x="0" y="896498"/>
                  <a:pt x="93924" y="644804"/>
                  <a:pt x="252028" y="446109"/>
                </a:cubicBezTo>
                <a:lnTo>
                  <a:pt x="252028" y="252028"/>
                </a:lnTo>
                <a:lnTo>
                  <a:pt x="446109" y="252028"/>
                </a:lnTo>
                <a:cubicBezTo>
                  <a:pt x="644804" y="93924"/>
                  <a:pt x="896499" y="0"/>
                  <a:pt x="1170130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9740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타원 1"/>
          <p:cNvSpPr/>
          <p:nvPr/>
        </p:nvSpPr>
        <p:spPr>
          <a:xfrm>
            <a:off x="3272413" y="2132856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타원 4"/>
          <p:cNvSpPr/>
          <p:nvPr/>
        </p:nvSpPr>
        <p:spPr>
          <a:xfrm>
            <a:off x="4568557" y="2132856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3272413" y="3420860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4568557" y="3420860"/>
            <a:ext cx="1296144" cy="1296144"/>
          </a:xfrm>
          <a:prstGeom prst="ellipse">
            <a:avLst/>
          </a:prstGeom>
          <a:ln w="76200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 rot="18900000">
            <a:off x="4091216" y="2939487"/>
            <a:ext cx="972437" cy="9724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 8"/>
          <p:cNvSpPr/>
          <p:nvPr/>
        </p:nvSpPr>
        <p:spPr>
          <a:xfrm>
            <a:off x="5724627" y="1740023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 9"/>
          <p:cNvSpPr/>
          <p:nvPr/>
        </p:nvSpPr>
        <p:spPr>
          <a:xfrm flipH="1">
            <a:off x="1458899" y="1740023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 flipV="1">
            <a:off x="5724627" y="4545124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자유형 11"/>
          <p:cNvSpPr/>
          <p:nvPr/>
        </p:nvSpPr>
        <p:spPr>
          <a:xfrm flipH="1" flipV="1">
            <a:off x="1458899" y="4545124"/>
            <a:ext cx="1970843" cy="568171"/>
          </a:xfrm>
          <a:custGeom>
            <a:avLst/>
            <a:gdLst>
              <a:gd name="connsiteX0" fmla="*/ 0 w 1970843"/>
              <a:gd name="connsiteY0" fmla="*/ 568171 h 568171"/>
              <a:gd name="connsiteX1" fmla="*/ 568171 w 1970843"/>
              <a:gd name="connsiteY1" fmla="*/ 0 h 568171"/>
              <a:gd name="connsiteX2" fmla="*/ 1970843 w 1970843"/>
              <a:gd name="connsiteY2" fmla="*/ 0 h 568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0843" h="568171">
                <a:moveTo>
                  <a:pt x="0" y="568171"/>
                </a:moveTo>
                <a:lnTo>
                  <a:pt x="568171" y="0"/>
                </a:lnTo>
                <a:lnTo>
                  <a:pt x="1970843" y="0"/>
                </a:lnTo>
              </a:path>
            </a:pathLst>
          </a:cu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" name="그룹 1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576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타원 65"/>
          <p:cNvSpPr/>
          <p:nvPr/>
        </p:nvSpPr>
        <p:spPr>
          <a:xfrm rot="16200000">
            <a:off x="5866366" y="184668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accent1">
                <a:lumMod val="7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타원 65"/>
          <p:cNvSpPr/>
          <p:nvPr/>
        </p:nvSpPr>
        <p:spPr>
          <a:xfrm rot="5400000" flipH="1">
            <a:off x="5182206" y="306194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타원 65"/>
          <p:cNvSpPr/>
          <p:nvPr/>
        </p:nvSpPr>
        <p:spPr>
          <a:xfrm rot="16200000">
            <a:off x="6542056" y="3061945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dash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타원 65"/>
          <p:cNvSpPr/>
          <p:nvPr/>
        </p:nvSpPr>
        <p:spPr>
          <a:xfrm rot="16200000">
            <a:off x="1574417" y="184668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accent1">
                <a:lumMod val="7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2" name="타원 65"/>
          <p:cNvSpPr/>
          <p:nvPr/>
        </p:nvSpPr>
        <p:spPr>
          <a:xfrm rot="5400000" flipH="1">
            <a:off x="890257" y="3061946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3" name="타원 65"/>
          <p:cNvSpPr/>
          <p:nvPr/>
        </p:nvSpPr>
        <p:spPr>
          <a:xfrm rot="16200000">
            <a:off x="2250107" y="3061945"/>
            <a:ext cx="1764849" cy="1689117"/>
          </a:xfrm>
          <a:custGeom>
            <a:avLst/>
            <a:gdLst>
              <a:gd name="connsiteX0" fmla="*/ 1254333 w 1345773"/>
              <a:gd name="connsiteY0" fmla="*/ 720080 h 864096"/>
              <a:gd name="connsiteX1" fmla="*/ 1254333 w 1345773"/>
              <a:gd name="connsiteY1" fmla="*/ 864096 h 864096"/>
              <a:gd name="connsiteX2" fmla="*/ 432048 w 1345773"/>
              <a:gd name="connsiteY2" fmla="*/ 864096 h 864096"/>
              <a:gd name="connsiteX3" fmla="*/ 0 w 1345773"/>
              <a:gd name="connsiteY3" fmla="*/ 432048 h 864096"/>
              <a:gd name="connsiteX4" fmla="*/ 432048 w 1345773"/>
              <a:gd name="connsiteY4" fmla="*/ 0 h 864096"/>
              <a:gd name="connsiteX5" fmla="*/ 864096 w 1345773"/>
              <a:gd name="connsiteY5" fmla="*/ 432048 h 864096"/>
              <a:gd name="connsiteX6" fmla="*/ 751968 w 1345773"/>
              <a:gd name="connsiteY6" fmla="*/ 720080 h 864096"/>
              <a:gd name="connsiteX7" fmla="*/ 1345773 w 1345773"/>
              <a:gd name="connsiteY7" fmla="*/ 811520 h 864096"/>
              <a:gd name="connsiteX0" fmla="*/ 1254333 w 1254333"/>
              <a:gd name="connsiteY0" fmla="*/ 720080 h 864096"/>
              <a:gd name="connsiteX1" fmla="*/ 1254333 w 1254333"/>
              <a:gd name="connsiteY1" fmla="*/ 864096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1254333 w 1254333"/>
              <a:gd name="connsiteY0" fmla="*/ 864096 h 864096"/>
              <a:gd name="connsiteX1" fmla="*/ 432048 w 1254333"/>
              <a:gd name="connsiteY1" fmla="*/ 864096 h 864096"/>
              <a:gd name="connsiteX2" fmla="*/ 0 w 1254333"/>
              <a:gd name="connsiteY2" fmla="*/ 432048 h 864096"/>
              <a:gd name="connsiteX3" fmla="*/ 432048 w 1254333"/>
              <a:gd name="connsiteY3" fmla="*/ 0 h 864096"/>
              <a:gd name="connsiteX4" fmla="*/ 864096 w 1254333"/>
              <a:gd name="connsiteY4" fmla="*/ 432048 h 864096"/>
              <a:gd name="connsiteX5" fmla="*/ 751968 w 1254333"/>
              <a:gd name="connsiteY5" fmla="*/ 720080 h 864096"/>
              <a:gd name="connsiteX0" fmla="*/ 1254333 w 1254333"/>
              <a:gd name="connsiteY0" fmla="*/ 864096 h 864096"/>
              <a:gd name="connsiteX1" fmla="*/ 902838 w 1254333"/>
              <a:gd name="connsiteY1" fmla="*/ 863848 h 864096"/>
              <a:gd name="connsiteX2" fmla="*/ 432048 w 1254333"/>
              <a:gd name="connsiteY2" fmla="*/ 864096 h 864096"/>
              <a:gd name="connsiteX3" fmla="*/ 0 w 1254333"/>
              <a:gd name="connsiteY3" fmla="*/ 432048 h 864096"/>
              <a:gd name="connsiteX4" fmla="*/ 432048 w 1254333"/>
              <a:gd name="connsiteY4" fmla="*/ 0 h 864096"/>
              <a:gd name="connsiteX5" fmla="*/ 864096 w 1254333"/>
              <a:gd name="connsiteY5" fmla="*/ 432048 h 864096"/>
              <a:gd name="connsiteX6" fmla="*/ 751968 w 1254333"/>
              <a:gd name="connsiteY6" fmla="*/ 720080 h 864096"/>
              <a:gd name="connsiteX0" fmla="*/ 902838 w 902838"/>
              <a:gd name="connsiteY0" fmla="*/ 863848 h 864096"/>
              <a:gd name="connsiteX1" fmla="*/ 432048 w 902838"/>
              <a:gd name="connsiteY1" fmla="*/ 864096 h 864096"/>
              <a:gd name="connsiteX2" fmla="*/ 0 w 902838"/>
              <a:gd name="connsiteY2" fmla="*/ 432048 h 864096"/>
              <a:gd name="connsiteX3" fmla="*/ 432048 w 902838"/>
              <a:gd name="connsiteY3" fmla="*/ 0 h 864096"/>
              <a:gd name="connsiteX4" fmla="*/ 864096 w 902838"/>
              <a:gd name="connsiteY4" fmla="*/ 432048 h 864096"/>
              <a:gd name="connsiteX5" fmla="*/ 751968 w 902838"/>
              <a:gd name="connsiteY5" fmla="*/ 720080 h 8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2838" h="864096">
                <a:moveTo>
                  <a:pt x="902838" y="863848"/>
                </a:moveTo>
                <a:lnTo>
                  <a:pt x="432048" y="864096"/>
                </a:lnTo>
                <a:cubicBezTo>
                  <a:pt x="193434" y="864096"/>
                  <a:pt x="0" y="670662"/>
                  <a:pt x="0" y="432048"/>
                </a:cubicBezTo>
                <a:cubicBezTo>
                  <a:pt x="0" y="193434"/>
                  <a:pt x="193434" y="0"/>
                  <a:pt x="432048" y="0"/>
                </a:cubicBezTo>
                <a:cubicBezTo>
                  <a:pt x="670662" y="0"/>
                  <a:pt x="864096" y="193434"/>
                  <a:pt x="864096" y="432048"/>
                </a:cubicBezTo>
                <a:cubicBezTo>
                  <a:pt x="864096" y="543213"/>
                  <a:pt x="822113" y="644571"/>
                  <a:pt x="751968" y="720080"/>
                </a:cubicBezTo>
              </a:path>
            </a:pathLst>
          </a:custGeom>
          <a:noFill/>
          <a:ln w="19050">
            <a:solidFill>
              <a:schemeClr val="tx1">
                <a:lumMod val="65000"/>
                <a:lumOff val="35000"/>
              </a:schemeClr>
            </a:solidFill>
            <a:prstDash val="solid"/>
            <a:headEnd type="triangle" w="lg" len="lg"/>
            <a:tailEnd type="non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5348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 rot="2700000">
            <a:off x="2490490" y="1323836"/>
            <a:ext cx="4180779" cy="4180779"/>
            <a:chOff x="-432556" y="1241633"/>
            <a:chExt cx="3843551" cy="384355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1489220" y="1241633"/>
              <a:ext cx="0" cy="3843551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직선 연결선 37"/>
            <p:cNvCxnSpPr/>
            <p:nvPr/>
          </p:nvCxnSpPr>
          <p:spPr>
            <a:xfrm rot="16200000">
              <a:off x="1489220" y="1241633"/>
              <a:ext cx="0" cy="3843551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그룹 2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5" name="타원 14"/>
          <p:cNvSpPr/>
          <p:nvPr/>
        </p:nvSpPr>
        <p:spPr>
          <a:xfrm>
            <a:off x="2392951" y="1241634"/>
            <a:ext cx="4344827" cy="4344828"/>
          </a:xfrm>
          <a:prstGeom prst="ellipse">
            <a:avLst/>
          </a:prstGeom>
          <a:noFill/>
          <a:ln w="5715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3833918" y="2682040"/>
            <a:ext cx="1476164" cy="1476164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타원 36"/>
          <p:cNvSpPr/>
          <p:nvPr/>
        </p:nvSpPr>
        <p:spPr>
          <a:xfrm>
            <a:off x="3950931" y="2799053"/>
            <a:ext cx="1242138" cy="1242138"/>
          </a:xfrm>
          <a:prstGeom prst="ellipse">
            <a:avLst/>
          </a:prstGeom>
          <a:solidFill>
            <a:schemeClr val="bg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4418352" y="1087986"/>
            <a:ext cx="307296" cy="307296"/>
            <a:chOff x="1691680" y="1628800"/>
            <a:chExt cx="307296" cy="307296"/>
          </a:xfrm>
        </p:grpSpPr>
        <p:sp>
          <p:nvSpPr>
            <p:cNvPr id="40" name="타원 39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타원 38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1" name="그룹 40"/>
          <p:cNvGrpSpPr/>
          <p:nvPr/>
        </p:nvGrpSpPr>
        <p:grpSpPr>
          <a:xfrm>
            <a:off x="4418352" y="5432814"/>
            <a:ext cx="307296" cy="307296"/>
            <a:chOff x="1691680" y="1628800"/>
            <a:chExt cx="307296" cy="307296"/>
          </a:xfrm>
        </p:grpSpPr>
        <p:sp>
          <p:nvSpPr>
            <p:cNvPr id="42" name="타원 41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타원 42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6584130" y="3260400"/>
            <a:ext cx="307296" cy="307296"/>
            <a:chOff x="1691680" y="1628800"/>
            <a:chExt cx="307296" cy="307296"/>
          </a:xfrm>
        </p:grpSpPr>
        <p:sp>
          <p:nvSpPr>
            <p:cNvPr id="45" name="타원 44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" name="타원 45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7" name="그룹 46"/>
          <p:cNvGrpSpPr/>
          <p:nvPr/>
        </p:nvGrpSpPr>
        <p:grpSpPr>
          <a:xfrm>
            <a:off x="2248181" y="3260400"/>
            <a:ext cx="307296" cy="307296"/>
            <a:chOff x="1691680" y="1628800"/>
            <a:chExt cx="307296" cy="307296"/>
          </a:xfrm>
        </p:grpSpPr>
        <p:sp>
          <p:nvSpPr>
            <p:cNvPr id="48" name="타원 47"/>
            <p:cNvSpPr/>
            <p:nvPr/>
          </p:nvSpPr>
          <p:spPr>
            <a:xfrm>
              <a:off x="1691680" y="1628800"/>
              <a:ext cx="307296" cy="30729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타원 48"/>
            <p:cNvSpPr/>
            <p:nvPr/>
          </p:nvSpPr>
          <p:spPr>
            <a:xfrm>
              <a:off x="1741879" y="1678999"/>
              <a:ext cx="206897" cy="206897"/>
            </a:xfrm>
            <a:prstGeom prst="ellipse">
              <a:avLst/>
            </a:pr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3045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-747463"/>
            <a:ext cx="9144000" cy="3190403"/>
          </a:xfrm>
          <a:custGeom>
            <a:avLst/>
            <a:gdLst/>
            <a:ahLst/>
            <a:cxnLst/>
            <a:rect l="l" t="t" r="r" b="b"/>
            <a:pathLst>
              <a:path w="9144000" h="3190403">
                <a:moveTo>
                  <a:pt x="0" y="0"/>
                </a:moveTo>
                <a:lnTo>
                  <a:pt x="9144000" y="0"/>
                </a:lnTo>
                <a:lnTo>
                  <a:pt x="9144000" y="2463247"/>
                </a:lnTo>
                <a:lnTo>
                  <a:pt x="7198386" y="3185941"/>
                </a:lnTo>
                <a:cubicBezTo>
                  <a:pt x="6710055" y="2742743"/>
                  <a:pt x="5717170" y="2440523"/>
                  <a:pt x="4572000" y="2440523"/>
                </a:cubicBezTo>
                <a:cubicBezTo>
                  <a:pt x="3799172" y="2440523"/>
                  <a:pt x="3095700" y="2578165"/>
                  <a:pt x="2570201" y="2805189"/>
                </a:cubicBezTo>
                <a:cubicBezTo>
                  <a:pt x="2567170" y="2806314"/>
                  <a:pt x="2564188" y="2807534"/>
                  <a:pt x="2561293" y="2808942"/>
                </a:cubicBezTo>
                <a:cubicBezTo>
                  <a:pt x="2523179" y="2823403"/>
                  <a:pt x="2486693" y="2839986"/>
                  <a:pt x="2451650" y="2858037"/>
                </a:cubicBezTo>
                <a:cubicBezTo>
                  <a:pt x="2434494" y="2865615"/>
                  <a:pt x="2418024" y="2873824"/>
                  <a:pt x="2402499" y="2883104"/>
                </a:cubicBezTo>
                <a:cubicBezTo>
                  <a:pt x="2218907" y="2973078"/>
                  <a:pt x="2062977" y="3076474"/>
                  <a:pt x="1940977" y="3190403"/>
                </a:cubicBezTo>
                <a:lnTo>
                  <a:pt x="0" y="2469431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835696" y="1264568"/>
            <a:ext cx="5400600" cy="1800200"/>
          </a:xfrm>
          <a:prstGeom prst="rect">
            <a:avLst/>
          </a:prstGeom>
          <a:noFill/>
        </p:spPr>
        <p:txBody>
          <a:bodyPr wrap="none" rtlCol="0">
            <a:prstTxWarp prst="textArchUp">
              <a:avLst>
                <a:gd name="adj" fmla="val 11003427"/>
              </a:avLst>
            </a:prstTxWarp>
            <a:spAutoFit/>
          </a:bodyPr>
          <a:lstStyle/>
          <a:p>
            <a:r>
              <a:rPr lang="ko-KR" altLang="en-US" dirty="0" smtClean="0">
                <a:solidFill>
                  <a:schemeClr val="bg1"/>
                </a:solidFill>
              </a:rPr>
              <a:t>    </a:t>
            </a:r>
            <a:r>
              <a:rPr lang="ko-KR" altLang="en-US" sz="4000" dirty="0" smtClean="0">
                <a:solidFill>
                  <a:schemeClr val="bg1"/>
                </a:solidFill>
              </a:rPr>
              <a:t>어려울 때 무엇을 하는가에서 미래는 결정된다</a:t>
            </a:r>
            <a:r>
              <a:rPr lang="en-US" altLang="ko-KR" sz="4000" dirty="0" smtClean="0">
                <a:solidFill>
                  <a:schemeClr val="bg1"/>
                </a:solidFill>
              </a:rPr>
              <a:t>.</a:t>
            </a:r>
            <a:endParaRPr lang="ko-KR" altLang="en-US" sz="4000" dirty="0">
              <a:solidFill>
                <a:schemeClr val="bg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00375" y="2135238"/>
            <a:ext cx="353173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800" dirty="0" smtClean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CEO </a:t>
            </a:r>
            <a:r>
              <a:rPr lang="ko-KR" altLang="en-US" sz="4800" dirty="0" smtClean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안철수</a:t>
            </a:r>
            <a:r>
              <a:rPr lang="en-US" altLang="ko-KR" sz="4800" dirty="0" smtClean="0">
                <a:solidFill>
                  <a:schemeClr val="accent5">
                    <a:lumMod val="50000"/>
                  </a:schemeClr>
                </a:solidFill>
                <a:latin typeface="나눔고딕 ExtraBold" pitchFamily="50" charset="-127"/>
                <a:ea typeface="나눔고딕 ExtraBold" pitchFamily="50" charset="-127"/>
              </a:rPr>
              <a:t>,</a:t>
            </a:r>
            <a:endParaRPr lang="ko-KR" altLang="en-US" sz="4800" dirty="0">
              <a:solidFill>
                <a:schemeClr val="accent5">
                  <a:lumMod val="50000"/>
                </a:schemeClr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07028" y="3054698"/>
            <a:ext cx="70695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800" dirty="0" smtClean="0">
                <a:latin typeface="나눔고딕 ExtraBold" pitchFamily="50" charset="-127"/>
                <a:ea typeface="나눔고딕 ExtraBold" pitchFamily="50" charset="-127"/>
              </a:rPr>
              <a:t>지금 우리에게 필요한 것은</a:t>
            </a:r>
            <a:endParaRPr lang="ko-KR" altLang="en-US" sz="4800" dirty="0">
              <a:latin typeface="나눔고딕 ExtraBold" pitchFamily="50" charset="-127"/>
              <a:ea typeface="나눔고딕 ExtraBold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2149" y="5985284"/>
            <a:ext cx="1359702" cy="49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552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타원 3"/>
          <p:cNvSpPr/>
          <p:nvPr/>
        </p:nvSpPr>
        <p:spPr>
          <a:xfrm>
            <a:off x="1719543" y="3273548"/>
            <a:ext cx="3132225" cy="2891474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6"/>
          <p:cNvSpPr/>
          <p:nvPr/>
        </p:nvSpPr>
        <p:spPr>
          <a:xfrm>
            <a:off x="1547418" y="2105194"/>
            <a:ext cx="4582124" cy="4319744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타원 7"/>
          <p:cNvSpPr/>
          <p:nvPr/>
        </p:nvSpPr>
        <p:spPr>
          <a:xfrm>
            <a:off x="1358520" y="792009"/>
            <a:ext cx="6444716" cy="5949359"/>
          </a:xfrm>
          <a:prstGeom prst="ellipse">
            <a:avLst/>
          </a:prstGeom>
          <a:noFill/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직선 연결선 9"/>
          <p:cNvCxnSpPr/>
          <p:nvPr/>
        </p:nvCxnSpPr>
        <p:spPr>
          <a:xfrm flipV="1">
            <a:off x="2376002" y="943696"/>
            <a:ext cx="1188132" cy="4320480"/>
          </a:xfrm>
          <a:prstGeom prst="line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376002" y="5264176"/>
            <a:ext cx="4995678" cy="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2376002" y="1889170"/>
            <a:ext cx="4707646" cy="3375006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V="1">
            <a:off x="2376002" y="943696"/>
            <a:ext cx="3159474" cy="4320480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/>
          <p:nvPr/>
        </p:nvCxnSpPr>
        <p:spPr>
          <a:xfrm flipV="1">
            <a:off x="2376002" y="3545354"/>
            <a:ext cx="5427234" cy="1718822"/>
          </a:xfrm>
          <a:prstGeom prst="line">
            <a:avLst/>
          </a:prstGeom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타원 19"/>
          <p:cNvSpPr/>
          <p:nvPr/>
        </p:nvSpPr>
        <p:spPr>
          <a:xfrm>
            <a:off x="2970068" y="34963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타원 20"/>
          <p:cNvSpPr/>
          <p:nvPr/>
        </p:nvSpPr>
        <p:spPr>
          <a:xfrm>
            <a:off x="4941410" y="34963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타원 21"/>
          <p:cNvSpPr/>
          <p:nvPr/>
        </p:nvSpPr>
        <p:spPr>
          <a:xfrm>
            <a:off x="6489582" y="1295104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타원 22"/>
          <p:cNvSpPr/>
          <p:nvPr/>
        </p:nvSpPr>
        <p:spPr>
          <a:xfrm>
            <a:off x="7200292" y="2951042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타원 23"/>
          <p:cNvSpPr/>
          <p:nvPr/>
        </p:nvSpPr>
        <p:spPr>
          <a:xfrm>
            <a:off x="6801551" y="4670110"/>
            <a:ext cx="1188132" cy="1188132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타원 24"/>
          <p:cNvSpPr/>
          <p:nvPr/>
        </p:nvSpPr>
        <p:spPr>
          <a:xfrm>
            <a:off x="2570567" y="2993779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타원 25"/>
          <p:cNvSpPr/>
          <p:nvPr/>
        </p:nvSpPr>
        <p:spPr>
          <a:xfrm>
            <a:off x="3429980" y="3034914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타원 26"/>
          <p:cNvSpPr/>
          <p:nvPr/>
        </p:nvSpPr>
        <p:spPr>
          <a:xfrm>
            <a:off x="4139952" y="3455344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타원 27"/>
          <p:cNvSpPr/>
          <p:nvPr/>
        </p:nvSpPr>
        <p:spPr>
          <a:xfrm>
            <a:off x="4473358" y="4174686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타원 28"/>
          <p:cNvSpPr/>
          <p:nvPr/>
        </p:nvSpPr>
        <p:spPr>
          <a:xfrm>
            <a:off x="4407645" y="4931139"/>
            <a:ext cx="666074" cy="666074"/>
          </a:xfrm>
          <a:prstGeom prst="ellipse">
            <a:avLst/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타원 29"/>
          <p:cNvSpPr/>
          <p:nvPr/>
        </p:nvSpPr>
        <p:spPr>
          <a:xfrm>
            <a:off x="2758354" y="1745154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타원 31"/>
          <p:cNvSpPr/>
          <p:nvPr/>
        </p:nvSpPr>
        <p:spPr>
          <a:xfrm>
            <a:off x="4144880" y="1789544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타원 32"/>
          <p:cNvSpPr/>
          <p:nvPr/>
        </p:nvSpPr>
        <p:spPr>
          <a:xfrm>
            <a:off x="5173465" y="2479980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타원 33"/>
          <p:cNvSpPr/>
          <p:nvPr/>
        </p:nvSpPr>
        <p:spPr>
          <a:xfrm>
            <a:off x="5660133" y="3633891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타원 34"/>
          <p:cNvSpPr/>
          <p:nvPr/>
        </p:nvSpPr>
        <p:spPr>
          <a:xfrm>
            <a:off x="5427464" y="4805248"/>
            <a:ext cx="921061" cy="921061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타원 35"/>
          <p:cNvSpPr/>
          <p:nvPr/>
        </p:nvSpPr>
        <p:spPr>
          <a:xfrm>
            <a:off x="1651103" y="4374738"/>
            <a:ext cx="1778875" cy="177887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571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2913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1" name="직선 연결선 40"/>
          <p:cNvCxnSpPr/>
          <p:nvPr/>
        </p:nvCxnSpPr>
        <p:spPr>
          <a:xfrm>
            <a:off x="4566575" y="1295886"/>
            <a:ext cx="0" cy="4356484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789063" y="3415412"/>
            <a:ext cx="7530359" cy="0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직선 연결선 39"/>
          <p:cNvCxnSpPr/>
          <p:nvPr/>
        </p:nvCxnSpPr>
        <p:spPr>
          <a:xfrm flipH="1">
            <a:off x="817462" y="1304764"/>
            <a:ext cx="7438051" cy="428447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827584" y="1304764"/>
            <a:ext cx="7438051" cy="428447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그룹 3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3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모서리가 둥근 직사각형 1"/>
          <p:cNvSpPr/>
          <p:nvPr/>
        </p:nvSpPr>
        <p:spPr>
          <a:xfrm>
            <a:off x="690970" y="1160748"/>
            <a:ext cx="7754509" cy="4608512"/>
          </a:xfrm>
          <a:prstGeom prst="roundRect">
            <a:avLst>
              <a:gd name="adj" fmla="val 5109"/>
            </a:avLst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모서리가 둥근 직사각형 30"/>
          <p:cNvSpPr/>
          <p:nvPr/>
        </p:nvSpPr>
        <p:spPr>
          <a:xfrm>
            <a:off x="3546296" y="2814713"/>
            <a:ext cx="2051408" cy="1219154"/>
          </a:xfrm>
          <a:prstGeom prst="roundRect">
            <a:avLst>
              <a:gd name="adj" fmla="val 14436"/>
            </a:avLst>
          </a:prstGeom>
          <a:solidFill>
            <a:schemeClr val="accent5">
              <a:lumMod val="50000"/>
            </a:schemeClr>
          </a:solidFill>
          <a:ln w="571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7528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직선 연결선 24"/>
          <p:cNvCxnSpPr/>
          <p:nvPr/>
        </p:nvCxnSpPr>
        <p:spPr>
          <a:xfrm>
            <a:off x="4562384" y="4076296"/>
            <a:ext cx="0" cy="1022462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타원 4"/>
          <p:cNvSpPr/>
          <p:nvPr/>
        </p:nvSpPr>
        <p:spPr>
          <a:xfrm>
            <a:off x="2744182" y="2164186"/>
            <a:ext cx="3636404" cy="1818202"/>
          </a:xfrm>
          <a:custGeom>
            <a:avLst/>
            <a:gdLst>
              <a:gd name="connsiteX0" fmla="*/ 0 w 2808312"/>
              <a:gd name="connsiteY0" fmla="*/ 9615 h 1413771"/>
              <a:gd name="connsiteX1" fmla="*/ 1295661 w 2808312"/>
              <a:gd name="connsiteY1" fmla="*/ 0 h 1413771"/>
              <a:gd name="connsiteX2" fmla="*/ 2808312 w 2808312"/>
              <a:gd name="connsiteY2" fmla="*/ 9615 h 1413771"/>
              <a:gd name="connsiteX3" fmla="*/ 1404156 w 2808312"/>
              <a:gd name="connsiteY3" fmla="*/ 1413771 h 1413771"/>
              <a:gd name="connsiteX4" fmla="*/ 0 w 2808312"/>
              <a:gd name="connsiteY4" fmla="*/ 9615 h 1413771"/>
              <a:gd name="connsiteX0" fmla="*/ 1295661 w 2808312"/>
              <a:gd name="connsiteY0" fmla="*/ 0 h 1413771"/>
              <a:gd name="connsiteX1" fmla="*/ 2808312 w 2808312"/>
              <a:gd name="connsiteY1" fmla="*/ 9615 h 1413771"/>
              <a:gd name="connsiteX2" fmla="*/ 1404156 w 2808312"/>
              <a:gd name="connsiteY2" fmla="*/ 1413771 h 1413771"/>
              <a:gd name="connsiteX3" fmla="*/ 0 w 2808312"/>
              <a:gd name="connsiteY3" fmla="*/ 9615 h 1413771"/>
              <a:gd name="connsiteX4" fmla="*/ 1387101 w 2808312"/>
              <a:gd name="connsiteY4" fmla="*/ 91440 h 1413771"/>
              <a:gd name="connsiteX0" fmla="*/ 2808312 w 2808312"/>
              <a:gd name="connsiteY0" fmla="*/ 89 h 1404245"/>
              <a:gd name="connsiteX1" fmla="*/ 1404156 w 2808312"/>
              <a:gd name="connsiteY1" fmla="*/ 1404245 h 1404245"/>
              <a:gd name="connsiteX2" fmla="*/ 0 w 2808312"/>
              <a:gd name="connsiteY2" fmla="*/ 89 h 1404245"/>
              <a:gd name="connsiteX3" fmla="*/ 1387101 w 2808312"/>
              <a:gd name="connsiteY3" fmla="*/ 81914 h 1404245"/>
              <a:gd name="connsiteX0" fmla="*/ 2808312 w 2808312"/>
              <a:gd name="connsiteY0" fmla="*/ 0 h 1404156"/>
              <a:gd name="connsiteX1" fmla="*/ 1404156 w 2808312"/>
              <a:gd name="connsiteY1" fmla="*/ 1404156 h 1404156"/>
              <a:gd name="connsiteX2" fmla="*/ 0 w 2808312"/>
              <a:gd name="connsiteY2" fmla="*/ 0 h 14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404156">
                <a:moveTo>
                  <a:pt x="2808312" y="0"/>
                </a:moveTo>
                <a:cubicBezTo>
                  <a:pt x="2808312" y="775494"/>
                  <a:pt x="2179650" y="1404156"/>
                  <a:pt x="1404156" y="1404156"/>
                </a:cubicBezTo>
                <a:cubicBezTo>
                  <a:pt x="628662" y="1404156"/>
                  <a:pt x="0" y="775494"/>
                  <a:pt x="0" y="0"/>
                </a:cubicBezTo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타원 4"/>
          <p:cNvSpPr/>
          <p:nvPr/>
        </p:nvSpPr>
        <p:spPr>
          <a:xfrm>
            <a:off x="3068218" y="2145200"/>
            <a:ext cx="2988332" cy="1494166"/>
          </a:xfrm>
          <a:custGeom>
            <a:avLst/>
            <a:gdLst>
              <a:gd name="connsiteX0" fmla="*/ 0 w 2808312"/>
              <a:gd name="connsiteY0" fmla="*/ 9615 h 1413771"/>
              <a:gd name="connsiteX1" fmla="*/ 1295661 w 2808312"/>
              <a:gd name="connsiteY1" fmla="*/ 0 h 1413771"/>
              <a:gd name="connsiteX2" fmla="*/ 2808312 w 2808312"/>
              <a:gd name="connsiteY2" fmla="*/ 9615 h 1413771"/>
              <a:gd name="connsiteX3" fmla="*/ 1404156 w 2808312"/>
              <a:gd name="connsiteY3" fmla="*/ 1413771 h 1413771"/>
              <a:gd name="connsiteX4" fmla="*/ 0 w 2808312"/>
              <a:gd name="connsiteY4" fmla="*/ 9615 h 1413771"/>
              <a:gd name="connsiteX0" fmla="*/ 1295661 w 2808312"/>
              <a:gd name="connsiteY0" fmla="*/ 0 h 1413771"/>
              <a:gd name="connsiteX1" fmla="*/ 2808312 w 2808312"/>
              <a:gd name="connsiteY1" fmla="*/ 9615 h 1413771"/>
              <a:gd name="connsiteX2" fmla="*/ 1404156 w 2808312"/>
              <a:gd name="connsiteY2" fmla="*/ 1413771 h 1413771"/>
              <a:gd name="connsiteX3" fmla="*/ 0 w 2808312"/>
              <a:gd name="connsiteY3" fmla="*/ 9615 h 1413771"/>
              <a:gd name="connsiteX4" fmla="*/ 1387101 w 2808312"/>
              <a:gd name="connsiteY4" fmla="*/ 91440 h 1413771"/>
              <a:gd name="connsiteX0" fmla="*/ 2808312 w 2808312"/>
              <a:gd name="connsiteY0" fmla="*/ 89 h 1404245"/>
              <a:gd name="connsiteX1" fmla="*/ 1404156 w 2808312"/>
              <a:gd name="connsiteY1" fmla="*/ 1404245 h 1404245"/>
              <a:gd name="connsiteX2" fmla="*/ 0 w 2808312"/>
              <a:gd name="connsiteY2" fmla="*/ 89 h 1404245"/>
              <a:gd name="connsiteX3" fmla="*/ 1387101 w 2808312"/>
              <a:gd name="connsiteY3" fmla="*/ 81914 h 1404245"/>
              <a:gd name="connsiteX0" fmla="*/ 2808312 w 2808312"/>
              <a:gd name="connsiteY0" fmla="*/ 0 h 1404156"/>
              <a:gd name="connsiteX1" fmla="*/ 1404156 w 2808312"/>
              <a:gd name="connsiteY1" fmla="*/ 1404156 h 1404156"/>
              <a:gd name="connsiteX2" fmla="*/ 0 w 2808312"/>
              <a:gd name="connsiteY2" fmla="*/ 0 h 1404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404156">
                <a:moveTo>
                  <a:pt x="2808312" y="0"/>
                </a:moveTo>
                <a:cubicBezTo>
                  <a:pt x="2808312" y="775494"/>
                  <a:pt x="2179650" y="1404156"/>
                  <a:pt x="1404156" y="1404156"/>
                </a:cubicBezTo>
                <a:cubicBezTo>
                  <a:pt x="628662" y="1404156"/>
                  <a:pt x="0" y="775494"/>
                  <a:pt x="0" y="0"/>
                </a:cubicBezTo>
              </a:path>
            </a:pathLst>
          </a:custGeom>
          <a:solidFill>
            <a:schemeClr val="bg1"/>
          </a:solidFill>
          <a:ln w="12700"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타원 3"/>
          <p:cNvSpPr/>
          <p:nvPr/>
        </p:nvSpPr>
        <p:spPr>
          <a:xfrm>
            <a:off x="3923928" y="1588368"/>
            <a:ext cx="1296144" cy="1296144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3275856" y="1810243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 rot="10800000">
            <a:off x="5336962" y="1849687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 rot="16200000">
            <a:off x="4299948" y="2981189"/>
            <a:ext cx="471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solidFill>
                  <a:schemeClr val="accent5">
                    <a:lumMod val="50000"/>
                  </a:schemeClr>
                </a:solidFill>
              </a:rPr>
              <a:t>&gt;</a:t>
            </a:r>
            <a:endParaRPr lang="ko-KR" altLang="en-US" sz="32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2650274" y="210263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타원 11"/>
          <p:cNvSpPr/>
          <p:nvPr/>
        </p:nvSpPr>
        <p:spPr>
          <a:xfrm>
            <a:off x="6286678" y="210263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타원 12"/>
          <p:cNvSpPr/>
          <p:nvPr/>
        </p:nvSpPr>
        <p:spPr>
          <a:xfrm>
            <a:off x="4468476" y="3888480"/>
            <a:ext cx="187816" cy="187816"/>
          </a:xfrm>
          <a:prstGeom prst="ellipse">
            <a:avLst/>
          </a:prstGeom>
          <a:solidFill>
            <a:schemeClr val="accent5">
              <a:lumMod val="75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3"/>
          <p:cNvSpPr/>
          <p:nvPr/>
        </p:nvSpPr>
        <p:spPr>
          <a:xfrm>
            <a:off x="3627268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3"/>
          <p:cNvSpPr/>
          <p:nvPr/>
        </p:nvSpPr>
        <p:spPr>
          <a:xfrm>
            <a:off x="948626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3"/>
          <p:cNvSpPr/>
          <p:nvPr/>
        </p:nvSpPr>
        <p:spPr>
          <a:xfrm>
            <a:off x="6286678" y="5098758"/>
            <a:ext cx="1889464" cy="270030"/>
          </a:xfrm>
          <a:custGeom>
            <a:avLst/>
            <a:gdLst>
              <a:gd name="connsiteX0" fmla="*/ 0 w 2304256"/>
              <a:gd name="connsiteY0" fmla="*/ 0 h 270030"/>
              <a:gd name="connsiteX1" fmla="*/ 2304256 w 2304256"/>
              <a:gd name="connsiteY1" fmla="*/ 0 h 270030"/>
              <a:gd name="connsiteX2" fmla="*/ 2304256 w 2304256"/>
              <a:gd name="connsiteY2" fmla="*/ 270030 h 270030"/>
              <a:gd name="connsiteX3" fmla="*/ 1105775 w 2304256"/>
              <a:gd name="connsiteY3" fmla="*/ 269533 h 270030"/>
              <a:gd name="connsiteX4" fmla="*/ 0 w 2304256"/>
              <a:gd name="connsiteY4" fmla="*/ 270030 h 270030"/>
              <a:gd name="connsiteX5" fmla="*/ 0 w 2304256"/>
              <a:gd name="connsiteY5" fmla="*/ 0 h 270030"/>
              <a:gd name="connsiteX0" fmla="*/ 1105775 w 2304256"/>
              <a:gd name="connsiteY0" fmla="*/ 269533 h 360973"/>
              <a:gd name="connsiteX1" fmla="*/ 0 w 2304256"/>
              <a:gd name="connsiteY1" fmla="*/ 270030 h 360973"/>
              <a:gd name="connsiteX2" fmla="*/ 0 w 2304256"/>
              <a:gd name="connsiteY2" fmla="*/ 0 h 360973"/>
              <a:gd name="connsiteX3" fmla="*/ 2304256 w 2304256"/>
              <a:gd name="connsiteY3" fmla="*/ 0 h 360973"/>
              <a:gd name="connsiteX4" fmla="*/ 2304256 w 2304256"/>
              <a:gd name="connsiteY4" fmla="*/ 270030 h 360973"/>
              <a:gd name="connsiteX5" fmla="*/ 1197215 w 2304256"/>
              <a:gd name="connsiteY5" fmla="*/ 360973 h 360973"/>
              <a:gd name="connsiteX0" fmla="*/ 1105775 w 2304256"/>
              <a:gd name="connsiteY0" fmla="*/ 269533 h 270030"/>
              <a:gd name="connsiteX1" fmla="*/ 0 w 2304256"/>
              <a:gd name="connsiteY1" fmla="*/ 270030 h 270030"/>
              <a:gd name="connsiteX2" fmla="*/ 0 w 2304256"/>
              <a:gd name="connsiteY2" fmla="*/ 0 h 270030"/>
              <a:gd name="connsiteX3" fmla="*/ 2304256 w 2304256"/>
              <a:gd name="connsiteY3" fmla="*/ 0 h 270030"/>
              <a:gd name="connsiteX4" fmla="*/ 2304256 w 2304256"/>
              <a:gd name="connsiteY4" fmla="*/ 270030 h 270030"/>
              <a:gd name="connsiteX0" fmla="*/ 0 w 2304256"/>
              <a:gd name="connsiteY0" fmla="*/ 270030 h 270030"/>
              <a:gd name="connsiteX1" fmla="*/ 0 w 2304256"/>
              <a:gd name="connsiteY1" fmla="*/ 0 h 270030"/>
              <a:gd name="connsiteX2" fmla="*/ 2304256 w 2304256"/>
              <a:gd name="connsiteY2" fmla="*/ 0 h 270030"/>
              <a:gd name="connsiteX3" fmla="*/ 2304256 w 2304256"/>
              <a:gd name="connsiteY3" fmla="*/ 270030 h 27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4256" h="270030">
                <a:moveTo>
                  <a:pt x="0" y="270030"/>
                </a:moveTo>
                <a:lnTo>
                  <a:pt x="0" y="0"/>
                </a:lnTo>
                <a:lnTo>
                  <a:pt x="2304256" y="0"/>
                </a:lnTo>
                <a:lnTo>
                  <a:pt x="2304256" y="270030"/>
                </a:lnTo>
              </a:path>
            </a:pathLst>
          </a:cu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자유형 19"/>
          <p:cNvSpPr/>
          <p:nvPr/>
        </p:nvSpPr>
        <p:spPr>
          <a:xfrm>
            <a:off x="1864311" y="2202414"/>
            <a:ext cx="790112" cy="2894120"/>
          </a:xfrm>
          <a:custGeom>
            <a:avLst/>
            <a:gdLst>
              <a:gd name="connsiteX0" fmla="*/ 0 w 790112"/>
              <a:gd name="connsiteY0" fmla="*/ 2894120 h 2894120"/>
              <a:gd name="connsiteX1" fmla="*/ 0 w 790112"/>
              <a:gd name="connsiteY1" fmla="*/ 0 h 2894120"/>
              <a:gd name="connsiteX2" fmla="*/ 790112 w 790112"/>
              <a:gd name="connsiteY2" fmla="*/ 0 h 289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0112" h="2894120">
                <a:moveTo>
                  <a:pt x="0" y="2894120"/>
                </a:moveTo>
                <a:lnTo>
                  <a:pt x="0" y="0"/>
                </a:lnTo>
                <a:lnTo>
                  <a:pt x="790112" y="0"/>
                </a:ln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자유형 20"/>
          <p:cNvSpPr/>
          <p:nvPr/>
        </p:nvSpPr>
        <p:spPr>
          <a:xfrm flipH="1">
            <a:off x="6474494" y="2202414"/>
            <a:ext cx="790112" cy="2894120"/>
          </a:xfrm>
          <a:custGeom>
            <a:avLst/>
            <a:gdLst>
              <a:gd name="connsiteX0" fmla="*/ 0 w 790112"/>
              <a:gd name="connsiteY0" fmla="*/ 2894120 h 2894120"/>
              <a:gd name="connsiteX1" fmla="*/ 0 w 790112"/>
              <a:gd name="connsiteY1" fmla="*/ 0 h 2894120"/>
              <a:gd name="connsiteX2" fmla="*/ 790112 w 790112"/>
              <a:gd name="connsiteY2" fmla="*/ 0 h 289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0112" h="2894120">
                <a:moveTo>
                  <a:pt x="0" y="2894120"/>
                </a:moveTo>
                <a:lnTo>
                  <a:pt x="0" y="0"/>
                </a:lnTo>
                <a:lnTo>
                  <a:pt x="790112" y="0"/>
                </a:lnTo>
              </a:path>
            </a:pathLst>
          </a:custGeom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" name="그룹 2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104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아래쪽 화살표 3"/>
          <p:cNvSpPr/>
          <p:nvPr/>
        </p:nvSpPr>
        <p:spPr>
          <a:xfrm rot="10800000">
            <a:off x="1965099" y="3171091"/>
            <a:ext cx="5188991" cy="972108"/>
          </a:xfrm>
          <a:custGeom>
            <a:avLst/>
            <a:gdLst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2615230 w 5188991"/>
              <a:gd name="connsiteY5" fmla="*/ 8626 h 972108"/>
              <a:gd name="connsiteX6" fmla="*/ 5188991 w 5188991"/>
              <a:gd name="connsiteY6" fmla="*/ 0 h 972108"/>
              <a:gd name="connsiteX7" fmla="*/ 2831624 w 5188991"/>
              <a:gd name="connsiteY7" fmla="*/ 536539 h 972108"/>
              <a:gd name="connsiteX8" fmla="*/ 2831624 w 5188991"/>
              <a:gd name="connsiteY8" fmla="*/ 648072 h 972108"/>
              <a:gd name="connsiteX9" fmla="*/ 3074651 w 5188991"/>
              <a:gd name="connsiteY9" fmla="*/ 648072 h 972108"/>
              <a:gd name="connsiteX10" fmla="*/ 2588597 w 5188991"/>
              <a:gd name="connsiteY10" fmla="*/ 972108 h 972108"/>
              <a:gd name="connsiteX0" fmla="*/ 2615230 w 5188991"/>
              <a:gd name="connsiteY0" fmla="*/ 8626 h 972108"/>
              <a:gd name="connsiteX1" fmla="*/ 5188991 w 5188991"/>
              <a:gd name="connsiteY1" fmla="*/ 0 h 972108"/>
              <a:gd name="connsiteX2" fmla="*/ 2831624 w 5188991"/>
              <a:gd name="connsiteY2" fmla="*/ 536539 h 972108"/>
              <a:gd name="connsiteX3" fmla="*/ 2831624 w 5188991"/>
              <a:gd name="connsiteY3" fmla="*/ 648072 h 972108"/>
              <a:gd name="connsiteX4" fmla="*/ 3074651 w 5188991"/>
              <a:gd name="connsiteY4" fmla="*/ 648072 h 972108"/>
              <a:gd name="connsiteX5" fmla="*/ 2588597 w 5188991"/>
              <a:gd name="connsiteY5" fmla="*/ 972108 h 972108"/>
              <a:gd name="connsiteX6" fmla="*/ 2102543 w 5188991"/>
              <a:gd name="connsiteY6" fmla="*/ 648072 h 972108"/>
              <a:gd name="connsiteX7" fmla="*/ 2345570 w 5188991"/>
              <a:gd name="connsiteY7" fmla="*/ 648072 h 972108"/>
              <a:gd name="connsiteX8" fmla="*/ 2345570 w 5188991"/>
              <a:gd name="connsiteY8" fmla="*/ 536363 h 972108"/>
              <a:gd name="connsiteX9" fmla="*/ 0 w 5188991"/>
              <a:gd name="connsiteY9" fmla="*/ 0 h 972108"/>
              <a:gd name="connsiteX10" fmla="*/ 2706670 w 5188991"/>
              <a:gd name="connsiteY10" fmla="*/ 100066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9" fmla="*/ 2706670 w 5188991"/>
              <a:gd name="connsiteY9" fmla="*/ 100066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8991" h="972108">
                <a:moveTo>
                  <a:pt x="5188991" y="0"/>
                </a:moveTo>
                <a:cubicBezTo>
                  <a:pt x="4836002" y="294401"/>
                  <a:pt x="3924916" y="509556"/>
                  <a:pt x="2831624" y="536539"/>
                </a:cubicBezTo>
                <a:lnTo>
                  <a:pt x="2831624" y="648072"/>
                </a:lnTo>
                <a:lnTo>
                  <a:pt x="3074651" y="648072"/>
                </a:lnTo>
                <a:lnTo>
                  <a:pt x="2588597" y="972108"/>
                </a:lnTo>
                <a:lnTo>
                  <a:pt x="2102543" y="648072"/>
                </a:lnTo>
                <a:lnTo>
                  <a:pt x="2345570" y="648072"/>
                </a:lnTo>
                <a:lnTo>
                  <a:pt x="2345570" y="536363"/>
                </a:lnTo>
                <a:cubicBezTo>
                  <a:pt x="1257518" y="508028"/>
                  <a:pt x="351709" y="293340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아래쪽 화살표 7"/>
          <p:cNvSpPr/>
          <p:nvPr/>
        </p:nvSpPr>
        <p:spPr>
          <a:xfrm rot="10800000">
            <a:off x="1769730" y="4944661"/>
            <a:ext cx="5604540" cy="620946"/>
          </a:xfrm>
          <a:custGeom>
            <a:avLst/>
            <a:gdLst>
              <a:gd name="connsiteX0" fmla="*/ 2796352 w 5604540"/>
              <a:gd name="connsiteY0" fmla="*/ 620946 h 620946"/>
              <a:gd name="connsiteX1" fmla="*/ 2310298 w 5604540"/>
              <a:gd name="connsiteY1" fmla="*/ 296910 h 620946"/>
              <a:gd name="connsiteX2" fmla="*/ 2553325 w 5604540"/>
              <a:gd name="connsiteY2" fmla="*/ 296910 h 620946"/>
              <a:gd name="connsiteX3" fmla="*/ 2553325 w 5604540"/>
              <a:gd name="connsiteY3" fmla="*/ 180020 h 620946"/>
              <a:gd name="connsiteX4" fmla="*/ 0 w 5604540"/>
              <a:gd name="connsiteY4" fmla="*/ 180020 h 620946"/>
              <a:gd name="connsiteX5" fmla="*/ 0 w 5604540"/>
              <a:gd name="connsiteY5" fmla="*/ 0 h 620946"/>
              <a:gd name="connsiteX6" fmla="*/ 2822985 w 5604540"/>
              <a:gd name="connsiteY6" fmla="*/ 9126 h 620946"/>
              <a:gd name="connsiteX7" fmla="*/ 5604540 w 5604540"/>
              <a:gd name="connsiteY7" fmla="*/ 0 h 620946"/>
              <a:gd name="connsiteX8" fmla="*/ 5604540 w 5604540"/>
              <a:gd name="connsiteY8" fmla="*/ 180020 h 620946"/>
              <a:gd name="connsiteX9" fmla="*/ 3039379 w 5604540"/>
              <a:gd name="connsiteY9" fmla="*/ 180020 h 620946"/>
              <a:gd name="connsiteX10" fmla="*/ 3039379 w 5604540"/>
              <a:gd name="connsiteY10" fmla="*/ 296910 h 620946"/>
              <a:gd name="connsiteX11" fmla="*/ 3282406 w 5604540"/>
              <a:gd name="connsiteY11" fmla="*/ 296910 h 620946"/>
              <a:gd name="connsiteX12" fmla="*/ 2796352 w 5604540"/>
              <a:gd name="connsiteY12" fmla="*/ 620946 h 620946"/>
              <a:gd name="connsiteX0" fmla="*/ 2822985 w 5604540"/>
              <a:gd name="connsiteY0" fmla="*/ 9126 h 620946"/>
              <a:gd name="connsiteX1" fmla="*/ 5604540 w 5604540"/>
              <a:gd name="connsiteY1" fmla="*/ 0 h 620946"/>
              <a:gd name="connsiteX2" fmla="*/ 5604540 w 5604540"/>
              <a:gd name="connsiteY2" fmla="*/ 180020 h 620946"/>
              <a:gd name="connsiteX3" fmla="*/ 3039379 w 5604540"/>
              <a:gd name="connsiteY3" fmla="*/ 180020 h 620946"/>
              <a:gd name="connsiteX4" fmla="*/ 3039379 w 5604540"/>
              <a:gd name="connsiteY4" fmla="*/ 296910 h 620946"/>
              <a:gd name="connsiteX5" fmla="*/ 3282406 w 5604540"/>
              <a:gd name="connsiteY5" fmla="*/ 296910 h 620946"/>
              <a:gd name="connsiteX6" fmla="*/ 2796352 w 5604540"/>
              <a:gd name="connsiteY6" fmla="*/ 620946 h 620946"/>
              <a:gd name="connsiteX7" fmla="*/ 2310298 w 5604540"/>
              <a:gd name="connsiteY7" fmla="*/ 296910 h 620946"/>
              <a:gd name="connsiteX8" fmla="*/ 2553325 w 5604540"/>
              <a:gd name="connsiteY8" fmla="*/ 296910 h 620946"/>
              <a:gd name="connsiteX9" fmla="*/ 2553325 w 5604540"/>
              <a:gd name="connsiteY9" fmla="*/ 180020 h 620946"/>
              <a:gd name="connsiteX10" fmla="*/ 0 w 5604540"/>
              <a:gd name="connsiteY10" fmla="*/ 180020 h 620946"/>
              <a:gd name="connsiteX11" fmla="*/ 0 w 5604540"/>
              <a:gd name="connsiteY11" fmla="*/ 0 h 620946"/>
              <a:gd name="connsiteX12" fmla="*/ 2914425 w 5604540"/>
              <a:gd name="connsiteY12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11" fmla="*/ 2914425 w 5604540"/>
              <a:gd name="connsiteY11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04540" h="620946">
                <a:moveTo>
                  <a:pt x="5604540" y="0"/>
                </a:moveTo>
                <a:lnTo>
                  <a:pt x="5604540" y="180020"/>
                </a:lnTo>
                <a:lnTo>
                  <a:pt x="3039379" y="180020"/>
                </a:lnTo>
                <a:lnTo>
                  <a:pt x="3039379" y="296910"/>
                </a:lnTo>
                <a:lnTo>
                  <a:pt x="3282406" y="296910"/>
                </a:lnTo>
                <a:lnTo>
                  <a:pt x="2796352" y="620946"/>
                </a:lnTo>
                <a:lnTo>
                  <a:pt x="2310298" y="296910"/>
                </a:lnTo>
                <a:lnTo>
                  <a:pt x="2553325" y="296910"/>
                </a:lnTo>
                <a:lnTo>
                  <a:pt x="2553325" y="180020"/>
                </a:lnTo>
                <a:lnTo>
                  <a:pt x="0" y="180020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아래쪽 화살표 7"/>
          <p:cNvSpPr/>
          <p:nvPr/>
        </p:nvSpPr>
        <p:spPr>
          <a:xfrm rot="10800000">
            <a:off x="1769730" y="5868393"/>
            <a:ext cx="5604540" cy="440926"/>
          </a:xfrm>
          <a:custGeom>
            <a:avLst/>
            <a:gdLst>
              <a:gd name="connsiteX0" fmla="*/ 2796352 w 5604540"/>
              <a:gd name="connsiteY0" fmla="*/ 620946 h 620946"/>
              <a:gd name="connsiteX1" fmla="*/ 2310298 w 5604540"/>
              <a:gd name="connsiteY1" fmla="*/ 296910 h 620946"/>
              <a:gd name="connsiteX2" fmla="*/ 2553325 w 5604540"/>
              <a:gd name="connsiteY2" fmla="*/ 296910 h 620946"/>
              <a:gd name="connsiteX3" fmla="*/ 2553325 w 5604540"/>
              <a:gd name="connsiteY3" fmla="*/ 180020 h 620946"/>
              <a:gd name="connsiteX4" fmla="*/ 0 w 5604540"/>
              <a:gd name="connsiteY4" fmla="*/ 180020 h 620946"/>
              <a:gd name="connsiteX5" fmla="*/ 0 w 5604540"/>
              <a:gd name="connsiteY5" fmla="*/ 0 h 620946"/>
              <a:gd name="connsiteX6" fmla="*/ 2822985 w 5604540"/>
              <a:gd name="connsiteY6" fmla="*/ 9126 h 620946"/>
              <a:gd name="connsiteX7" fmla="*/ 5604540 w 5604540"/>
              <a:gd name="connsiteY7" fmla="*/ 0 h 620946"/>
              <a:gd name="connsiteX8" fmla="*/ 5604540 w 5604540"/>
              <a:gd name="connsiteY8" fmla="*/ 180020 h 620946"/>
              <a:gd name="connsiteX9" fmla="*/ 3039379 w 5604540"/>
              <a:gd name="connsiteY9" fmla="*/ 180020 h 620946"/>
              <a:gd name="connsiteX10" fmla="*/ 3039379 w 5604540"/>
              <a:gd name="connsiteY10" fmla="*/ 296910 h 620946"/>
              <a:gd name="connsiteX11" fmla="*/ 3282406 w 5604540"/>
              <a:gd name="connsiteY11" fmla="*/ 296910 h 620946"/>
              <a:gd name="connsiteX12" fmla="*/ 2796352 w 5604540"/>
              <a:gd name="connsiteY12" fmla="*/ 620946 h 620946"/>
              <a:gd name="connsiteX0" fmla="*/ 2822985 w 5604540"/>
              <a:gd name="connsiteY0" fmla="*/ 9126 h 620946"/>
              <a:gd name="connsiteX1" fmla="*/ 5604540 w 5604540"/>
              <a:gd name="connsiteY1" fmla="*/ 0 h 620946"/>
              <a:gd name="connsiteX2" fmla="*/ 5604540 w 5604540"/>
              <a:gd name="connsiteY2" fmla="*/ 180020 h 620946"/>
              <a:gd name="connsiteX3" fmla="*/ 3039379 w 5604540"/>
              <a:gd name="connsiteY3" fmla="*/ 180020 h 620946"/>
              <a:gd name="connsiteX4" fmla="*/ 3039379 w 5604540"/>
              <a:gd name="connsiteY4" fmla="*/ 296910 h 620946"/>
              <a:gd name="connsiteX5" fmla="*/ 3282406 w 5604540"/>
              <a:gd name="connsiteY5" fmla="*/ 296910 h 620946"/>
              <a:gd name="connsiteX6" fmla="*/ 2796352 w 5604540"/>
              <a:gd name="connsiteY6" fmla="*/ 620946 h 620946"/>
              <a:gd name="connsiteX7" fmla="*/ 2310298 w 5604540"/>
              <a:gd name="connsiteY7" fmla="*/ 296910 h 620946"/>
              <a:gd name="connsiteX8" fmla="*/ 2553325 w 5604540"/>
              <a:gd name="connsiteY8" fmla="*/ 296910 h 620946"/>
              <a:gd name="connsiteX9" fmla="*/ 2553325 w 5604540"/>
              <a:gd name="connsiteY9" fmla="*/ 180020 h 620946"/>
              <a:gd name="connsiteX10" fmla="*/ 0 w 5604540"/>
              <a:gd name="connsiteY10" fmla="*/ 180020 h 620946"/>
              <a:gd name="connsiteX11" fmla="*/ 0 w 5604540"/>
              <a:gd name="connsiteY11" fmla="*/ 0 h 620946"/>
              <a:gd name="connsiteX12" fmla="*/ 2914425 w 5604540"/>
              <a:gd name="connsiteY12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11" fmla="*/ 2914425 w 5604540"/>
              <a:gd name="connsiteY11" fmla="*/ 100566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10" fmla="*/ 0 w 5604540"/>
              <a:gd name="connsiteY10" fmla="*/ 0 h 620946"/>
              <a:gd name="connsiteX0" fmla="*/ 5604540 w 5604540"/>
              <a:gd name="connsiteY0" fmla="*/ 0 h 620946"/>
              <a:gd name="connsiteX1" fmla="*/ 5604540 w 5604540"/>
              <a:gd name="connsiteY1" fmla="*/ 180020 h 620946"/>
              <a:gd name="connsiteX2" fmla="*/ 3039379 w 5604540"/>
              <a:gd name="connsiteY2" fmla="*/ 180020 h 620946"/>
              <a:gd name="connsiteX3" fmla="*/ 3039379 w 5604540"/>
              <a:gd name="connsiteY3" fmla="*/ 296910 h 620946"/>
              <a:gd name="connsiteX4" fmla="*/ 3282406 w 5604540"/>
              <a:gd name="connsiteY4" fmla="*/ 296910 h 620946"/>
              <a:gd name="connsiteX5" fmla="*/ 2796352 w 5604540"/>
              <a:gd name="connsiteY5" fmla="*/ 620946 h 620946"/>
              <a:gd name="connsiteX6" fmla="*/ 2310298 w 5604540"/>
              <a:gd name="connsiteY6" fmla="*/ 296910 h 620946"/>
              <a:gd name="connsiteX7" fmla="*/ 2553325 w 5604540"/>
              <a:gd name="connsiteY7" fmla="*/ 296910 h 620946"/>
              <a:gd name="connsiteX8" fmla="*/ 2553325 w 5604540"/>
              <a:gd name="connsiteY8" fmla="*/ 180020 h 620946"/>
              <a:gd name="connsiteX9" fmla="*/ 0 w 5604540"/>
              <a:gd name="connsiteY9" fmla="*/ 180020 h 620946"/>
              <a:gd name="connsiteX0" fmla="*/ 5604540 w 5604540"/>
              <a:gd name="connsiteY0" fmla="*/ 0 h 440926"/>
              <a:gd name="connsiteX1" fmla="*/ 3039379 w 5604540"/>
              <a:gd name="connsiteY1" fmla="*/ 0 h 440926"/>
              <a:gd name="connsiteX2" fmla="*/ 3039379 w 5604540"/>
              <a:gd name="connsiteY2" fmla="*/ 116890 h 440926"/>
              <a:gd name="connsiteX3" fmla="*/ 3282406 w 5604540"/>
              <a:gd name="connsiteY3" fmla="*/ 116890 h 440926"/>
              <a:gd name="connsiteX4" fmla="*/ 2796352 w 5604540"/>
              <a:gd name="connsiteY4" fmla="*/ 440926 h 440926"/>
              <a:gd name="connsiteX5" fmla="*/ 2310298 w 5604540"/>
              <a:gd name="connsiteY5" fmla="*/ 116890 h 440926"/>
              <a:gd name="connsiteX6" fmla="*/ 2553325 w 5604540"/>
              <a:gd name="connsiteY6" fmla="*/ 116890 h 440926"/>
              <a:gd name="connsiteX7" fmla="*/ 2553325 w 5604540"/>
              <a:gd name="connsiteY7" fmla="*/ 0 h 440926"/>
              <a:gd name="connsiteX8" fmla="*/ 0 w 5604540"/>
              <a:gd name="connsiteY8" fmla="*/ 0 h 440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4540" h="440926">
                <a:moveTo>
                  <a:pt x="5604540" y="0"/>
                </a:moveTo>
                <a:lnTo>
                  <a:pt x="3039379" y="0"/>
                </a:lnTo>
                <a:lnTo>
                  <a:pt x="3039379" y="116890"/>
                </a:lnTo>
                <a:lnTo>
                  <a:pt x="3282406" y="116890"/>
                </a:lnTo>
                <a:lnTo>
                  <a:pt x="2796352" y="440926"/>
                </a:lnTo>
                <a:lnTo>
                  <a:pt x="2310298" y="116890"/>
                </a:lnTo>
                <a:lnTo>
                  <a:pt x="2553325" y="116890"/>
                </a:lnTo>
                <a:lnTo>
                  <a:pt x="2553325" y="0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아래쪽 화살표 3"/>
          <p:cNvSpPr/>
          <p:nvPr/>
        </p:nvSpPr>
        <p:spPr>
          <a:xfrm rot="10800000">
            <a:off x="2484457" y="2259180"/>
            <a:ext cx="4150247" cy="710710"/>
          </a:xfrm>
          <a:custGeom>
            <a:avLst/>
            <a:gdLst>
              <a:gd name="connsiteX0" fmla="*/ 2069211 w 4150247"/>
              <a:gd name="connsiteY0" fmla="*/ 710710 h 710710"/>
              <a:gd name="connsiteX1" fmla="*/ 1583157 w 4150247"/>
              <a:gd name="connsiteY1" fmla="*/ 386674 h 710710"/>
              <a:gd name="connsiteX2" fmla="*/ 1826184 w 4150247"/>
              <a:gd name="connsiteY2" fmla="*/ 386674 h 710710"/>
              <a:gd name="connsiteX3" fmla="*/ 1826184 w 4150247"/>
              <a:gd name="connsiteY3" fmla="*/ 274965 h 710710"/>
              <a:gd name="connsiteX4" fmla="*/ 0 w 4150247"/>
              <a:gd name="connsiteY4" fmla="*/ 0 h 710710"/>
              <a:gd name="connsiteX5" fmla="*/ 2086966 w 4150247"/>
              <a:gd name="connsiteY5" fmla="*/ 10107 h 710710"/>
              <a:gd name="connsiteX6" fmla="*/ 4150247 w 4150247"/>
              <a:gd name="connsiteY6" fmla="*/ 0 h 710710"/>
              <a:gd name="connsiteX7" fmla="*/ 2312238 w 4150247"/>
              <a:gd name="connsiteY7" fmla="*/ 275141 h 710710"/>
              <a:gd name="connsiteX8" fmla="*/ 2312238 w 4150247"/>
              <a:gd name="connsiteY8" fmla="*/ 386674 h 710710"/>
              <a:gd name="connsiteX9" fmla="*/ 2555265 w 4150247"/>
              <a:gd name="connsiteY9" fmla="*/ 386674 h 710710"/>
              <a:gd name="connsiteX10" fmla="*/ 2069211 w 4150247"/>
              <a:gd name="connsiteY10" fmla="*/ 710710 h 710710"/>
              <a:gd name="connsiteX0" fmla="*/ 2086966 w 4150247"/>
              <a:gd name="connsiteY0" fmla="*/ 10107 h 710710"/>
              <a:gd name="connsiteX1" fmla="*/ 4150247 w 4150247"/>
              <a:gd name="connsiteY1" fmla="*/ 0 h 710710"/>
              <a:gd name="connsiteX2" fmla="*/ 2312238 w 4150247"/>
              <a:gd name="connsiteY2" fmla="*/ 275141 h 710710"/>
              <a:gd name="connsiteX3" fmla="*/ 2312238 w 4150247"/>
              <a:gd name="connsiteY3" fmla="*/ 386674 h 710710"/>
              <a:gd name="connsiteX4" fmla="*/ 2555265 w 4150247"/>
              <a:gd name="connsiteY4" fmla="*/ 386674 h 710710"/>
              <a:gd name="connsiteX5" fmla="*/ 2069211 w 4150247"/>
              <a:gd name="connsiteY5" fmla="*/ 710710 h 710710"/>
              <a:gd name="connsiteX6" fmla="*/ 1583157 w 4150247"/>
              <a:gd name="connsiteY6" fmla="*/ 386674 h 710710"/>
              <a:gd name="connsiteX7" fmla="*/ 1826184 w 4150247"/>
              <a:gd name="connsiteY7" fmla="*/ 386674 h 710710"/>
              <a:gd name="connsiteX8" fmla="*/ 1826184 w 4150247"/>
              <a:gd name="connsiteY8" fmla="*/ 274965 h 710710"/>
              <a:gd name="connsiteX9" fmla="*/ 0 w 4150247"/>
              <a:gd name="connsiteY9" fmla="*/ 0 h 710710"/>
              <a:gd name="connsiteX10" fmla="*/ 2178406 w 4150247"/>
              <a:gd name="connsiteY10" fmla="*/ 101547 h 710710"/>
              <a:gd name="connsiteX0" fmla="*/ 4150247 w 4150247"/>
              <a:gd name="connsiteY0" fmla="*/ 0 h 710710"/>
              <a:gd name="connsiteX1" fmla="*/ 2312238 w 4150247"/>
              <a:gd name="connsiteY1" fmla="*/ 275141 h 710710"/>
              <a:gd name="connsiteX2" fmla="*/ 2312238 w 4150247"/>
              <a:gd name="connsiteY2" fmla="*/ 386674 h 710710"/>
              <a:gd name="connsiteX3" fmla="*/ 2555265 w 4150247"/>
              <a:gd name="connsiteY3" fmla="*/ 386674 h 710710"/>
              <a:gd name="connsiteX4" fmla="*/ 2069211 w 4150247"/>
              <a:gd name="connsiteY4" fmla="*/ 710710 h 710710"/>
              <a:gd name="connsiteX5" fmla="*/ 1583157 w 4150247"/>
              <a:gd name="connsiteY5" fmla="*/ 386674 h 710710"/>
              <a:gd name="connsiteX6" fmla="*/ 1826184 w 4150247"/>
              <a:gd name="connsiteY6" fmla="*/ 386674 h 710710"/>
              <a:gd name="connsiteX7" fmla="*/ 1826184 w 4150247"/>
              <a:gd name="connsiteY7" fmla="*/ 274965 h 710710"/>
              <a:gd name="connsiteX8" fmla="*/ 0 w 4150247"/>
              <a:gd name="connsiteY8" fmla="*/ 0 h 710710"/>
              <a:gd name="connsiteX9" fmla="*/ 2178406 w 4150247"/>
              <a:gd name="connsiteY9" fmla="*/ 101547 h 710710"/>
              <a:gd name="connsiteX0" fmla="*/ 4150247 w 4150247"/>
              <a:gd name="connsiteY0" fmla="*/ 0 h 710710"/>
              <a:gd name="connsiteX1" fmla="*/ 2312238 w 4150247"/>
              <a:gd name="connsiteY1" fmla="*/ 275141 h 710710"/>
              <a:gd name="connsiteX2" fmla="*/ 2312238 w 4150247"/>
              <a:gd name="connsiteY2" fmla="*/ 386674 h 710710"/>
              <a:gd name="connsiteX3" fmla="*/ 2555265 w 4150247"/>
              <a:gd name="connsiteY3" fmla="*/ 386674 h 710710"/>
              <a:gd name="connsiteX4" fmla="*/ 2069211 w 4150247"/>
              <a:gd name="connsiteY4" fmla="*/ 710710 h 710710"/>
              <a:gd name="connsiteX5" fmla="*/ 1583157 w 4150247"/>
              <a:gd name="connsiteY5" fmla="*/ 386674 h 710710"/>
              <a:gd name="connsiteX6" fmla="*/ 1826184 w 4150247"/>
              <a:gd name="connsiteY6" fmla="*/ 386674 h 710710"/>
              <a:gd name="connsiteX7" fmla="*/ 1826184 w 4150247"/>
              <a:gd name="connsiteY7" fmla="*/ 274965 h 710710"/>
              <a:gd name="connsiteX8" fmla="*/ 0 w 4150247"/>
              <a:gd name="connsiteY8" fmla="*/ 0 h 71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50247" h="710710">
                <a:moveTo>
                  <a:pt x="4150247" y="0"/>
                </a:moveTo>
                <a:cubicBezTo>
                  <a:pt x="3694611" y="154647"/>
                  <a:pt x="3044268" y="257074"/>
                  <a:pt x="2312238" y="275141"/>
                </a:cubicBezTo>
                <a:lnTo>
                  <a:pt x="2312238" y="386674"/>
                </a:lnTo>
                <a:lnTo>
                  <a:pt x="2555265" y="386674"/>
                </a:lnTo>
                <a:lnTo>
                  <a:pt x="2069211" y="710710"/>
                </a:lnTo>
                <a:lnTo>
                  <a:pt x="1583157" y="386674"/>
                </a:lnTo>
                <a:lnTo>
                  <a:pt x="1826184" y="386674"/>
                </a:lnTo>
                <a:lnTo>
                  <a:pt x="1826184" y="274965"/>
                </a:lnTo>
                <a:cubicBezTo>
                  <a:pt x="1098977" y="256027"/>
                  <a:pt x="453177" y="153845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아래쪽 화살표 3"/>
          <p:cNvSpPr/>
          <p:nvPr/>
        </p:nvSpPr>
        <p:spPr>
          <a:xfrm rot="10800000">
            <a:off x="1962038" y="4032189"/>
            <a:ext cx="5188991" cy="972108"/>
          </a:xfrm>
          <a:custGeom>
            <a:avLst/>
            <a:gdLst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2597475 w 5188991"/>
              <a:gd name="connsiteY5" fmla="*/ 4684 h 972108"/>
              <a:gd name="connsiteX6" fmla="*/ 5188991 w 5188991"/>
              <a:gd name="connsiteY6" fmla="*/ 0 h 972108"/>
              <a:gd name="connsiteX7" fmla="*/ 2831624 w 5188991"/>
              <a:gd name="connsiteY7" fmla="*/ 536539 h 972108"/>
              <a:gd name="connsiteX8" fmla="*/ 2831624 w 5188991"/>
              <a:gd name="connsiteY8" fmla="*/ 648072 h 972108"/>
              <a:gd name="connsiteX9" fmla="*/ 3074651 w 5188991"/>
              <a:gd name="connsiteY9" fmla="*/ 648072 h 972108"/>
              <a:gd name="connsiteX10" fmla="*/ 2588597 w 5188991"/>
              <a:gd name="connsiteY10" fmla="*/ 972108 h 972108"/>
              <a:gd name="connsiteX0" fmla="*/ 2588597 w 5188991"/>
              <a:gd name="connsiteY0" fmla="*/ 972108 h 972108"/>
              <a:gd name="connsiteX1" fmla="*/ 2102543 w 5188991"/>
              <a:gd name="connsiteY1" fmla="*/ 648072 h 972108"/>
              <a:gd name="connsiteX2" fmla="*/ 2345570 w 5188991"/>
              <a:gd name="connsiteY2" fmla="*/ 648072 h 972108"/>
              <a:gd name="connsiteX3" fmla="*/ 2345570 w 5188991"/>
              <a:gd name="connsiteY3" fmla="*/ 536363 h 972108"/>
              <a:gd name="connsiteX4" fmla="*/ 0 w 5188991"/>
              <a:gd name="connsiteY4" fmla="*/ 0 h 972108"/>
              <a:gd name="connsiteX5" fmla="*/ 5188991 w 5188991"/>
              <a:gd name="connsiteY5" fmla="*/ 0 h 972108"/>
              <a:gd name="connsiteX6" fmla="*/ 2831624 w 5188991"/>
              <a:gd name="connsiteY6" fmla="*/ 536539 h 972108"/>
              <a:gd name="connsiteX7" fmla="*/ 2831624 w 5188991"/>
              <a:gd name="connsiteY7" fmla="*/ 648072 h 972108"/>
              <a:gd name="connsiteX8" fmla="*/ 3074651 w 5188991"/>
              <a:gd name="connsiteY8" fmla="*/ 648072 h 972108"/>
              <a:gd name="connsiteX9" fmla="*/ 2588597 w 5188991"/>
              <a:gd name="connsiteY9" fmla="*/ 972108 h 972108"/>
              <a:gd name="connsiteX0" fmla="*/ 2588597 w 5188991"/>
              <a:gd name="connsiteY0" fmla="*/ 976302 h 976302"/>
              <a:gd name="connsiteX1" fmla="*/ 2102543 w 5188991"/>
              <a:gd name="connsiteY1" fmla="*/ 652266 h 976302"/>
              <a:gd name="connsiteX2" fmla="*/ 2345570 w 5188991"/>
              <a:gd name="connsiteY2" fmla="*/ 652266 h 976302"/>
              <a:gd name="connsiteX3" fmla="*/ 2345570 w 5188991"/>
              <a:gd name="connsiteY3" fmla="*/ 540557 h 976302"/>
              <a:gd name="connsiteX4" fmla="*/ 0 w 5188991"/>
              <a:gd name="connsiteY4" fmla="*/ 4194 h 976302"/>
              <a:gd name="connsiteX5" fmla="*/ 2579719 w 5188991"/>
              <a:gd name="connsiteY5" fmla="*/ 0 h 976302"/>
              <a:gd name="connsiteX6" fmla="*/ 5188991 w 5188991"/>
              <a:gd name="connsiteY6" fmla="*/ 4194 h 976302"/>
              <a:gd name="connsiteX7" fmla="*/ 2831624 w 5188991"/>
              <a:gd name="connsiteY7" fmla="*/ 540733 h 976302"/>
              <a:gd name="connsiteX8" fmla="*/ 2831624 w 5188991"/>
              <a:gd name="connsiteY8" fmla="*/ 652266 h 976302"/>
              <a:gd name="connsiteX9" fmla="*/ 3074651 w 5188991"/>
              <a:gd name="connsiteY9" fmla="*/ 652266 h 976302"/>
              <a:gd name="connsiteX10" fmla="*/ 2588597 w 5188991"/>
              <a:gd name="connsiteY10" fmla="*/ 976302 h 976302"/>
              <a:gd name="connsiteX0" fmla="*/ 2579719 w 5188991"/>
              <a:gd name="connsiteY0" fmla="*/ 0 h 976302"/>
              <a:gd name="connsiteX1" fmla="*/ 5188991 w 5188991"/>
              <a:gd name="connsiteY1" fmla="*/ 4194 h 976302"/>
              <a:gd name="connsiteX2" fmla="*/ 2831624 w 5188991"/>
              <a:gd name="connsiteY2" fmla="*/ 540733 h 976302"/>
              <a:gd name="connsiteX3" fmla="*/ 2831624 w 5188991"/>
              <a:gd name="connsiteY3" fmla="*/ 652266 h 976302"/>
              <a:gd name="connsiteX4" fmla="*/ 3074651 w 5188991"/>
              <a:gd name="connsiteY4" fmla="*/ 652266 h 976302"/>
              <a:gd name="connsiteX5" fmla="*/ 2588597 w 5188991"/>
              <a:gd name="connsiteY5" fmla="*/ 976302 h 976302"/>
              <a:gd name="connsiteX6" fmla="*/ 2102543 w 5188991"/>
              <a:gd name="connsiteY6" fmla="*/ 652266 h 976302"/>
              <a:gd name="connsiteX7" fmla="*/ 2345570 w 5188991"/>
              <a:gd name="connsiteY7" fmla="*/ 652266 h 976302"/>
              <a:gd name="connsiteX8" fmla="*/ 2345570 w 5188991"/>
              <a:gd name="connsiteY8" fmla="*/ 540557 h 976302"/>
              <a:gd name="connsiteX9" fmla="*/ 0 w 5188991"/>
              <a:gd name="connsiteY9" fmla="*/ 4194 h 976302"/>
              <a:gd name="connsiteX10" fmla="*/ 2671159 w 5188991"/>
              <a:gd name="connsiteY10" fmla="*/ 91440 h 976302"/>
              <a:gd name="connsiteX0" fmla="*/ 5188991 w 5188991"/>
              <a:gd name="connsiteY0" fmla="*/ 17 h 972125"/>
              <a:gd name="connsiteX1" fmla="*/ 2831624 w 5188991"/>
              <a:gd name="connsiteY1" fmla="*/ 536556 h 972125"/>
              <a:gd name="connsiteX2" fmla="*/ 2831624 w 5188991"/>
              <a:gd name="connsiteY2" fmla="*/ 648089 h 972125"/>
              <a:gd name="connsiteX3" fmla="*/ 3074651 w 5188991"/>
              <a:gd name="connsiteY3" fmla="*/ 648089 h 972125"/>
              <a:gd name="connsiteX4" fmla="*/ 2588597 w 5188991"/>
              <a:gd name="connsiteY4" fmla="*/ 972125 h 972125"/>
              <a:gd name="connsiteX5" fmla="*/ 2102543 w 5188991"/>
              <a:gd name="connsiteY5" fmla="*/ 648089 h 972125"/>
              <a:gd name="connsiteX6" fmla="*/ 2345570 w 5188991"/>
              <a:gd name="connsiteY6" fmla="*/ 648089 h 972125"/>
              <a:gd name="connsiteX7" fmla="*/ 2345570 w 5188991"/>
              <a:gd name="connsiteY7" fmla="*/ 536380 h 972125"/>
              <a:gd name="connsiteX8" fmla="*/ 0 w 5188991"/>
              <a:gd name="connsiteY8" fmla="*/ 17 h 972125"/>
              <a:gd name="connsiteX9" fmla="*/ 2671159 w 5188991"/>
              <a:gd name="connsiteY9" fmla="*/ 87263 h 972125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  <a:gd name="connsiteX0" fmla="*/ 5188991 w 5188991"/>
              <a:gd name="connsiteY0" fmla="*/ 0 h 972108"/>
              <a:gd name="connsiteX1" fmla="*/ 2831624 w 5188991"/>
              <a:gd name="connsiteY1" fmla="*/ 536539 h 972108"/>
              <a:gd name="connsiteX2" fmla="*/ 2831624 w 5188991"/>
              <a:gd name="connsiteY2" fmla="*/ 648072 h 972108"/>
              <a:gd name="connsiteX3" fmla="*/ 3074651 w 5188991"/>
              <a:gd name="connsiteY3" fmla="*/ 648072 h 972108"/>
              <a:gd name="connsiteX4" fmla="*/ 2588597 w 5188991"/>
              <a:gd name="connsiteY4" fmla="*/ 972108 h 972108"/>
              <a:gd name="connsiteX5" fmla="*/ 2102543 w 5188991"/>
              <a:gd name="connsiteY5" fmla="*/ 648072 h 972108"/>
              <a:gd name="connsiteX6" fmla="*/ 2345570 w 5188991"/>
              <a:gd name="connsiteY6" fmla="*/ 648072 h 972108"/>
              <a:gd name="connsiteX7" fmla="*/ 2345570 w 5188991"/>
              <a:gd name="connsiteY7" fmla="*/ 536363 h 972108"/>
              <a:gd name="connsiteX8" fmla="*/ 0 w 5188991"/>
              <a:gd name="connsiteY8" fmla="*/ 0 h 972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88991" h="972108">
                <a:moveTo>
                  <a:pt x="5188991" y="0"/>
                </a:moveTo>
                <a:cubicBezTo>
                  <a:pt x="5182231" y="463077"/>
                  <a:pt x="3924916" y="509556"/>
                  <a:pt x="2831624" y="536539"/>
                </a:cubicBezTo>
                <a:lnTo>
                  <a:pt x="2831624" y="648072"/>
                </a:lnTo>
                <a:lnTo>
                  <a:pt x="3074651" y="648072"/>
                </a:lnTo>
                <a:lnTo>
                  <a:pt x="2588597" y="972108"/>
                </a:lnTo>
                <a:lnTo>
                  <a:pt x="2102543" y="648072"/>
                </a:lnTo>
                <a:lnTo>
                  <a:pt x="2345570" y="648072"/>
                </a:lnTo>
                <a:lnTo>
                  <a:pt x="2345570" y="536363"/>
                </a:lnTo>
                <a:cubicBezTo>
                  <a:pt x="1257518" y="508028"/>
                  <a:pt x="5479" y="453138"/>
                  <a:pt x="0" y="0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아래쪽 화살표 16"/>
          <p:cNvSpPr/>
          <p:nvPr/>
        </p:nvSpPr>
        <p:spPr>
          <a:xfrm rot="10800000">
            <a:off x="1607334" y="1344977"/>
            <a:ext cx="5904480" cy="882098"/>
          </a:xfrm>
          <a:custGeom>
            <a:avLst/>
            <a:gdLst>
              <a:gd name="connsiteX0" fmla="*/ 2952241 w 5904480"/>
              <a:gd name="connsiteY0" fmla="*/ 882098 h 882098"/>
              <a:gd name="connsiteX1" fmla="*/ 2473613 w 5904480"/>
              <a:gd name="connsiteY1" fmla="*/ 556712 h 882098"/>
              <a:gd name="connsiteX2" fmla="*/ 2712927 w 5904480"/>
              <a:gd name="connsiteY2" fmla="*/ 556712 h 882098"/>
              <a:gd name="connsiteX3" fmla="*/ 2712927 w 5904480"/>
              <a:gd name="connsiteY3" fmla="*/ 455264 h 882098"/>
              <a:gd name="connsiteX4" fmla="*/ 0 w 5904480"/>
              <a:gd name="connsiteY4" fmla="*/ 0 h 882098"/>
              <a:gd name="connsiteX5" fmla="*/ 2964076 w 5904480"/>
              <a:gd name="connsiteY5" fmla="*/ 3950 h 882098"/>
              <a:gd name="connsiteX6" fmla="*/ 5904480 w 5904480"/>
              <a:gd name="connsiteY6" fmla="*/ 0 h 882098"/>
              <a:gd name="connsiteX7" fmla="*/ 3191554 w 5904480"/>
              <a:gd name="connsiteY7" fmla="*/ 455264 h 882098"/>
              <a:gd name="connsiteX8" fmla="*/ 3191554 w 5904480"/>
              <a:gd name="connsiteY8" fmla="*/ 556712 h 882098"/>
              <a:gd name="connsiteX9" fmla="*/ 3430868 w 5904480"/>
              <a:gd name="connsiteY9" fmla="*/ 556712 h 882098"/>
              <a:gd name="connsiteX10" fmla="*/ 2952241 w 5904480"/>
              <a:gd name="connsiteY10" fmla="*/ 882098 h 882098"/>
              <a:gd name="connsiteX0" fmla="*/ 2964076 w 5904480"/>
              <a:gd name="connsiteY0" fmla="*/ 3950 h 882098"/>
              <a:gd name="connsiteX1" fmla="*/ 5904480 w 5904480"/>
              <a:gd name="connsiteY1" fmla="*/ 0 h 882098"/>
              <a:gd name="connsiteX2" fmla="*/ 3191554 w 5904480"/>
              <a:gd name="connsiteY2" fmla="*/ 455264 h 882098"/>
              <a:gd name="connsiteX3" fmla="*/ 3191554 w 5904480"/>
              <a:gd name="connsiteY3" fmla="*/ 556712 h 882098"/>
              <a:gd name="connsiteX4" fmla="*/ 3430868 w 5904480"/>
              <a:gd name="connsiteY4" fmla="*/ 556712 h 882098"/>
              <a:gd name="connsiteX5" fmla="*/ 2952241 w 5904480"/>
              <a:gd name="connsiteY5" fmla="*/ 882098 h 882098"/>
              <a:gd name="connsiteX6" fmla="*/ 2473613 w 5904480"/>
              <a:gd name="connsiteY6" fmla="*/ 556712 h 882098"/>
              <a:gd name="connsiteX7" fmla="*/ 2712927 w 5904480"/>
              <a:gd name="connsiteY7" fmla="*/ 556712 h 882098"/>
              <a:gd name="connsiteX8" fmla="*/ 2712927 w 5904480"/>
              <a:gd name="connsiteY8" fmla="*/ 455264 h 882098"/>
              <a:gd name="connsiteX9" fmla="*/ 0 w 5904480"/>
              <a:gd name="connsiteY9" fmla="*/ 0 h 882098"/>
              <a:gd name="connsiteX10" fmla="*/ 3055516 w 5904480"/>
              <a:gd name="connsiteY10" fmla="*/ 95390 h 882098"/>
              <a:gd name="connsiteX0" fmla="*/ 5904480 w 5904480"/>
              <a:gd name="connsiteY0" fmla="*/ 0 h 882098"/>
              <a:gd name="connsiteX1" fmla="*/ 3191554 w 5904480"/>
              <a:gd name="connsiteY1" fmla="*/ 455264 h 882098"/>
              <a:gd name="connsiteX2" fmla="*/ 3191554 w 5904480"/>
              <a:gd name="connsiteY2" fmla="*/ 556712 h 882098"/>
              <a:gd name="connsiteX3" fmla="*/ 3430868 w 5904480"/>
              <a:gd name="connsiteY3" fmla="*/ 556712 h 882098"/>
              <a:gd name="connsiteX4" fmla="*/ 2952241 w 5904480"/>
              <a:gd name="connsiteY4" fmla="*/ 882098 h 882098"/>
              <a:gd name="connsiteX5" fmla="*/ 2473613 w 5904480"/>
              <a:gd name="connsiteY5" fmla="*/ 556712 h 882098"/>
              <a:gd name="connsiteX6" fmla="*/ 2712927 w 5904480"/>
              <a:gd name="connsiteY6" fmla="*/ 556712 h 882098"/>
              <a:gd name="connsiteX7" fmla="*/ 2712927 w 5904480"/>
              <a:gd name="connsiteY7" fmla="*/ 455264 h 882098"/>
              <a:gd name="connsiteX8" fmla="*/ 0 w 5904480"/>
              <a:gd name="connsiteY8" fmla="*/ 0 h 882098"/>
              <a:gd name="connsiteX9" fmla="*/ 3055516 w 5904480"/>
              <a:gd name="connsiteY9" fmla="*/ 95390 h 882098"/>
              <a:gd name="connsiteX0" fmla="*/ 5904480 w 5904480"/>
              <a:gd name="connsiteY0" fmla="*/ 0 h 882098"/>
              <a:gd name="connsiteX1" fmla="*/ 3191554 w 5904480"/>
              <a:gd name="connsiteY1" fmla="*/ 455264 h 882098"/>
              <a:gd name="connsiteX2" fmla="*/ 3191554 w 5904480"/>
              <a:gd name="connsiteY2" fmla="*/ 556712 h 882098"/>
              <a:gd name="connsiteX3" fmla="*/ 3430868 w 5904480"/>
              <a:gd name="connsiteY3" fmla="*/ 556712 h 882098"/>
              <a:gd name="connsiteX4" fmla="*/ 2952241 w 5904480"/>
              <a:gd name="connsiteY4" fmla="*/ 882098 h 882098"/>
              <a:gd name="connsiteX5" fmla="*/ 2473613 w 5904480"/>
              <a:gd name="connsiteY5" fmla="*/ 556712 h 882098"/>
              <a:gd name="connsiteX6" fmla="*/ 2712927 w 5904480"/>
              <a:gd name="connsiteY6" fmla="*/ 556712 h 882098"/>
              <a:gd name="connsiteX7" fmla="*/ 2712927 w 5904480"/>
              <a:gd name="connsiteY7" fmla="*/ 455264 h 882098"/>
              <a:gd name="connsiteX8" fmla="*/ 0 w 5904480"/>
              <a:gd name="connsiteY8" fmla="*/ 0 h 882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904480" h="882098">
                <a:moveTo>
                  <a:pt x="5904480" y="0"/>
                </a:moveTo>
                <a:lnTo>
                  <a:pt x="3191554" y="455264"/>
                </a:lnTo>
                <a:lnTo>
                  <a:pt x="3191554" y="556712"/>
                </a:lnTo>
                <a:lnTo>
                  <a:pt x="3430868" y="556712"/>
                </a:lnTo>
                <a:lnTo>
                  <a:pt x="2952241" y="882098"/>
                </a:lnTo>
                <a:lnTo>
                  <a:pt x="2473613" y="556712"/>
                </a:lnTo>
                <a:lnTo>
                  <a:pt x="2712927" y="556712"/>
                </a:lnTo>
                <a:lnTo>
                  <a:pt x="2712927" y="455264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아래쪽 화살표 16"/>
          <p:cNvSpPr/>
          <p:nvPr/>
        </p:nvSpPr>
        <p:spPr>
          <a:xfrm rot="10800000">
            <a:off x="2916624" y="503797"/>
            <a:ext cx="3285897" cy="662382"/>
          </a:xfrm>
          <a:custGeom>
            <a:avLst/>
            <a:gdLst>
              <a:gd name="connsiteX0" fmla="*/ 1642949 w 3285897"/>
              <a:gd name="connsiteY0" fmla="*/ 666068 h 666068"/>
              <a:gd name="connsiteX1" fmla="*/ 1164321 w 3285897"/>
              <a:gd name="connsiteY1" fmla="*/ 340682 h 666068"/>
              <a:gd name="connsiteX2" fmla="*/ 1403635 w 3285897"/>
              <a:gd name="connsiteY2" fmla="*/ 340682 h 666068"/>
              <a:gd name="connsiteX3" fmla="*/ 1403635 w 3285897"/>
              <a:gd name="connsiteY3" fmla="*/ 239234 h 666068"/>
              <a:gd name="connsiteX4" fmla="*/ 0 w 3285897"/>
              <a:gd name="connsiteY4" fmla="*/ 3686 h 666068"/>
              <a:gd name="connsiteX5" fmla="*/ 1654783 w 3285897"/>
              <a:gd name="connsiteY5" fmla="*/ 0 h 666068"/>
              <a:gd name="connsiteX6" fmla="*/ 3285897 w 3285897"/>
              <a:gd name="connsiteY6" fmla="*/ 3686 h 666068"/>
              <a:gd name="connsiteX7" fmla="*/ 1882262 w 3285897"/>
              <a:gd name="connsiteY7" fmla="*/ 239234 h 666068"/>
              <a:gd name="connsiteX8" fmla="*/ 1882262 w 3285897"/>
              <a:gd name="connsiteY8" fmla="*/ 340682 h 666068"/>
              <a:gd name="connsiteX9" fmla="*/ 2121576 w 3285897"/>
              <a:gd name="connsiteY9" fmla="*/ 340682 h 666068"/>
              <a:gd name="connsiteX10" fmla="*/ 1642949 w 3285897"/>
              <a:gd name="connsiteY10" fmla="*/ 666068 h 666068"/>
              <a:gd name="connsiteX0" fmla="*/ 1654783 w 3285897"/>
              <a:gd name="connsiteY0" fmla="*/ 0 h 666068"/>
              <a:gd name="connsiteX1" fmla="*/ 3285897 w 3285897"/>
              <a:gd name="connsiteY1" fmla="*/ 3686 h 666068"/>
              <a:gd name="connsiteX2" fmla="*/ 1882262 w 3285897"/>
              <a:gd name="connsiteY2" fmla="*/ 239234 h 666068"/>
              <a:gd name="connsiteX3" fmla="*/ 1882262 w 3285897"/>
              <a:gd name="connsiteY3" fmla="*/ 340682 h 666068"/>
              <a:gd name="connsiteX4" fmla="*/ 2121576 w 3285897"/>
              <a:gd name="connsiteY4" fmla="*/ 340682 h 666068"/>
              <a:gd name="connsiteX5" fmla="*/ 1642949 w 3285897"/>
              <a:gd name="connsiteY5" fmla="*/ 666068 h 666068"/>
              <a:gd name="connsiteX6" fmla="*/ 1164321 w 3285897"/>
              <a:gd name="connsiteY6" fmla="*/ 340682 h 666068"/>
              <a:gd name="connsiteX7" fmla="*/ 1403635 w 3285897"/>
              <a:gd name="connsiteY7" fmla="*/ 340682 h 666068"/>
              <a:gd name="connsiteX8" fmla="*/ 1403635 w 3285897"/>
              <a:gd name="connsiteY8" fmla="*/ 239234 h 666068"/>
              <a:gd name="connsiteX9" fmla="*/ 0 w 3285897"/>
              <a:gd name="connsiteY9" fmla="*/ 3686 h 666068"/>
              <a:gd name="connsiteX10" fmla="*/ 1746223 w 3285897"/>
              <a:gd name="connsiteY10" fmla="*/ 91440 h 666068"/>
              <a:gd name="connsiteX0" fmla="*/ 3285897 w 3285897"/>
              <a:gd name="connsiteY0" fmla="*/ 13 h 662395"/>
              <a:gd name="connsiteX1" fmla="*/ 1882262 w 3285897"/>
              <a:gd name="connsiteY1" fmla="*/ 235561 h 662395"/>
              <a:gd name="connsiteX2" fmla="*/ 1882262 w 3285897"/>
              <a:gd name="connsiteY2" fmla="*/ 337009 h 662395"/>
              <a:gd name="connsiteX3" fmla="*/ 2121576 w 3285897"/>
              <a:gd name="connsiteY3" fmla="*/ 337009 h 662395"/>
              <a:gd name="connsiteX4" fmla="*/ 1642949 w 3285897"/>
              <a:gd name="connsiteY4" fmla="*/ 662395 h 662395"/>
              <a:gd name="connsiteX5" fmla="*/ 1164321 w 3285897"/>
              <a:gd name="connsiteY5" fmla="*/ 337009 h 662395"/>
              <a:gd name="connsiteX6" fmla="*/ 1403635 w 3285897"/>
              <a:gd name="connsiteY6" fmla="*/ 337009 h 662395"/>
              <a:gd name="connsiteX7" fmla="*/ 1403635 w 3285897"/>
              <a:gd name="connsiteY7" fmla="*/ 235561 h 662395"/>
              <a:gd name="connsiteX8" fmla="*/ 0 w 3285897"/>
              <a:gd name="connsiteY8" fmla="*/ 13 h 662395"/>
              <a:gd name="connsiteX9" fmla="*/ 1746223 w 3285897"/>
              <a:gd name="connsiteY9" fmla="*/ 87767 h 662395"/>
              <a:gd name="connsiteX0" fmla="*/ 3285897 w 3285897"/>
              <a:gd name="connsiteY0" fmla="*/ 0 h 662382"/>
              <a:gd name="connsiteX1" fmla="*/ 1882262 w 3285897"/>
              <a:gd name="connsiteY1" fmla="*/ 235548 h 662382"/>
              <a:gd name="connsiteX2" fmla="*/ 1882262 w 3285897"/>
              <a:gd name="connsiteY2" fmla="*/ 336996 h 662382"/>
              <a:gd name="connsiteX3" fmla="*/ 2121576 w 3285897"/>
              <a:gd name="connsiteY3" fmla="*/ 336996 h 662382"/>
              <a:gd name="connsiteX4" fmla="*/ 1642949 w 3285897"/>
              <a:gd name="connsiteY4" fmla="*/ 662382 h 662382"/>
              <a:gd name="connsiteX5" fmla="*/ 1164321 w 3285897"/>
              <a:gd name="connsiteY5" fmla="*/ 336996 h 662382"/>
              <a:gd name="connsiteX6" fmla="*/ 1403635 w 3285897"/>
              <a:gd name="connsiteY6" fmla="*/ 336996 h 662382"/>
              <a:gd name="connsiteX7" fmla="*/ 1403635 w 3285897"/>
              <a:gd name="connsiteY7" fmla="*/ 235548 h 662382"/>
              <a:gd name="connsiteX8" fmla="*/ 0 w 3285897"/>
              <a:gd name="connsiteY8" fmla="*/ 0 h 6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5897" h="662382">
                <a:moveTo>
                  <a:pt x="3285897" y="0"/>
                </a:moveTo>
                <a:lnTo>
                  <a:pt x="1882262" y="235548"/>
                </a:lnTo>
                <a:lnTo>
                  <a:pt x="1882262" y="336996"/>
                </a:lnTo>
                <a:lnTo>
                  <a:pt x="2121576" y="336996"/>
                </a:lnTo>
                <a:lnTo>
                  <a:pt x="1642949" y="662382"/>
                </a:lnTo>
                <a:lnTo>
                  <a:pt x="1164321" y="336996"/>
                </a:lnTo>
                <a:lnTo>
                  <a:pt x="1403635" y="336996"/>
                </a:lnTo>
                <a:lnTo>
                  <a:pt x="1403635" y="235548"/>
                </a:lnTo>
                <a:lnTo>
                  <a:pt x="0" y="0"/>
                </a:ln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7079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4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1258823" y="1492070"/>
            <a:ext cx="6625545" cy="3873860"/>
            <a:chOff x="2200131" y="1139316"/>
            <a:chExt cx="4964271" cy="2902537"/>
          </a:xfrm>
        </p:grpSpPr>
        <p:sp>
          <p:nvSpPr>
            <p:cNvPr id="12" name="모서리가 둥근 직사각형 11"/>
            <p:cNvSpPr/>
            <p:nvPr/>
          </p:nvSpPr>
          <p:spPr>
            <a:xfrm>
              <a:off x="2409645" y="1139316"/>
              <a:ext cx="4324710" cy="687890"/>
            </a:xfrm>
            <a:prstGeom prst="roundRect">
              <a:avLst>
                <a:gd name="adj" fmla="val 9775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 rot="10800000">
              <a:off x="2200131" y="2955712"/>
              <a:ext cx="4964271" cy="724728"/>
            </a:xfrm>
            <a:custGeom>
              <a:avLst/>
              <a:gdLst>
                <a:gd name="connsiteX0" fmla="*/ 2482134 w 4964271"/>
                <a:gd name="connsiteY0" fmla="*/ 0 h 736643"/>
                <a:gd name="connsiteX1" fmla="*/ 4944494 w 4964271"/>
                <a:gd name="connsiteY1" fmla="*/ 713037 h 736643"/>
                <a:gd name="connsiteX2" fmla="*/ 4964271 w 4964271"/>
                <a:gd name="connsiteY2" fmla="*/ 736643 h 736643"/>
                <a:gd name="connsiteX3" fmla="*/ 4937872 w 4964271"/>
                <a:gd name="connsiteY3" fmla="*/ 719192 h 736643"/>
                <a:gd name="connsiteX4" fmla="*/ 2482133 w 4964271"/>
                <a:gd name="connsiteY4" fmla="*/ 194832 h 736643"/>
                <a:gd name="connsiteX5" fmla="*/ 26394 w 4964271"/>
                <a:gd name="connsiteY5" fmla="*/ 719192 h 736643"/>
                <a:gd name="connsiteX6" fmla="*/ 0 w 4964271"/>
                <a:gd name="connsiteY6" fmla="*/ 736640 h 736643"/>
                <a:gd name="connsiteX7" fmla="*/ 19775 w 4964271"/>
                <a:gd name="connsiteY7" fmla="*/ 713037 h 736643"/>
                <a:gd name="connsiteX8" fmla="*/ 2482134 w 4964271"/>
                <a:gd name="connsiteY8" fmla="*/ 0 h 7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4271" h="736643">
                  <a:moveTo>
                    <a:pt x="2482134" y="0"/>
                  </a:moveTo>
                  <a:cubicBezTo>
                    <a:pt x="3589065" y="0"/>
                    <a:pt x="4538806" y="294015"/>
                    <a:pt x="4944494" y="713037"/>
                  </a:cubicBezTo>
                  <a:lnTo>
                    <a:pt x="4964271" y="736643"/>
                  </a:lnTo>
                  <a:lnTo>
                    <a:pt x="4937872" y="719192"/>
                  </a:lnTo>
                  <a:cubicBezTo>
                    <a:pt x="4405665" y="402831"/>
                    <a:pt x="3504384" y="194832"/>
                    <a:pt x="2482133" y="194832"/>
                  </a:cubicBezTo>
                  <a:cubicBezTo>
                    <a:pt x="1459882" y="194832"/>
                    <a:pt x="558601" y="402831"/>
                    <a:pt x="26394" y="719192"/>
                  </a:cubicBezTo>
                  <a:lnTo>
                    <a:pt x="0" y="736640"/>
                  </a:lnTo>
                  <a:lnTo>
                    <a:pt x="19775" y="713037"/>
                  </a:lnTo>
                  <a:cubicBezTo>
                    <a:pt x="425462" y="294015"/>
                    <a:pt x="1375203" y="0"/>
                    <a:pt x="24821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18" name="타원 17"/>
            <p:cNvSpPr/>
            <p:nvPr/>
          </p:nvSpPr>
          <p:spPr>
            <a:xfrm>
              <a:off x="2422121" y="2680459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grpSp>
          <p:nvGrpSpPr>
            <p:cNvPr id="20" name="그룹 19"/>
            <p:cNvGrpSpPr/>
            <p:nvPr/>
          </p:nvGrpSpPr>
          <p:grpSpPr>
            <a:xfrm>
              <a:off x="3711332" y="3224911"/>
              <a:ext cx="253042" cy="253042"/>
              <a:chOff x="5250611" y="6431307"/>
              <a:chExt cx="253042" cy="253042"/>
            </a:xfrm>
          </p:grpSpPr>
          <p:sp>
            <p:nvSpPr>
              <p:cNvPr id="34" name="직사각형 33"/>
              <p:cNvSpPr/>
              <p:nvPr/>
            </p:nvSpPr>
            <p:spPr>
              <a:xfrm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5" name="직사각형 34"/>
              <p:cNvSpPr/>
              <p:nvPr/>
            </p:nvSpPr>
            <p:spPr>
              <a:xfrm rot="16200000"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grpSp>
          <p:nvGrpSpPr>
            <p:cNvPr id="22" name="그룹 21"/>
            <p:cNvGrpSpPr/>
            <p:nvPr/>
          </p:nvGrpSpPr>
          <p:grpSpPr>
            <a:xfrm>
              <a:off x="5395362" y="3224911"/>
              <a:ext cx="253042" cy="253042"/>
              <a:chOff x="5250611" y="6431307"/>
              <a:chExt cx="253042" cy="253042"/>
            </a:xfrm>
          </p:grpSpPr>
          <p:sp>
            <p:nvSpPr>
              <p:cNvPr id="32" name="직사각형 31"/>
              <p:cNvSpPr/>
              <p:nvPr/>
            </p:nvSpPr>
            <p:spPr>
              <a:xfrm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3" name="직사각형 32"/>
              <p:cNvSpPr/>
              <p:nvPr/>
            </p:nvSpPr>
            <p:spPr>
              <a:xfrm rot="16200000">
                <a:off x="5250611" y="6529073"/>
                <a:ext cx="253042" cy="57509"/>
              </a:xfrm>
              <a:prstGeom prst="rect">
                <a:avLst/>
              </a:prstGeom>
              <a:solidFill>
                <a:srgbClr val="333F4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sp>
          <p:nvSpPr>
            <p:cNvPr id="26" name="타원 25"/>
            <p:cNvSpPr/>
            <p:nvPr/>
          </p:nvSpPr>
          <p:spPr>
            <a:xfrm>
              <a:off x="4120006" y="2944603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27" name="타원 26"/>
            <p:cNvSpPr/>
            <p:nvPr/>
          </p:nvSpPr>
          <p:spPr>
            <a:xfrm>
              <a:off x="5799628" y="2680459"/>
              <a:ext cx="1097250" cy="1097250"/>
            </a:xfrm>
            <a:prstGeom prst="ellipse">
              <a:avLst/>
            </a:prstGeom>
            <a:solidFill>
              <a:srgbClr val="333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30" name="아래쪽 화살표 29"/>
            <p:cNvSpPr/>
            <p:nvPr/>
          </p:nvSpPr>
          <p:spPr>
            <a:xfrm rot="10800000">
              <a:off x="3691799" y="1971654"/>
              <a:ext cx="1913467" cy="852406"/>
            </a:xfrm>
            <a:prstGeom prst="downArrow">
              <a:avLst>
                <a:gd name="adj1" fmla="val 74839"/>
                <a:gd name="adj2" fmla="val 34848"/>
              </a:avLst>
            </a:prstGeom>
            <a:gradFill>
              <a:gsLst>
                <a:gs pos="0">
                  <a:schemeClr val="bg1"/>
                </a:gs>
                <a:gs pos="100000">
                  <a:schemeClr val="bg2">
                    <a:lumMod val="7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2545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그룹 10"/>
          <p:cNvGrpSpPr/>
          <p:nvPr/>
        </p:nvGrpSpPr>
        <p:grpSpPr>
          <a:xfrm>
            <a:off x="1628550" y="1772816"/>
            <a:ext cx="5850650" cy="3651470"/>
            <a:chOff x="2033718" y="2348880"/>
            <a:chExt cx="5076564" cy="3168352"/>
          </a:xfrm>
        </p:grpSpPr>
        <p:sp>
          <p:nvSpPr>
            <p:cNvPr id="4" name="다이아몬드 3"/>
            <p:cNvSpPr/>
            <p:nvPr/>
          </p:nvSpPr>
          <p:spPr>
            <a:xfrm>
              <a:off x="2033718" y="3573016"/>
              <a:ext cx="5076564" cy="1944216"/>
            </a:xfrm>
            <a:prstGeom prst="diamond">
              <a:avLst/>
            </a:prstGeom>
            <a:solidFill>
              <a:schemeClr val="tx1">
                <a:lumMod val="95000"/>
                <a:lumOff val="5000"/>
                <a:alpha val="85098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다이아몬드 4"/>
            <p:cNvSpPr/>
            <p:nvPr/>
          </p:nvSpPr>
          <p:spPr>
            <a:xfrm>
              <a:off x="2465521" y="3149395"/>
              <a:ext cx="4208466" cy="1611753"/>
            </a:xfrm>
            <a:prstGeom prst="diamond">
              <a:avLst/>
            </a:prstGeom>
            <a:solidFill>
              <a:schemeClr val="tx2">
                <a:lumMod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다이아몬드 5"/>
            <p:cNvSpPr/>
            <p:nvPr/>
          </p:nvSpPr>
          <p:spPr>
            <a:xfrm>
              <a:off x="2924694" y="2736799"/>
              <a:ext cx="3311050" cy="1268063"/>
            </a:xfrm>
            <a:prstGeom prst="diamond">
              <a:avLst/>
            </a:prstGeom>
            <a:solidFill>
              <a:srgbClr val="00206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다이아몬드 9"/>
            <p:cNvSpPr/>
            <p:nvPr/>
          </p:nvSpPr>
          <p:spPr>
            <a:xfrm>
              <a:off x="3378360" y="2348880"/>
              <a:ext cx="2417776" cy="925957"/>
            </a:xfrm>
            <a:prstGeom prst="diamond">
              <a:avLst/>
            </a:prstGeom>
            <a:solidFill>
              <a:schemeClr val="accent1">
                <a:lumMod val="7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9644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다이아몬드 9"/>
          <p:cNvSpPr/>
          <p:nvPr/>
        </p:nvSpPr>
        <p:spPr>
          <a:xfrm rot="5400000">
            <a:off x="969981" y="2399905"/>
            <a:ext cx="2592286" cy="1836000"/>
          </a:xfrm>
          <a:prstGeom prst="diamond">
            <a:avLst/>
          </a:prstGeom>
          <a:solidFill>
            <a:schemeClr val="bg2">
              <a:lumMod val="2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2" name="그룹 1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1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평행 사변형 1"/>
          <p:cNvSpPr/>
          <p:nvPr/>
        </p:nvSpPr>
        <p:spPr>
          <a:xfrm>
            <a:off x="250044" y="3468084"/>
            <a:ext cx="2916324" cy="1435635"/>
          </a:xfrm>
          <a:prstGeom prst="parallelogram">
            <a:avLst>
              <a:gd name="adj" fmla="val 70627"/>
            </a:avLst>
          </a:prstGeom>
          <a:solidFill>
            <a:srgbClr val="10253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평행 사변형 14"/>
          <p:cNvSpPr/>
          <p:nvPr/>
        </p:nvSpPr>
        <p:spPr>
          <a:xfrm flipH="1">
            <a:off x="1367644" y="3468084"/>
            <a:ext cx="2916324" cy="1435635"/>
          </a:xfrm>
          <a:prstGeom prst="parallelogram">
            <a:avLst>
              <a:gd name="adj" fmla="val 70627"/>
            </a:avLst>
          </a:prstGeom>
          <a:solidFill>
            <a:schemeClr val="accent5">
              <a:lumMod val="50000"/>
              <a:alpha val="8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그룹 15"/>
          <p:cNvGrpSpPr/>
          <p:nvPr/>
        </p:nvGrpSpPr>
        <p:grpSpPr>
          <a:xfrm>
            <a:off x="5073202" y="1838903"/>
            <a:ext cx="3258362" cy="3258362"/>
            <a:chOff x="2033718" y="890718"/>
            <a:chExt cx="5076564" cy="5076564"/>
          </a:xfrm>
        </p:grpSpPr>
        <p:sp>
          <p:nvSpPr>
            <p:cNvPr id="17" name="모서리가 둥근 직사각형 3"/>
            <p:cNvSpPr/>
            <p:nvPr/>
          </p:nvSpPr>
          <p:spPr>
            <a:xfrm>
              <a:off x="2033718" y="890718"/>
              <a:ext cx="5076564" cy="5076564"/>
            </a:xfrm>
            <a:custGeom>
              <a:avLst/>
              <a:gdLst/>
              <a:ahLst/>
              <a:cxnLst/>
              <a:rect l="l" t="t" r="r" b="b"/>
              <a:pathLst>
                <a:path w="5076564" h="5076564">
                  <a:moveTo>
                    <a:pt x="3654158" y="3269719"/>
                  </a:moveTo>
                  <a:lnTo>
                    <a:pt x="4138301" y="5076564"/>
                  </a:lnTo>
                  <a:lnTo>
                    <a:pt x="198037" y="5076564"/>
                  </a:lnTo>
                  <a:cubicBezTo>
                    <a:pt x="88664" y="5076564"/>
                    <a:pt x="0" y="4987900"/>
                    <a:pt x="0" y="4878527"/>
                  </a:cubicBezTo>
                  <a:lnTo>
                    <a:pt x="0" y="4248847"/>
                  </a:lnTo>
                  <a:close/>
                  <a:moveTo>
                    <a:pt x="5076564" y="935729"/>
                  </a:moveTo>
                  <a:lnTo>
                    <a:pt x="5076564" y="4878527"/>
                  </a:lnTo>
                  <a:cubicBezTo>
                    <a:pt x="5076564" y="4987900"/>
                    <a:pt x="4987900" y="5076564"/>
                    <a:pt x="4878527" y="5076564"/>
                  </a:cubicBezTo>
                  <a:lnTo>
                    <a:pt x="4254490" y="5076564"/>
                  </a:lnTo>
                  <a:lnTo>
                    <a:pt x="3274349" y="1418631"/>
                  </a:lnTo>
                  <a:close/>
                  <a:moveTo>
                    <a:pt x="939992" y="0"/>
                  </a:moveTo>
                  <a:lnTo>
                    <a:pt x="4878527" y="0"/>
                  </a:lnTo>
                  <a:cubicBezTo>
                    <a:pt x="4987900" y="0"/>
                    <a:pt x="5076564" y="88664"/>
                    <a:pt x="5076564" y="198037"/>
                  </a:cubicBezTo>
                  <a:lnTo>
                    <a:pt x="5076564" y="819541"/>
                  </a:lnTo>
                  <a:lnTo>
                    <a:pt x="1421975" y="1798785"/>
                  </a:lnTo>
                  <a:close/>
                  <a:moveTo>
                    <a:pt x="198037" y="0"/>
                  </a:moveTo>
                  <a:lnTo>
                    <a:pt x="823804" y="0"/>
                  </a:lnTo>
                  <a:lnTo>
                    <a:pt x="1804061" y="3658370"/>
                  </a:lnTo>
                  <a:lnTo>
                    <a:pt x="0" y="4141767"/>
                  </a:lnTo>
                  <a:lnTo>
                    <a:pt x="0" y="198037"/>
                  </a:lnTo>
                  <a:cubicBezTo>
                    <a:pt x="0" y="88664"/>
                    <a:pt x="88664" y="0"/>
                    <a:pt x="19803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직사각형 17"/>
            <p:cNvSpPr/>
            <p:nvPr/>
          </p:nvSpPr>
          <p:spPr>
            <a:xfrm rot="20700000">
              <a:off x="3704454" y="2563919"/>
              <a:ext cx="1733699" cy="1733699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3081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84236" y="2576503"/>
            <a:ext cx="357020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prstClr val="white"/>
                </a:solidFill>
              </a:rPr>
              <a:t>이미지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31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1115564" y="764924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직사각형 1"/>
          <p:cNvSpPr/>
          <p:nvPr/>
        </p:nvSpPr>
        <p:spPr>
          <a:xfrm>
            <a:off x="1187624" y="836712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5003996" y="764924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5076056" y="836712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>
            <a:off x="5004190" y="3789260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/>
          <p:cNvSpPr/>
          <p:nvPr/>
        </p:nvSpPr>
        <p:spPr>
          <a:xfrm>
            <a:off x="5076250" y="386104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1" name="직선 연결선 10"/>
          <p:cNvCxnSpPr/>
          <p:nvPr/>
        </p:nvCxnSpPr>
        <p:spPr>
          <a:xfrm>
            <a:off x="5003996" y="3792446"/>
            <a:ext cx="3060832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5003996" y="6058840"/>
            <a:ext cx="3060832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직사각형 12"/>
          <p:cNvSpPr/>
          <p:nvPr/>
        </p:nvSpPr>
        <p:spPr>
          <a:xfrm>
            <a:off x="1115564" y="3789260"/>
            <a:ext cx="3060832" cy="2268252"/>
          </a:xfrm>
          <a:prstGeom prst="rect">
            <a:avLst/>
          </a:prstGeom>
          <a:solidFill>
            <a:schemeClr val="bg1"/>
          </a:solidFill>
          <a:ln w="63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직사각형 13"/>
          <p:cNvSpPr/>
          <p:nvPr/>
        </p:nvSpPr>
        <p:spPr>
          <a:xfrm>
            <a:off x="1187624" y="386104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21791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1187624" y="620688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1187581" y="2782432"/>
            <a:ext cx="2921527" cy="0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  <a:gd name="connsiteX0" fmla="*/ 2921527 w 2921527"/>
              <a:gd name="connsiteY0" fmla="*/ 0 h 0"/>
              <a:gd name="connsiteX1" fmla="*/ 0 w 292152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21527">
                <a:moveTo>
                  <a:pt x="2921527" y="0"/>
                </a:moveTo>
                <a:lnTo>
                  <a:pt x="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072776" y="2788111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이미지설명</a:t>
            </a:r>
            <a:endParaRPr lang="ko-KR" altLang="en-US" sz="1200" dirty="0"/>
          </a:p>
        </p:txBody>
      </p:sp>
      <p:sp>
        <p:nvSpPr>
          <p:cNvPr id="15" name="직사각형 14"/>
          <p:cNvSpPr/>
          <p:nvPr/>
        </p:nvSpPr>
        <p:spPr>
          <a:xfrm>
            <a:off x="5128590" y="612546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자유형 15"/>
          <p:cNvSpPr/>
          <p:nvPr/>
        </p:nvSpPr>
        <p:spPr>
          <a:xfrm>
            <a:off x="5128547" y="2774290"/>
            <a:ext cx="2921527" cy="144179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21527" h="144179">
                <a:moveTo>
                  <a:pt x="2921527" y="0"/>
                </a:moveTo>
                <a:lnTo>
                  <a:pt x="0" y="0"/>
                </a:lnTo>
                <a:lnTo>
                  <a:pt x="144179" y="144179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5208186" y="2779969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smtClean="0"/>
              <a:t>이미지설명</a:t>
            </a:r>
            <a:endParaRPr lang="ko-KR" altLang="en-US" sz="1200"/>
          </a:p>
        </p:txBody>
      </p:sp>
      <p:sp>
        <p:nvSpPr>
          <p:cNvPr id="18" name="자유형 17"/>
          <p:cNvSpPr/>
          <p:nvPr/>
        </p:nvSpPr>
        <p:spPr>
          <a:xfrm>
            <a:off x="1187581" y="574198"/>
            <a:ext cx="2921527" cy="0"/>
          </a:xfrm>
          <a:custGeom>
            <a:avLst/>
            <a:gdLst>
              <a:gd name="connsiteX0" fmla="*/ 2921527 w 2921527"/>
              <a:gd name="connsiteY0" fmla="*/ 0 h 144179"/>
              <a:gd name="connsiteX1" fmla="*/ 0 w 2921527"/>
              <a:gd name="connsiteY1" fmla="*/ 0 h 144179"/>
              <a:gd name="connsiteX2" fmla="*/ 144179 w 2921527"/>
              <a:gd name="connsiteY2" fmla="*/ 144179 h 144179"/>
              <a:gd name="connsiteX0" fmla="*/ 2921527 w 2921527"/>
              <a:gd name="connsiteY0" fmla="*/ 0 h 0"/>
              <a:gd name="connsiteX1" fmla="*/ 0 w 2921527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21527">
                <a:moveTo>
                  <a:pt x="2921527" y="0"/>
                </a:moveTo>
                <a:lnTo>
                  <a:pt x="0" y="0"/>
                </a:lnTo>
              </a:path>
            </a:pathLst>
          </a:cu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직사각형 18"/>
          <p:cNvSpPr/>
          <p:nvPr/>
        </p:nvSpPr>
        <p:spPr>
          <a:xfrm>
            <a:off x="1192784" y="3841569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2596940" y="5604289"/>
            <a:ext cx="1512168" cy="25202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/>
          <p:cNvSpPr txBox="1"/>
          <p:nvPr/>
        </p:nvSpPr>
        <p:spPr>
          <a:xfrm>
            <a:off x="2912590" y="5591803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이미지설명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5121634" y="3847247"/>
            <a:ext cx="2916324" cy="2124236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직사각형 21"/>
          <p:cNvSpPr/>
          <p:nvPr/>
        </p:nvSpPr>
        <p:spPr>
          <a:xfrm>
            <a:off x="6704622" y="5517775"/>
            <a:ext cx="1423346" cy="25202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/>
          <p:cNvSpPr txBox="1"/>
          <p:nvPr/>
        </p:nvSpPr>
        <p:spPr>
          <a:xfrm>
            <a:off x="7020272" y="5505289"/>
            <a:ext cx="95410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schemeClr val="bg1"/>
                </a:solidFill>
              </a:rPr>
              <a:t>이미지설명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4" name="직각 삼각형 23"/>
          <p:cNvSpPr/>
          <p:nvPr/>
        </p:nvSpPr>
        <p:spPr>
          <a:xfrm flipV="1">
            <a:off x="8037958" y="5769803"/>
            <a:ext cx="90010" cy="138500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9717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/>
        </p:nvSpPr>
        <p:spPr>
          <a:xfrm rot="900000">
            <a:off x="668001" y="1099552"/>
            <a:ext cx="4032448" cy="352839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직사각형 7"/>
          <p:cNvSpPr/>
          <p:nvPr/>
        </p:nvSpPr>
        <p:spPr>
          <a:xfrm>
            <a:off x="1180195" y="1717948"/>
            <a:ext cx="7524836" cy="237626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799692" y="2009234"/>
            <a:ext cx="62760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‘</a:t>
            </a:r>
            <a:r>
              <a:rPr lang="ko-KR" altLang="en-US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읽는 국민</a:t>
            </a:r>
            <a:r>
              <a:rPr lang="en-US" altLang="ko-KR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’</a:t>
            </a:r>
            <a:r>
              <a:rPr lang="ko-KR" altLang="en-US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을 생각하는 신문</a:t>
            </a:r>
            <a:endParaRPr lang="ko-KR" altLang="en-US" sz="4000" dirty="0">
              <a:solidFill>
                <a:schemeClr val="bg2">
                  <a:lumMod val="2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799692" y="3123659"/>
            <a:ext cx="627607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‘</a:t>
            </a:r>
            <a:r>
              <a:rPr lang="ko-KR" altLang="en-US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바른 일등</a:t>
            </a:r>
            <a:r>
              <a:rPr lang="en-US" altLang="ko-KR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’</a:t>
            </a:r>
            <a:r>
              <a:rPr lang="ko-KR" altLang="en-US" sz="4000" dirty="0" smtClean="0">
                <a:solidFill>
                  <a:schemeClr val="bg2">
                    <a:lumMod val="2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을 생각하는 신문</a:t>
            </a:r>
            <a:endParaRPr lang="ko-KR" altLang="en-US" sz="4000" dirty="0">
              <a:solidFill>
                <a:schemeClr val="bg2">
                  <a:lumMod val="2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1504231" y="2906080"/>
            <a:ext cx="684076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그림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4456" y="5841268"/>
            <a:ext cx="1687151" cy="6242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8671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 rot="21276662">
            <a:off x="3059513" y="1502382"/>
            <a:ext cx="3060832" cy="2268252"/>
            <a:chOff x="1115564" y="3789260"/>
            <a:chExt cx="3060832" cy="2268252"/>
          </a:xfrm>
        </p:grpSpPr>
        <p:sp>
          <p:nvSpPr>
            <p:cNvPr id="13" name="직사각형 12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 rot="900000">
            <a:off x="1915982" y="3111665"/>
            <a:ext cx="3060832" cy="2268252"/>
            <a:chOff x="1115564" y="3789260"/>
            <a:chExt cx="3060832" cy="2268252"/>
          </a:xfrm>
        </p:grpSpPr>
        <p:sp>
          <p:nvSpPr>
            <p:cNvPr id="16" name="직사각형 15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그룹 17"/>
          <p:cNvGrpSpPr/>
          <p:nvPr/>
        </p:nvGrpSpPr>
        <p:grpSpPr>
          <a:xfrm rot="20815656">
            <a:off x="4274797" y="3359291"/>
            <a:ext cx="3060832" cy="2268252"/>
            <a:chOff x="1115564" y="3789260"/>
            <a:chExt cx="3060832" cy="2268252"/>
          </a:xfrm>
        </p:grpSpPr>
        <p:sp>
          <p:nvSpPr>
            <p:cNvPr id="19" name="직사각형 18"/>
            <p:cNvSpPr/>
            <p:nvPr/>
          </p:nvSpPr>
          <p:spPr>
            <a:xfrm>
              <a:off x="1115564" y="3789260"/>
              <a:ext cx="3060832" cy="2268252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1187624" y="3861048"/>
              <a:ext cx="2916324" cy="2124236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401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직사각형 2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" name="그룹 17"/>
          <p:cNvGrpSpPr/>
          <p:nvPr/>
        </p:nvGrpSpPr>
        <p:grpSpPr>
          <a:xfrm rot="20918731">
            <a:off x="5627421" y="1705612"/>
            <a:ext cx="2484276" cy="2556284"/>
            <a:chOff x="899592" y="764704"/>
            <a:chExt cx="2484276" cy="2556284"/>
          </a:xfrm>
        </p:grpSpPr>
        <p:sp>
          <p:nvSpPr>
            <p:cNvPr id="19" name="모서리가 둥근 직사각형 18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직사각형 20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" name="그룹 21"/>
          <p:cNvGrpSpPr/>
          <p:nvPr/>
        </p:nvGrpSpPr>
        <p:grpSpPr>
          <a:xfrm rot="195666">
            <a:off x="3289367" y="1153051"/>
            <a:ext cx="2484276" cy="2556284"/>
            <a:chOff x="899592" y="764704"/>
            <a:chExt cx="2484276" cy="2556284"/>
          </a:xfrm>
        </p:grpSpPr>
        <p:sp>
          <p:nvSpPr>
            <p:cNvPr id="23" name="모서리가 둥근 직사각형 22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직사각형 24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9" name="그룹 8"/>
          <p:cNvGrpSpPr/>
          <p:nvPr/>
        </p:nvGrpSpPr>
        <p:grpSpPr>
          <a:xfrm rot="251339">
            <a:off x="1080881" y="1601796"/>
            <a:ext cx="2484276" cy="2556284"/>
            <a:chOff x="899592" y="764704"/>
            <a:chExt cx="2484276" cy="2556284"/>
          </a:xfrm>
        </p:grpSpPr>
        <p:sp>
          <p:nvSpPr>
            <p:cNvPr id="2" name="모서리가 둥근 직사각형 1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/>
          <p:cNvGrpSpPr/>
          <p:nvPr/>
        </p:nvGrpSpPr>
        <p:grpSpPr>
          <a:xfrm rot="20924611">
            <a:off x="2344535" y="3097818"/>
            <a:ext cx="2484276" cy="2556284"/>
            <a:chOff x="899592" y="764704"/>
            <a:chExt cx="2484276" cy="2556284"/>
          </a:xfrm>
        </p:grpSpPr>
        <p:sp>
          <p:nvSpPr>
            <p:cNvPr id="11" name="모서리가 둥근 직사각형 10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직사각형 12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 rot="577362">
            <a:off x="4418888" y="3562387"/>
            <a:ext cx="2484276" cy="2556284"/>
            <a:chOff x="899592" y="764704"/>
            <a:chExt cx="2484276" cy="2556284"/>
          </a:xfrm>
        </p:grpSpPr>
        <p:sp>
          <p:nvSpPr>
            <p:cNvPr id="15" name="모서리가 둥근 직사각형 14"/>
            <p:cNvSpPr/>
            <p:nvPr/>
          </p:nvSpPr>
          <p:spPr>
            <a:xfrm>
              <a:off x="899592" y="764704"/>
              <a:ext cx="2484276" cy="2556284"/>
            </a:xfrm>
            <a:prstGeom prst="roundRect">
              <a:avLst>
                <a:gd name="adj" fmla="val 313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2"/>
            <p:cNvSpPr/>
            <p:nvPr/>
          </p:nvSpPr>
          <p:spPr>
            <a:xfrm>
              <a:off x="987066" y="854714"/>
              <a:ext cx="2309327" cy="2376264"/>
            </a:xfrm>
            <a:custGeom>
              <a:avLst/>
              <a:gdLst/>
              <a:ahLst/>
              <a:cxnLst/>
              <a:rect l="l" t="t" r="r" b="b"/>
              <a:pathLst>
                <a:path w="2309327" h="2376264">
                  <a:moveTo>
                    <a:pt x="107113" y="0"/>
                  </a:moveTo>
                  <a:lnTo>
                    <a:pt x="2201458" y="0"/>
                  </a:lnTo>
                  <a:cubicBezTo>
                    <a:pt x="2201499" y="59558"/>
                    <a:pt x="2249769" y="107826"/>
                    <a:pt x="2309327" y="107866"/>
                  </a:cubicBezTo>
                  <a:lnTo>
                    <a:pt x="2309327" y="2270303"/>
                  </a:lnTo>
                  <a:cubicBezTo>
                    <a:pt x="2250408" y="2270342"/>
                    <a:pt x="2202536" y="2317582"/>
                    <a:pt x="2201842" y="2376264"/>
                  </a:cubicBezTo>
                  <a:lnTo>
                    <a:pt x="106729" y="2376264"/>
                  </a:lnTo>
                  <a:cubicBezTo>
                    <a:pt x="106040" y="2317833"/>
                    <a:pt x="58573" y="2270748"/>
                    <a:pt x="0" y="2270456"/>
                  </a:cubicBezTo>
                  <a:lnTo>
                    <a:pt x="0" y="107714"/>
                  </a:lnTo>
                  <a:cubicBezTo>
                    <a:pt x="59211" y="107417"/>
                    <a:pt x="107072" y="59305"/>
                    <a:pt x="1071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38100" sx="101000" sy="101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1115124" y="1016732"/>
              <a:ext cx="2052228" cy="172819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0916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915410" y="2576503"/>
            <a:ext cx="1313180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smtClean="0">
                <a:solidFill>
                  <a:prstClr val="white"/>
                </a:solidFill>
              </a:rPr>
              <a:t>표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7229" y="202881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7229" y="2603898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8216" y="28922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8216" y="317610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8216" y="345993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8216" y="402759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8216" y="431142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9399" y="202881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64636" y="231867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92530" y="231867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7229" y="374376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7229" y="459524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7349" y="202881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9879" y="218565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453627" y="204642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022718" y="233166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4931" y="232704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10345" y="219297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729879" y="30407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729879" y="403968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8811" y="262582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8811" y="375808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28811" y="291218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28811" y="403968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28811" y="319627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828811" y="43259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88233" y="460168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828811" y="347787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963209" y="261850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8168" y="375553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8168" y="290486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8168" y="404189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8168" y="31889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8168" y="432598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8168" y="34705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63209" y="460168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72834" y="261850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7793" y="375553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7793" y="290486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7793" y="404189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7793" y="31889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7793" y="432598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7793" y="347055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72834" y="460168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29940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2521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2521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3508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3508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3508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3508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3508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91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59928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87822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2521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2521" y="4569905"/>
            <a:ext cx="3888987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2641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5171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448919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018010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0223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05637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725171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725171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4103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4103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24103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24103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24103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824103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83525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824103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958501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3460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3460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3460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3460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3460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3460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58501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68126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3085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3085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3085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3085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3085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3085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68126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09925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2521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9" name="직선 연결선 18"/>
          <p:cNvCxnSpPr/>
          <p:nvPr/>
        </p:nvCxnSpPr>
        <p:spPr>
          <a:xfrm>
            <a:off x="2622521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직선 연결선 45"/>
          <p:cNvCxnSpPr/>
          <p:nvPr/>
        </p:nvCxnSpPr>
        <p:spPr>
          <a:xfrm>
            <a:off x="3703508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직선 연결선 46"/>
          <p:cNvCxnSpPr/>
          <p:nvPr/>
        </p:nvCxnSpPr>
        <p:spPr>
          <a:xfrm>
            <a:off x="3703508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3508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3508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3508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91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직선 연결선 58"/>
          <p:cNvCxnSpPr/>
          <p:nvPr/>
        </p:nvCxnSpPr>
        <p:spPr>
          <a:xfrm>
            <a:off x="4859928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5687822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>
            <a:off x="2622521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>
            <a:off x="2622521" y="4569905"/>
            <a:ext cx="3888987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3702641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725171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448919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018010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840223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905637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725171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725171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4103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824103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824103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824103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824103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824103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83525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824103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958501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043460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043460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5043460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5043460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043460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043460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58501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768126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853085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853085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853085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853085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5853085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53085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768126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1" name="직선 연결선 50"/>
          <p:cNvCxnSpPr/>
          <p:nvPr/>
        </p:nvCxnSpPr>
        <p:spPr>
          <a:xfrm>
            <a:off x="2622521" y="2022603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2622521" y="4831640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" name="그룹 52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14160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2622521" y="2002899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6" name="직선 연결선 5"/>
          <p:cNvCxnSpPr/>
          <p:nvPr/>
        </p:nvCxnSpPr>
        <p:spPr>
          <a:xfrm>
            <a:off x="2622521" y="2577987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3703508" y="286636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3703508" y="3150197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3703508" y="3434025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3703508" y="400168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3703508" y="428550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>
            <a:off x="4864691" y="2002899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859928" y="2292761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5687822" y="2292761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>
            <a:off x="2622521" y="3717853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>
            <a:off x="2622521" y="456933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>
            <a:off x="3702641" y="2002899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725171" y="2145117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448919" y="2064400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018010" y="2349641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840223" y="2345025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905637" y="21524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725171" y="301487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725171" y="4013777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824103" y="2643801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824103" y="377606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824103" y="293016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824103" y="405766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824103" y="321425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824103" y="434396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83525" y="461966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824103" y="3495851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958501" y="263648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043460" y="377351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043460" y="292284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43460" y="405987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043460" y="32069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043460" y="434396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043460" y="34885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958501" y="461966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768126" y="263648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853085" y="377351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853085" y="292284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53085" y="405987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853085" y="32069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853085" y="434396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853085" y="348853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68126" y="461966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78775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직사각형 310"/>
          <p:cNvSpPr/>
          <p:nvPr/>
        </p:nvSpPr>
        <p:spPr>
          <a:xfrm>
            <a:off x="2627213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26" name="직선 연결선 325"/>
          <p:cNvCxnSpPr/>
          <p:nvPr/>
        </p:nvCxnSpPr>
        <p:spPr>
          <a:xfrm>
            <a:off x="2627213" y="2578558"/>
            <a:ext cx="3888432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직선 연결선 327"/>
          <p:cNvCxnSpPr/>
          <p:nvPr/>
        </p:nvCxnSpPr>
        <p:spPr>
          <a:xfrm>
            <a:off x="3708200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직선 연결선 328"/>
          <p:cNvCxnSpPr/>
          <p:nvPr/>
        </p:nvCxnSpPr>
        <p:spPr>
          <a:xfrm>
            <a:off x="3708200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0" name="직선 연결선 329"/>
          <p:cNvCxnSpPr/>
          <p:nvPr/>
        </p:nvCxnSpPr>
        <p:spPr>
          <a:xfrm>
            <a:off x="3708200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1" name="직선 연결선 330"/>
          <p:cNvCxnSpPr/>
          <p:nvPr/>
        </p:nvCxnSpPr>
        <p:spPr>
          <a:xfrm>
            <a:off x="3708200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2" name="직선 연결선 331"/>
          <p:cNvCxnSpPr/>
          <p:nvPr/>
        </p:nvCxnSpPr>
        <p:spPr>
          <a:xfrm>
            <a:off x="3708200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직선 연결선 332"/>
          <p:cNvCxnSpPr/>
          <p:nvPr/>
        </p:nvCxnSpPr>
        <p:spPr>
          <a:xfrm>
            <a:off x="4869383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4" name="직선 연결선 333"/>
          <p:cNvCxnSpPr/>
          <p:nvPr/>
        </p:nvCxnSpPr>
        <p:spPr>
          <a:xfrm>
            <a:off x="4864620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직선 연결선 334"/>
          <p:cNvCxnSpPr/>
          <p:nvPr/>
        </p:nvCxnSpPr>
        <p:spPr>
          <a:xfrm>
            <a:off x="5692514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직선 연결선 335"/>
          <p:cNvCxnSpPr/>
          <p:nvPr/>
        </p:nvCxnSpPr>
        <p:spPr>
          <a:xfrm>
            <a:off x="2627213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직선 연결선 336"/>
          <p:cNvCxnSpPr/>
          <p:nvPr/>
        </p:nvCxnSpPr>
        <p:spPr>
          <a:xfrm>
            <a:off x="2627213" y="456990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>
            <a:off x="3707333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5" name="직선 연결선 354"/>
          <p:cNvCxnSpPr/>
          <p:nvPr/>
        </p:nvCxnSpPr>
        <p:spPr>
          <a:xfrm>
            <a:off x="2619898" y="2003470"/>
            <a:ext cx="3902400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직선 연결선 355"/>
          <p:cNvCxnSpPr/>
          <p:nvPr/>
        </p:nvCxnSpPr>
        <p:spPr>
          <a:xfrm>
            <a:off x="2619898" y="4843820"/>
            <a:ext cx="3902400" cy="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6" name="TextBox 445"/>
          <p:cNvSpPr txBox="1"/>
          <p:nvPr/>
        </p:nvSpPr>
        <p:spPr>
          <a:xfrm>
            <a:off x="2749150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5472898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5041989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864202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3929616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2749150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2" name="TextBox 451"/>
          <p:cNvSpPr txBox="1"/>
          <p:nvPr/>
        </p:nvSpPr>
        <p:spPr>
          <a:xfrm>
            <a:off x="2749150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3" name="TextBox 452"/>
          <p:cNvSpPr txBox="1"/>
          <p:nvPr/>
        </p:nvSpPr>
        <p:spPr>
          <a:xfrm>
            <a:off x="3848082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4" name="TextBox 453"/>
          <p:cNvSpPr txBox="1"/>
          <p:nvPr/>
        </p:nvSpPr>
        <p:spPr>
          <a:xfrm>
            <a:off x="3848082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5" name="TextBox 454"/>
          <p:cNvSpPr txBox="1"/>
          <p:nvPr/>
        </p:nvSpPr>
        <p:spPr>
          <a:xfrm>
            <a:off x="3848082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6" name="TextBox 455"/>
          <p:cNvSpPr txBox="1"/>
          <p:nvPr/>
        </p:nvSpPr>
        <p:spPr>
          <a:xfrm>
            <a:off x="3848082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3848082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848082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59" name="TextBox 458"/>
          <p:cNvSpPr txBox="1"/>
          <p:nvPr/>
        </p:nvSpPr>
        <p:spPr>
          <a:xfrm>
            <a:off x="3307504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3848082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4982480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5067439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5067439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4" name="TextBox 463"/>
          <p:cNvSpPr txBox="1"/>
          <p:nvPr/>
        </p:nvSpPr>
        <p:spPr>
          <a:xfrm>
            <a:off x="5067439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5067439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6" name="TextBox 465"/>
          <p:cNvSpPr txBox="1"/>
          <p:nvPr/>
        </p:nvSpPr>
        <p:spPr>
          <a:xfrm>
            <a:off x="5067439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7" name="TextBox 466"/>
          <p:cNvSpPr txBox="1"/>
          <p:nvPr/>
        </p:nvSpPr>
        <p:spPr>
          <a:xfrm>
            <a:off x="5067439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8" name="TextBox 467"/>
          <p:cNvSpPr txBox="1"/>
          <p:nvPr/>
        </p:nvSpPr>
        <p:spPr>
          <a:xfrm>
            <a:off x="4982480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69" name="TextBox 468"/>
          <p:cNvSpPr txBox="1"/>
          <p:nvPr/>
        </p:nvSpPr>
        <p:spPr>
          <a:xfrm>
            <a:off x="5792105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0" name="TextBox 469"/>
          <p:cNvSpPr txBox="1"/>
          <p:nvPr/>
        </p:nvSpPr>
        <p:spPr>
          <a:xfrm>
            <a:off x="5877064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1" name="TextBox 470"/>
          <p:cNvSpPr txBox="1"/>
          <p:nvPr/>
        </p:nvSpPr>
        <p:spPr>
          <a:xfrm>
            <a:off x="5877064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2" name="TextBox 471"/>
          <p:cNvSpPr txBox="1"/>
          <p:nvPr/>
        </p:nvSpPr>
        <p:spPr>
          <a:xfrm>
            <a:off x="5877064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3" name="TextBox 472"/>
          <p:cNvSpPr txBox="1"/>
          <p:nvPr/>
        </p:nvSpPr>
        <p:spPr>
          <a:xfrm>
            <a:off x="5877064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5877064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5" name="TextBox 474"/>
          <p:cNvSpPr txBox="1"/>
          <p:nvPr/>
        </p:nvSpPr>
        <p:spPr>
          <a:xfrm>
            <a:off x="5877064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76" name="TextBox 475"/>
          <p:cNvSpPr txBox="1"/>
          <p:nvPr/>
        </p:nvSpPr>
        <p:spPr>
          <a:xfrm>
            <a:off x="5792105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69971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직사각형 356"/>
          <p:cNvSpPr/>
          <p:nvPr/>
        </p:nvSpPr>
        <p:spPr>
          <a:xfrm>
            <a:off x="2627229" y="2000822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372" name="직선 연결선 371"/>
          <p:cNvCxnSpPr/>
          <p:nvPr/>
        </p:nvCxnSpPr>
        <p:spPr>
          <a:xfrm>
            <a:off x="2627229" y="2575910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직선 연결선 373"/>
          <p:cNvCxnSpPr/>
          <p:nvPr/>
        </p:nvCxnSpPr>
        <p:spPr>
          <a:xfrm>
            <a:off x="3708216" y="286429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직선 연결선 374"/>
          <p:cNvCxnSpPr/>
          <p:nvPr/>
        </p:nvCxnSpPr>
        <p:spPr>
          <a:xfrm>
            <a:off x="3708216" y="314812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직선 연결선 375"/>
          <p:cNvCxnSpPr/>
          <p:nvPr/>
        </p:nvCxnSpPr>
        <p:spPr>
          <a:xfrm>
            <a:off x="3708216" y="343194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직선 연결선 376"/>
          <p:cNvCxnSpPr/>
          <p:nvPr/>
        </p:nvCxnSpPr>
        <p:spPr>
          <a:xfrm>
            <a:off x="3708216" y="399960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8" name="직선 연결선 377"/>
          <p:cNvCxnSpPr/>
          <p:nvPr/>
        </p:nvCxnSpPr>
        <p:spPr>
          <a:xfrm>
            <a:off x="3708216" y="428343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9" name="직선 연결선 378"/>
          <p:cNvCxnSpPr/>
          <p:nvPr/>
        </p:nvCxnSpPr>
        <p:spPr>
          <a:xfrm>
            <a:off x="4869399" y="2000822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0" name="직선 연결선 379"/>
          <p:cNvCxnSpPr/>
          <p:nvPr/>
        </p:nvCxnSpPr>
        <p:spPr>
          <a:xfrm>
            <a:off x="4864636" y="2290684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직선 연결선 380"/>
          <p:cNvCxnSpPr/>
          <p:nvPr/>
        </p:nvCxnSpPr>
        <p:spPr>
          <a:xfrm>
            <a:off x="5692530" y="2290684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직선 연결선 381"/>
          <p:cNvCxnSpPr/>
          <p:nvPr/>
        </p:nvCxnSpPr>
        <p:spPr>
          <a:xfrm>
            <a:off x="2627229" y="3715776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3" name="직선 연결선 382"/>
          <p:cNvCxnSpPr/>
          <p:nvPr/>
        </p:nvCxnSpPr>
        <p:spPr>
          <a:xfrm>
            <a:off x="2627229" y="4567257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직선 연결선 383"/>
          <p:cNvCxnSpPr/>
          <p:nvPr/>
        </p:nvCxnSpPr>
        <p:spPr>
          <a:xfrm>
            <a:off x="3707349" y="2000822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2729879" y="2164910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0" name="TextBox 479"/>
          <p:cNvSpPr txBox="1"/>
          <p:nvPr/>
        </p:nvSpPr>
        <p:spPr>
          <a:xfrm>
            <a:off x="5453627" y="2025673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1" name="TextBox 480"/>
          <p:cNvSpPr txBox="1"/>
          <p:nvPr/>
        </p:nvSpPr>
        <p:spPr>
          <a:xfrm>
            <a:off x="5022718" y="2310914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2" name="TextBox 481"/>
          <p:cNvSpPr txBox="1"/>
          <p:nvPr/>
        </p:nvSpPr>
        <p:spPr>
          <a:xfrm>
            <a:off x="5844931" y="230629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3" name="TextBox 482"/>
          <p:cNvSpPr txBox="1"/>
          <p:nvPr/>
        </p:nvSpPr>
        <p:spPr>
          <a:xfrm>
            <a:off x="3910345" y="217222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4" name="TextBox 483"/>
          <p:cNvSpPr txBox="1"/>
          <p:nvPr/>
        </p:nvSpPr>
        <p:spPr>
          <a:xfrm>
            <a:off x="2729879" y="30200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5" name="TextBox 484"/>
          <p:cNvSpPr txBox="1"/>
          <p:nvPr/>
        </p:nvSpPr>
        <p:spPr>
          <a:xfrm>
            <a:off x="2729879" y="4018940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6" name="TextBox 485"/>
          <p:cNvSpPr txBox="1"/>
          <p:nvPr/>
        </p:nvSpPr>
        <p:spPr>
          <a:xfrm>
            <a:off x="3828811" y="260507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7" name="TextBox 486"/>
          <p:cNvSpPr txBox="1"/>
          <p:nvPr/>
        </p:nvSpPr>
        <p:spPr>
          <a:xfrm>
            <a:off x="3828811" y="373734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8" name="TextBox 487"/>
          <p:cNvSpPr txBox="1"/>
          <p:nvPr/>
        </p:nvSpPr>
        <p:spPr>
          <a:xfrm>
            <a:off x="3828811" y="2891436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89" name="TextBox 488"/>
          <p:cNvSpPr txBox="1"/>
          <p:nvPr/>
        </p:nvSpPr>
        <p:spPr>
          <a:xfrm>
            <a:off x="3828811" y="4018940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0" name="TextBox 489"/>
          <p:cNvSpPr txBox="1"/>
          <p:nvPr/>
        </p:nvSpPr>
        <p:spPr>
          <a:xfrm>
            <a:off x="3828811" y="317552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1" name="TextBox 490"/>
          <p:cNvSpPr txBox="1"/>
          <p:nvPr/>
        </p:nvSpPr>
        <p:spPr>
          <a:xfrm>
            <a:off x="3828811" y="43052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2" name="TextBox 491"/>
          <p:cNvSpPr txBox="1"/>
          <p:nvPr/>
        </p:nvSpPr>
        <p:spPr>
          <a:xfrm>
            <a:off x="3288233" y="458093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3" name="TextBox 492"/>
          <p:cNvSpPr txBox="1"/>
          <p:nvPr/>
        </p:nvSpPr>
        <p:spPr>
          <a:xfrm>
            <a:off x="3828811" y="345712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4" name="TextBox 493"/>
          <p:cNvSpPr txBox="1"/>
          <p:nvPr/>
        </p:nvSpPr>
        <p:spPr>
          <a:xfrm>
            <a:off x="4963209" y="259775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5" name="TextBox 494"/>
          <p:cNvSpPr txBox="1"/>
          <p:nvPr/>
        </p:nvSpPr>
        <p:spPr>
          <a:xfrm>
            <a:off x="5048168" y="373478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6" name="TextBox 495"/>
          <p:cNvSpPr txBox="1"/>
          <p:nvPr/>
        </p:nvSpPr>
        <p:spPr>
          <a:xfrm>
            <a:off x="5048168" y="288412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7" name="TextBox 496"/>
          <p:cNvSpPr txBox="1"/>
          <p:nvPr/>
        </p:nvSpPr>
        <p:spPr>
          <a:xfrm>
            <a:off x="5048168" y="402115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8" name="TextBox 497"/>
          <p:cNvSpPr txBox="1"/>
          <p:nvPr/>
        </p:nvSpPr>
        <p:spPr>
          <a:xfrm>
            <a:off x="5048168" y="31682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499" name="TextBox 498"/>
          <p:cNvSpPr txBox="1"/>
          <p:nvPr/>
        </p:nvSpPr>
        <p:spPr>
          <a:xfrm>
            <a:off x="5048168" y="430523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0" name="TextBox 499"/>
          <p:cNvSpPr txBox="1"/>
          <p:nvPr/>
        </p:nvSpPr>
        <p:spPr>
          <a:xfrm>
            <a:off x="5048168" y="34498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4963209" y="458093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2" name="TextBox 501"/>
          <p:cNvSpPr txBox="1"/>
          <p:nvPr/>
        </p:nvSpPr>
        <p:spPr>
          <a:xfrm>
            <a:off x="5772834" y="259775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5857793" y="373478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4" name="TextBox 503"/>
          <p:cNvSpPr txBox="1"/>
          <p:nvPr/>
        </p:nvSpPr>
        <p:spPr>
          <a:xfrm>
            <a:off x="5857793" y="288412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5" name="TextBox 504"/>
          <p:cNvSpPr txBox="1"/>
          <p:nvPr/>
        </p:nvSpPr>
        <p:spPr>
          <a:xfrm>
            <a:off x="5857793" y="4021151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857793" y="31682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7" name="TextBox 506"/>
          <p:cNvSpPr txBox="1"/>
          <p:nvPr/>
        </p:nvSpPr>
        <p:spPr>
          <a:xfrm>
            <a:off x="5857793" y="430523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5857793" y="344980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5772834" y="4580939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78782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직사각형 400"/>
          <p:cNvSpPr/>
          <p:nvPr/>
        </p:nvSpPr>
        <p:spPr>
          <a:xfrm>
            <a:off x="2627229" y="2004501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16" name="직선 연결선 415"/>
          <p:cNvCxnSpPr/>
          <p:nvPr/>
        </p:nvCxnSpPr>
        <p:spPr>
          <a:xfrm>
            <a:off x="2627229" y="2579589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직선 연결선 417"/>
          <p:cNvCxnSpPr/>
          <p:nvPr/>
        </p:nvCxnSpPr>
        <p:spPr>
          <a:xfrm>
            <a:off x="3708216" y="286797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9" name="직선 연결선 418"/>
          <p:cNvCxnSpPr/>
          <p:nvPr/>
        </p:nvCxnSpPr>
        <p:spPr>
          <a:xfrm>
            <a:off x="3708216" y="3151799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3708216" y="3435627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708216" y="4003283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3708216" y="4287111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4869399" y="2004501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4864636" y="2294363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5692530" y="2294363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2627229" y="371945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2627229" y="4570936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3707349" y="2004501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/>
          <p:cNvSpPr txBox="1"/>
          <p:nvPr/>
        </p:nvSpPr>
        <p:spPr>
          <a:xfrm>
            <a:off x="2756481" y="2168589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5480229" y="2029352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4" name="TextBox 513"/>
          <p:cNvSpPr txBox="1"/>
          <p:nvPr/>
        </p:nvSpPr>
        <p:spPr>
          <a:xfrm>
            <a:off x="5049320" y="2314593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5" name="TextBox 514"/>
          <p:cNvSpPr txBox="1"/>
          <p:nvPr/>
        </p:nvSpPr>
        <p:spPr>
          <a:xfrm>
            <a:off x="5871533" y="2309977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6" name="TextBox 515"/>
          <p:cNvSpPr txBox="1"/>
          <p:nvPr/>
        </p:nvSpPr>
        <p:spPr>
          <a:xfrm>
            <a:off x="3936947" y="217590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7" name="TextBox 516"/>
          <p:cNvSpPr txBox="1"/>
          <p:nvPr/>
        </p:nvSpPr>
        <p:spPr>
          <a:xfrm>
            <a:off x="2756481" y="30237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8" name="TextBox 517"/>
          <p:cNvSpPr txBox="1"/>
          <p:nvPr/>
        </p:nvSpPr>
        <p:spPr>
          <a:xfrm>
            <a:off x="2756481" y="4022619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19" name="TextBox 518"/>
          <p:cNvSpPr txBox="1"/>
          <p:nvPr/>
        </p:nvSpPr>
        <p:spPr>
          <a:xfrm>
            <a:off x="3855413" y="2608753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0" name="TextBox 519"/>
          <p:cNvSpPr txBox="1"/>
          <p:nvPr/>
        </p:nvSpPr>
        <p:spPr>
          <a:xfrm>
            <a:off x="3855413" y="3741020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1" name="TextBox 520"/>
          <p:cNvSpPr txBox="1"/>
          <p:nvPr/>
        </p:nvSpPr>
        <p:spPr>
          <a:xfrm>
            <a:off x="3855413" y="2895115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2" name="TextBox 521"/>
          <p:cNvSpPr txBox="1"/>
          <p:nvPr/>
        </p:nvSpPr>
        <p:spPr>
          <a:xfrm>
            <a:off x="3855413" y="402261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3" name="TextBox 522"/>
          <p:cNvSpPr txBox="1"/>
          <p:nvPr/>
        </p:nvSpPr>
        <p:spPr>
          <a:xfrm>
            <a:off x="3855413" y="317920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3855413" y="43089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5" name="TextBox 524"/>
          <p:cNvSpPr txBox="1"/>
          <p:nvPr/>
        </p:nvSpPr>
        <p:spPr>
          <a:xfrm>
            <a:off x="3314835" y="458461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6" name="TextBox 525"/>
          <p:cNvSpPr txBox="1"/>
          <p:nvPr/>
        </p:nvSpPr>
        <p:spPr>
          <a:xfrm>
            <a:off x="3855413" y="346080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7" name="TextBox 526"/>
          <p:cNvSpPr txBox="1"/>
          <p:nvPr/>
        </p:nvSpPr>
        <p:spPr>
          <a:xfrm>
            <a:off x="4989811" y="260143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8" name="TextBox 527"/>
          <p:cNvSpPr txBox="1"/>
          <p:nvPr/>
        </p:nvSpPr>
        <p:spPr>
          <a:xfrm>
            <a:off x="5074770" y="373846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29" name="TextBox 528"/>
          <p:cNvSpPr txBox="1"/>
          <p:nvPr/>
        </p:nvSpPr>
        <p:spPr>
          <a:xfrm>
            <a:off x="5074770" y="288780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74770" y="402483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1" name="TextBox 530"/>
          <p:cNvSpPr txBox="1"/>
          <p:nvPr/>
        </p:nvSpPr>
        <p:spPr>
          <a:xfrm>
            <a:off x="5074770" y="31718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074770" y="43089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3" name="TextBox 532"/>
          <p:cNvSpPr txBox="1"/>
          <p:nvPr/>
        </p:nvSpPr>
        <p:spPr>
          <a:xfrm>
            <a:off x="5074770" y="34534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4" name="TextBox 533"/>
          <p:cNvSpPr txBox="1"/>
          <p:nvPr/>
        </p:nvSpPr>
        <p:spPr>
          <a:xfrm>
            <a:off x="4989811" y="458461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5" name="TextBox 534"/>
          <p:cNvSpPr txBox="1"/>
          <p:nvPr/>
        </p:nvSpPr>
        <p:spPr>
          <a:xfrm>
            <a:off x="5799436" y="260143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6" name="TextBox 535"/>
          <p:cNvSpPr txBox="1"/>
          <p:nvPr/>
        </p:nvSpPr>
        <p:spPr>
          <a:xfrm>
            <a:off x="5884395" y="373846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7" name="TextBox 536"/>
          <p:cNvSpPr txBox="1"/>
          <p:nvPr/>
        </p:nvSpPr>
        <p:spPr>
          <a:xfrm>
            <a:off x="5884395" y="288780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8" name="TextBox 537"/>
          <p:cNvSpPr txBox="1"/>
          <p:nvPr/>
        </p:nvSpPr>
        <p:spPr>
          <a:xfrm>
            <a:off x="5884395" y="4024830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39" name="TextBox 538"/>
          <p:cNvSpPr txBox="1"/>
          <p:nvPr/>
        </p:nvSpPr>
        <p:spPr>
          <a:xfrm>
            <a:off x="5884395" y="31718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0" name="TextBox 539"/>
          <p:cNvSpPr txBox="1"/>
          <p:nvPr/>
        </p:nvSpPr>
        <p:spPr>
          <a:xfrm>
            <a:off x="5884395" y="43089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1" name="TextBox 540"/>
          <p:cNvSpPr txBox="1"/>
          <p:nvPr/>
        </p:nvSpPr>
        <p:spPr>
          <a:xfrm>
            <a:off x="5884395" y="34534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542" name="TextBox 541"/>
          <p:cNvSpPr txBox="1"/>
          <p:nvPr/>
        </p:nvSpPr>
        <p:spPr>
          <a:xfrm>
            <a:off x="5799436" y="4584618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44" name="직선 연결선 543"/>
          <p:cNvCxnSpPr/>
          <p:nvPr/>
        </p:nvCxnSpPr>
        <p:spPr>
          <a:xfrm>
            <a:off x="2627229" y="2004501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5" name="직선 연결선 544"/>
          <p:cNvCxnSpPr/>
          <p:nvPr/>
        </p:nvCxnSpPr>
        <p:spPr>
          <a:xfrm>
            <a:off x="6515661" y="2004501"/>
            <a:ext cx="0" cy="2840350"/>
          </a:xfrm>
          <a:prstGeom prst="line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745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4716016" y="3933056"/>
            <a:ext cx="4427984" cy="2924944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0" y="0"/>
            <a:ext cx="9144000" cy="6858000"/>
          </a:xfrm>
          <a:custGeom>
            <a:avLst/>
            <a:gdLst/>
            <a:ahLst/>
            <a:cxnLst/>
            <a:rect l="l" t="t" r="r" b="b"/>
            <a:pathLst>
              <a:path w="9144000" h="6858000">
                <a:moveTo>
                  <a:pt x="0" y="0"/>
                </a:moveTo>
                <a:lnTo>
                  <a:pt x="9144000" y="0"/>
                </a:lnTo>
                <a:lnTo>
                  <a:pt x="9144000" y="4579315"/>
                </a:lnTo>
                <a:cubicBezTo>
                  <a:pt x="7227190" y="4601879"/>
                  <a:pt x="5675613" y="5605327"/>
                  <a:pt x="5601240" y="6858000"/>
                </a:cubicBez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73269" y="1631647"/>
            <a:ext cx="492795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dirty="0" smtClean="0">
                <a:latin typeface="나눔고딕 ExtraBold" pitchFamily="50" charset="-127"/>
                <a:ea typeface="나눔고딕 ExtraBold" pitchFamily="50" charset="-127"/>
              </a:rPr>
              <a:t>뉴스</a:t>
            </a:r>
            <a:r>
              <a:rPr lang="ko-KR" altLang="en-US" sz="3600" dirty="0" smtClean="0">
                <a:latin typeface="나눔고딕" pitchFamily="50" charset="-127"/>
                <a:ea typeface="나눔고딕" pitchFamily="50" charset="-127"/>
              </a:rPr>
              <a:t>의 </a:t>
            </a:r>
            <a:r>
              <a:rPr lang="ko-KR" altLang="en-US" sz="3600" dirty="0" smtClean="0">
                <a:latin typeface="나눔고딕 ExtraBold" pitchFamily="50" charset="-127"/>
                <a:ea typeface="나눔고딕 ExtraBold" pitchFamily="50" charset="-127"/>
              </a:rPr>
              <a:t>이면</a:t>
            </a:r>
            <a:r>
              <a:rPr lang="ko-KR" altLang="en-US" sz="3600" dirty="0" smtClean="0">
                <a:latin typeface="나눔고딕" pitchFamily="50" charset="-127"/>
                <a:ea typeface="나눔고딕" pitchFamily="50" charset="-127"/>
              </a:rPr>
              <a:t>을 </a:t>
            </a:r>
            <a:r>
              <a:rPr lang="ko-KR" altLang="en-US" sz="3600" dirty="0" smtClean="0">
                <a:latin typeface="나눔고딕 ExtraBold" pitchFamily="50" charset="-127"/>
                <a:ea typeface="나눔고딕 ExtraBold" pitchFamily="50" charset="-127"/>
              </a:rPr>
              <a:t>파고</a:t>
            </a:r>
            <a:r>
              <a:rPr lang="ko-KR" altLang="en-US" sz="3600" dirty="0" smtClean="0">
                <a:latin typeface="나눔고딕" pitchFamily="50" charset="-127"/>
                <a:ea typeface="나눔고딕" pitchFamily="50" charset="-127"/>
              </a:rPr>
              <a:t>든다</a:t>
            </a:r>
            <a:r>
              <a:rPr lang="en-US" altLang="ko-KR" sz="3600" dirty="0" smtClean="0">
                <a:latin typeface="나눔고딕" pitchFamily="50" charset="-127"/>
                <a:ea typeface="나눔고딕" pitchFamily="50" charset="-127"/>
              </a:rPr>
              <a:t>.</a:t>
            </a:r>
            <a:endParaRPr lang="ko-KR" altLang="en-US" sz="3600" dirty="0"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25644" y="2505670"/>
            <a:ext cx="727474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5400" dirty="0" smtClean="0">
                <a:latin typeface="나눔고딕" pitchFamily="50" charset="-127"/>
                <a:ea typeface="나눔고딕" pitchFamily="50" charset="-127"/>
              </a:rPr>
              <a:t>진실을 말하는 바른 언론</a:t>
            </a:r>
            <a:endParaRPr lang="ko-KR" altLang="en-US" sz="5400" dirty="0">
              <a:solidFill>
                <a:srgbClr val="FF0000"/>
              </a:solidFill>
              <a:latin typeface="나눔고딕 ExtraBold" pitchFamily="50" charset="-127"/>
              <a:ea typeface="나눔고딕 ExtraBold" pitchFamily="50" charset="-127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971600" y="2277978"/>
            <a:ext cx="468052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971600" y="3429000"/>
            <a:ext cx="6984776" cy="1135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4188" y="5661248"/>
            <a:ext cx="2652758" cy="771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7808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직사각형 50"/>
          <p:cNvSpPr/>
          <p:nvPr/>
        </p:nvSpPr>
        <p:spPr>
          <a:xfrm>
            <a:off x="3713534" y="3424821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직사각형 51"/>
          <p:cNvSpPr/>
          <p:nvPr/>
        </p:nvSpPr>
        <p:spPr>
          <a:xfrm>
            <a:off x="3713534" y="4000317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직사각형 52"/>
          <p:cNvSpPr/>
          <p:nvPr/>
        </p:nvSpPr>
        <p:spPr>
          <a:xfrm>
            <a:off x="2627229" y="4559828"/>
            <a:ext cx="3888987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직사각형 49"/>
          <p:cNvSpPr/>
          <p:nvPr/>
        </p:nvSpPr>
        <p:spPr>
          <a:xfrm>
            <a:off x="3713534" y="2862113"/>
            <a:ext cx="2802682" cy="2838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직사각형 48"/>
          <p:cNvSpPr/>
          <p:nvPr/>
        </p:nvSpPr>
        <p:spPr>
          <a:xfrm>
            <a:off x="2627229" y="1998643"/>
            <a:ext cx="3883669" cy="57508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2627229" y="1998643"/>
            <a:ext cx="3888987" cy="2840350"/>
            <a:chOff x="394981" y="332677"/>
            <a:chExt cx="3888987" cy="2840350"/>
          </a:xfrm>
        </p:grpSpPr>
        <p:sp>
          <p:nvSpPr>
            <p:cNvPr id="5" name="직사각형 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9540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직사각형 210"/>
          <p:cNvSpPr/>
          <p:nvPr/>
        </p:nvSpPr>
        <p:spPr>
          <a:xfrm>
            <a:off x="4889936" y="2608168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4889936" y="289153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4889936" y="317728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4" name="직사각형 213"/>
          <p:cNvSpPr/>
          <p:nvPr/>
        </p:nvSpPr>
        <p:spPr>
          <a:xfrm>
            <a:off x="4889936" y="3458275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5" name="직사각형 214"/>
          <p:cNvSpPr/>
          <p:nvPr/>
        </p:nvSpPr>
        <p:spPr>
          <a:xfrm>
            <a:off x="4889936" y="3746406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4889936" y="4029774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4889936" y="4310762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4889936" y="4589368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4889936" y="2320037"/>
            <a:ext cx="774000" cy="234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84" name="그룹 83"/>
          <p:cNvGrpSpPr/>
          <p:nvPr/>
        </p:nvGrpSpPr>
        <p:grpSpPr>
          <a:xfrm>
            <a:off x="2624198" y="2002899"/>
            <a:ext cx="3888987" cy="2840350"/>
            <a:chOff x="394981" y="332677"/>
            <a:chExt cx="3888987" cy="2840350"/>
          </a:xfrm>
        </p:grpSpPr>
        <p:sp>
          <p:nvSpPr>
            <p:cNvPr id="124" name="직사각형 123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5" name="직선 연결선 134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직선 연결선 172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TextBox 179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17076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627229" y="2004168"/>
            <a:ext cx="3888987" cy="5743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2627229" y="2003470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>
            <a:off x="2627229" y="2578558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>
            <a:off x="3708216" y="286694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3708216" y="315076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3708216" y="343459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>
            <a:off x="3708216" y="400225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/>
          <p:nvPr/>
        </p:nvCxnSpPr>
        <p:spPr>
          <a:xfrm>
            <a:off x="3708216" y="4286080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/>
          <p:nvPr/>
        </p:nvCxnSpPr>
        <p:spPr>
          <a:xfrm>
            <a:off x="4869399" y="2003470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64636" y="2293332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692530" y="2293332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2627229" y="3718424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627229" y="4569905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직선 연결선 57"/>
          <p:cNvCxnSpPr/>
          <p:nvPr/>
        </p:nvCxnSpPr>
        <p:spPr>
          <a:xfrm>
            <a:off x="3707349" y="2003470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2729879" y="2160318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453627" y="2021081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022718" y="230632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844931" y="2301706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910345" y="216763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729879" y="30154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729879" y="40143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3828811" y="2600482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828811" y="373274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828811" y="2886844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828811" y="401434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828811" y="317093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828811" y="43006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288233" y="457634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828811" y="3452532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963209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048168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048168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048168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5048168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5048168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048168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963209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772834" y="259316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5857793" y="373019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857793" y="287952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857793" y="4016559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5857793" y="31636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857793" y="430064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5857793" y="3445217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5772834" y="4576347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4" name="직선 연결선 3"/>
          <p:cNvCxnSpPr/>
          <p:nvPr/>
        </p:nvCxnSpPr>
        <p:spPr>
          <a:xfrm>
            <a:off x="3707349" y="2003470"/>
            <a:ext cx="0" cy="57508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직선 연결선 92"/>
          <p:cNvCxnSpPr/>
          <p:nvPr/>
        </p:nvCxnSpPr>
        <p:spPr>
          <a:xfrm>
            <a:off x="4869399" y="2003470"/>
            <a:ext cx="0" cy="575088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직선 연결선 5"/>
          <p:cNvCxnSpPr/>
          <p:nvPr/>
        </p:nvCxnSpPr>
        <p:spPr>
          <a:xfrm>
            <a:off x="5692530" y="2293332"/>
            <a:ext cx="0" cy="28522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4869399" y="2291014"/>
            <a:ext cx="164681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1076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모서리가 둥근 직사각형 13"/>
          <p:cNvSpPr/>
          <p:nvPr/>
        </p:nvSpPr>
        <p:spPr>
          <a:xfrm>
            <a:off x="2555776" y="1992552"/>
            <a:ext cx="4032448" cy="2880000"/>
          </a:xfrm>
          <a:prstGeom prst="roundRect">
            <a:avLst>
              <a:gd name="adj" fmla="val 4249"/>
            </a:avLst>
          </a:prstGeom>
          <a:solidFill>
            <a:schemeClr val="accent1">
              <a:lumMod val="75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904012" y="2546317"/>
            <a:ext cx="1612900" cy="2259399"/>
          </a:xfrm>
          <a:prstGeom prst="roundRect">
            <a:avLst>
              <a:gd name="adj" fmla="val 579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2627536" y="2546317"/>
            <a:ext cx="2190861" cy="2259399"/>
          </a:xfrm>
          <a:prstGeom prst="roundRect">
            <a:avLst>
              <a:gd name="adj" fmla="val 5798"/>
            </a:avLst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95" name="직선 연결선 94"/>
          <p:cNvCxnSpPr/>
          <p:nvPr/>
        </p:nvCxnSpPr>
        <p:spPr>
          <a:xfrm>
            <a:off x="4854105" y="2261091"/>
            <a:ext cx="164626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2719348" y="2128077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443096" y="1988840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12187" y="2274081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834400" y="2269465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3899814" y="2135392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2719348" y="29832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719348" y="3982107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3818280" y="2568241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818280" y="370050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818280" y="2854603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818280" y="3982107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3818280" y="3138691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3818280" y="42684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3277702" y="4544106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3818280" y="3420291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4952678" y="256092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5037637" y="369795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5037637" y="28472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037637" y="39843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5037637" y="31313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5037637" y="426840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5037637" y="34129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4952678" y="454410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5762303" y="256092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5847262" y="369795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5847262" y="284728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5847262" y="3984318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847262" y="31313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5847262" y="426840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5847262" y="3412976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762303" y="4544106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1" name="직선 연결선 10"/>
          <p:cNvCxnSpPr/>
          <p:nvPr/>
        </p:nvCxnSpPr>
        <p:spPr>
          <a:xfrm>
            <a:off x="2627536" y="3690290"/>
            <a:ext cx="2190861" cy="0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4904012" y="3690290"/>
            <a:ext cx="1612900" cy="0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2627536" y="4538015"/>
            <a:ext cx="219086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/>
          <p:nvPr/>
        </p:nvCxnSpPr>
        <p:spPr>
          <a:xfrm>
            <a:off x="4904012" y="4538015"/>
            <a:ext cx="161290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49965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212" y="2012163"/>
            <a:ext cx="3888988" cy="2828308"/>
            <a:chOff x="4859337" y="3725009"/>
            <a:chExt cx="3888988" cy="2828308"/>
          </a:xfrm>
        </p:grpSpPr>
        <p:sp>
          <p:nvSpPr>
            <p:cNvPr id="135" name="직사각형 134"/>
            <p:cNvSpPr/>
            <p:nvPr/>
          </p:nvSpPr>
          <p:spPr>
            <a:xfrm>
              <a:off x="4859338" y="4288055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5940325" y="4576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40325" y="4860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5940325" y="5144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40325" y="5711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40325" y="599557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7096745" y="3730578"/>
              <a:ext cx="4763" cy="282273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7096745" y="400282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7924639" y="400282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4859338" y="542792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4859338" y="627940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38886" y="3730578"/>
              <a:ext cx="572" cy="255050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61988" y="386981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685736" y="373057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7254827" y="401581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8077040" y="401120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142454" y="387713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61988" y="47249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61988" y="572384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60920" y="430997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6060920" y="544224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60920" y="459634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060920" y="572384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060920" y="48804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060920" y="60101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520342" y="6285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060920" y="516202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195318" y="430266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80277" y="543969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80277" y="458902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80277" y="57260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280277" y="48731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280277" y="60101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280277" y="51547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195318" y="628584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04943" y="430266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89902" y="543969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89902" y="458902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089902" y="57260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089902" y="48731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089902" y="60101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8089902" y="51547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004943" y="628584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4859337" y="3725009"/>
              <a:ext cx="3888000" cy="562410"/>
            </a:xfrm>
            <a:custGeom>
              <a:avLst/>
              <a:gdLst>
                <a:gd name="connsiteX0" fmla="*/ 171270 w 3883669"/>
                <a:gd name="connsiteY0" fmla="*/ 0 h 580951"/>
                <a:gd name="connsiteX1" fmla="*/ 3712399 w 3883669"/>
                <a:gd name="connsiteY1" fmla="*/ 0 h 580951"/>
                <a:gd name="connsiteX2" fmla="*/ 3883669 w 3883669"/>
                <a:gd name="connsiteY2" fmla="*/ 171270 h 580951"/>
                <a:gd name="connsiteX3" fmla="*/ 3883669 w 3883669"/>
                <a:gd name="connsiteY3" fmla="*/ 562410 h 580951"/>
                <a:gd name="connsiteX4" fmla="*/ 3879926 w 3883669"/>
                <a:gd name="connsiteY4" fmla="*/ 580951 h 580951"/>
                <a:gd name="connsiteX5" fmla="*/ 3879170 w 3883669"/>
                <a:gd name="connsiteY5" fmla="*/ 579824 h 580951"/>
                <a:gd name="connsiteX6" fmla="*/ 3743 w 3883669"/>
                <a:gd name="connsiteY6" fmla="*/ 580951 h 580951"/>
                <a:gd name="connsiteX7" fmla="*/ 0 w 3883669"/>
                <a:gd name="connsiteY7" fmla="*/ 562410 h 580951"/>
                <a:gd name="connsiteX8" fmla="*/ 0 w 3883669"/>
                <a:gd name="connsiteY8" fmla="*/ 171270 h 580951"/>
                <a:gd name="connsiteX9" fmla="*/ 171270 w 3883669"/>
                <a:gd name="connsiteY9" fmla="*/ 0 h 580951"/>
                <a:gd name="connsiteX0" fmla="*/ 171270 w 3883669"/>
                <a:gd name="connsiteY0" fmla="*/ 0 h 580951"/>
                <a:gd name="connsiteX1" fmla="*/ 3712399 w 3883669"/>
                <a:gd name="connsiteY1" fmla="*/ 0 h 580951"/>
                <a:gd name="connsiteX2" fmla="*/ 3883669 w 3883669"/>
                <a:gd name="connsiteY2" fmla="*/ 171270 h 580951"/>
                <a:gd name="connsiteX3" fmla="*/ 3883669 w 3883669"/>
                <a:gd name="connsiteY3" fmla="*/ 562410 h 580951"/>
                <a:gd name="connsiteX4" fmla="*/ 3879926 w 3883669"/>
                <a:gd name="connsiteY4" fmla="*/ 580951 h 580951"/>
                <a:gd name="connsiteX5" fmla="*/ 3879170 w 3883669"/>
                <a:gd name="connsiteY5" fmla="*/ 579824 h 580951"/>
                <a:gd name="connsiteX6" fmla="*/ 2624592 w 3883669"/>
                <a:gd name="connsiteY6" fmla="*/ 577102 h 580951"/>
                <a:gd name="connsiteX7" fmla="*/ 3743 w 3883669"/>
                <a:gd name="connsiteY7" fmla="*/ 580951 h 580951"/>
                <a:gd name="connsiteX8" fmla="*/ 0 w 3883669"/>
                <a:gd name="connsiteY8" fmla="*/ 562410 h 580951"/>
                <a:gd name="connsiteX9" fmla="*/ 0 w 3883669"/>
                <a:gd name="connsiteY9" fmla="*/ 171270 h 580951"/>
                <a:gd name="connsiteX10" fmla="*/ 171270 w 3883669"/>
                <a:gd name="connsiteY10" fmla="*/ 0 h 580951"/>
                <a:gd name="connsiteX0" fmla="*/ 3743 w 3883669"/>
                <a:gd name="connsiteY0" fmla="*/ 580951 h 672391"/>
                <a:gd name="connsiteX1" fmla="*/ 0 w 3883669"/>
                <a:gd name="connsiteY1" fmla="*/ 562410 h 672391"/>
                <a:gd name="connsiteX2" fmla="*/ 0 w 3883669"/>
                <a:gd name="connsiteY2" fmla="*/ 171270 h 672391"/>
                <a:gd name="connsiteX3" fmla="*/ 171270 w 3883669"/>
                <a:gd name="connsiteY3" fmla="*/ 0 h 672391"/>
                <a:gd name="connsiteX4" fmla="*/ 3712399 w 3883669"/>
                <a:gd name="connsiteY4" fmla="*/ 0 h 672391"/>
                <a:gd name="connsiteX5" fmla="*/ 3883669 w 3883669"/>
                <a:gd name="connsiteY5" fmla="*/ 171270 h 672391"/>
                <a:gd name="connsiteX6" fmla="*/ 3883669 w 3883669"/>
                <a:gd name="connsiteY6" fmla="*/ 562410 h 672391"/>
                <a:gd name="connsiteX7" fmla="*/ 3879926 w 3883669"/>
                <a:gd name="connsiteY7" fmla="*/ 580951 h 672391"/>
                <a:gd name="connsiteX8" fmla="*/ 3879170 w 3883669"/>
                <a:gd name="connsiteY8" fmla="*/ 579824 h 672391"/>
                <a:gd name="connsiteX9" fmla="*/ 2624592 w 3883669"/>
                <a:gd name="connsiteY9" fmla="*/ 577102 h 672391"/>
                <a:gd name="connsiteX10" fmla="*/ 95183 w 3883669"/>
                <a:gd name="connsiteY10" fmla="*/ 672391 h 672391"/>
                <a:gd name="connsiteX0" fmla="*/ 3743 w 3883669"/>
                <a:gd name="connsiteY0" fmla="*/ 580951 h 580951"/>
                <a:gd name="connsiteX1" fmla="*/ 0 w 3883669"/>
                <a:gd name="connsiteY1" fmla="*/ 562410 h 580951"/>
                <a:gd name="connsiteX2" fmla="*/ 0 w 3883669"/>
                <a:gd name="connsiteY2" fmla="*/ 171270 h 580951"/>
                <a:gd name="connsiteX3" fmla="*/ 171270 w 3883669"/>
                <a:gd name="connsiteY3" fmla="*/ 0 h 580951"/>
                <a:gd name="connsiteX4" fmla="*/ 3712399 w 3883669"/>
                <a:gd name="connsiteY4" fmla="*/ 0 h 580951"/>
                <a:gd name="connsiteX5" fmla="*/ 3883669 w 3883669"/>
                <a:gd name="connsiteY5" fmla="*/ 171270 h 580951"/>
                <a:gd name="connsiteX6" fmla="*/ 3883669 w 3883669"/>
                <a:gd name="connsiteY6" fmla="*/ 562410 h 580951"/>
                <a:gd name="connsiteX7" fmla="*/ 3879926 w 3883669"/>
                <a:gd name="connsiteY7" fmla="*/ 580951 h 580951"/>
                <a:gd name="connsiteX8" fmla="*/ 3879170 w 3883669"/>
                <a:gd name="connsiteY8" fmla="*/ 579824 h 580951"/>
                <a:gd name="connsiteX9" fmla="*/ 2624592 w 3883669"/>
                <a:gd name="connsiteY9" fmla="*/ 577102 h 580951"/>
                <a:gd name="connsiteX0" fmla="*/ 3743 w 3883669"/>
                <a:gd name="connsiteY0" fmla="*/ 580951 h 580951"/>
                <a:gd name="connsiteX1" fmla="*/ 0 w 3883669"/>
                <a:gd name="connsiteY1" fmla="*/ 562410 h 580951"/>
                <a:gd name="connsiteX2" fmla="*/ 0 w 3883669"/>
                <a:gd name="connsiteY2" fmla="*/ 171270 h 580951"/>
                <a:gd name="connsiteX3" fmla="*/ 171270 w 3883669"/>
                <a:gd name="connsiteY3" fmla="*/ 0 h 580951"/>
                <a:gd name="connsiteX4" fmla="*/ 3712399 w 3883669"/>
                <a:gd name="connsiteY4" fmla="*/ 0 h 580951"/>
                <a:gd name="connsiteX5" fmla="*/ 3883669 w 3883669"/>
                <a:gd name="connsiteY5" fmla="*/ 171270 h 580951"/>
                <a:gd name="connsiteX6" fmla="*/ 3883669 w 3883669"/>
                <a:gd name="connsiteY6" fmla="*/ 562410 h 580951"/>
                <a:gd name="connsiteX7" fmla="*/ 3879926 w 3883669"/>
                <a:gd name="connsiteY7" fmla="*/ 580951 h 580951"/>
                <a:gd name="connsiteX8" fmla="*/ 3879170 w 3883669"/>
                <a:gd name="connsiteY8" fmla="*/ 579824 h 580951"/>
                <a:gd name="connsiteX0" fmla="*/ 0 w 3883669"/>
                <a:gd name="connsiteY0" fmla="*/ 562410 h 580951"/>
                <a:gd name="connsiteX1" fmla="*/ 0 w 3883669"/>
                <a:gd name="connsiteY1" fmla="*/ 171270 h 580951"/>
                <a:gd name="connsiteX2" fmla="*/ 171270 w 3883669"/>
                <a:gd name="connsiteY2" fmla="*/ 0 h 580951"/>
                <a:gd name="connsiteX3" fmla="*/ 3712399 w 3883669"/>
                <a:gd name="connsiteY3" fmla="*/ 0 h 580951"/>
                <a:gd name="connsiteX4" fmla="*/ 3883669 w 3883669"/>
                <a:gd name="connsiteY4" fmla="*/ 171270 h 580951"/>
                <a:gd name="connsiteX5" fmla="*/ 3883669 w 3883669"/>
                <a:gd name="connsiteY5" fmla="*/ 562410 h 580951"/>
                <a:gd name="connsiteX6" fmla="*/ 3879926 w 3883669"/>
                <a:gd name="connsiteY6" fmla="*/ 580951 h 580951"/>
                <a:gd name="connsiteX7" fmla="*/ 3879170 w 3883669"/>
                <a:gd name="connsiteY7" fmla="*/ 579824 h 580951"/>
                <a:gd name="connsiteX0" fmla="*/ 0 w 3883669"/>
                <a:gd name="connsiteY0" fmla="*/ 562410 h 580951"/>
                <a:gd name="connsiteX1" fmla="*/ 0 w 3883669"/>
                <a:gd name="connsiteY1" fmla="*/ 171270 h 580951"/>
                <a:gd name="connsiteX2" fmla="*/ 171270 w 3883669"/>
                <a:gd name="connsiteY2" fmla="*/ 0 h 580951"/>
                <a:gd name="connsiteX3" fmla="*/ 3712399 w 3883669"/>
                <a:gd name="connsiteY3" fmla="*/ 0 h 580951"/>
                <a:gd name="connsiteX4" fmla="*/ 3883669 w 3883669"/>
                <a:gd name="connsiteY4" fmla="*/ 171270 h 580951"/>
                <a:gd name="connsiteX5" fmla="*/ 3883669 w 3883669"/>
                <a:gd name="connsiteY5" fmla="*/ 562410 h 580951"/>
                <a:gd name="connsiteX6" fmla="*/ 3879926 w 3883669"/>
                <a:gd name="connsiteY6" fmla="*/ 580951 h 580951"/>
                <a:gd name="connsiteX0" fmla="*/ 0 w 3883669"/>
                <a:gd name="connsiteY0" fmla="*/ 562410 h 562410"/>
                <a:gd name="connsiteX1" fmla="*/ 0 w 3883669"/>
                <a:gd name="connsiteY1" fmla="*/ 171270 h 562410"/>
                <a:gd name="connsiteX2" fmla="*/ 171270 w 3883669"/>
                <a:gd name="connsiteY2" fmla="*/ 0 h 562410"/>
                <a:gd name="connsiteX3" fmla="*/ 3712399 w 3883669"/>
                <a:gd name="connsiteY3" fmla="*/ 0 h 562410"/>
                <a:gd name="connsiteX4" fmla="*/ 3883669 w 3883669"/>
                <a:gd name="connsiteY4" fmla="*/ 171270 h 562410"/>
                <a:gd name="connsiteX5" fmla="*/ 3883669 w 3883669"/>
                <a:gd name="connsiteY5" fmla="*/ 562410 h 56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3669" h="562410">
                  <a:moveTo>
                    <a:pt x="0" y="562410"/>
                  </a:move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</a:path>
              </a:pathLst>
            </a:cu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067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1573"/>
            <a:ext cx="3888987" cy="2846213"/>
            <a:chOff x="395537" y="242743"/>
            <a:chExt cx="3888987" cy="2846213"/>
          </a:xfrm>
        </p:grpSpPr>
        <p:sp>
          <p:nvSpPr>
            <p:cNvPr id="183" name="모서리가 둥근 직사각형 4"/>
            <p:cNvSpPr/>
            <p:nvPr/>
          </p:nvSpPr>
          <p:spPr>
            <a:xfrm>
              <a:off x="395537" y="242743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395537" y="823694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7" name="직선 연결선 136"/>
            <p:cNvCxnSpPr/>
            <p:nvPr/>
          </p:nvCxnSpPr>
          <p:spPr>
            <a:xfrm>
              <a:off x="1476524" y="11120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1476524" y="13959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1476524" y="16797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1476524" y="22473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6524" y="25312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2632944" y="242743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2632944" y="53846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3460838" y="53846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395537" y="196356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95537" y="281504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1475085" y="242743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8187" y="40545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221935" y="26621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791026" y="5514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613239" y="5468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678653" y="412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8187" y="12605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8187" y="225948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597119" y="84561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597119" y="19778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7119" y="11319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7119" y="22594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7119" y="1416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7119" y="25457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056541" y="2821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7119" y="16976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2731517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816476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816476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6476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816476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6476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6476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731517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541142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626101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626101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626101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26101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26101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26101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541142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8171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1002"/>
            <a:ext cx="3888987" cy="2846213"/>
            <a:chOff x="4909015" y="242743"/>
            <a:chExt cx="3888987" cy="2846213"/>
          </a:xfrm>
        </p:grpSpPr>
        <p:sp>
          <p:nvSpPr>
            <p:cNvPr id="10" name="직사각형 9"/>
            <p:cNvSpPr/>
            <p:nvPr/>
          </p:nvSpPr>
          <p:spPr>
            <a:xfrm>
              <a:off x="4909015" y="2807393"/>
              <a:ext cx="3883669" cy="28156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4" name="모서리가 둥근 직사각형 4"/>
            <p:cNvSpPr/>
            <p:nvPr/>
          </p:nvSpPr>
          <p:spPr>
            <a:xfrm>
              <a:off x="4909015" y="242743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4909015" y="823694"/>
              <a:ext cx="3888432" cy="2265262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5990002" y="11120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90002" y="13959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90002" y="16797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90002" y="22473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90002" y="25312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7146422" y="242743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146422" y="53846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974316" y="53846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4909015" y="196356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909015" y="281504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5988563" y="242743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" name="TextBox 196"/>
            <p:cNvSpPr txBox="1"/>
            <p:nvPr/>
          </p:nvSpPr>
          <p:spPr>
            <a:xfrm>
              <a:off x="5011665" y="40545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7735413" y="26621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304504" y="5514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8126717" y="5468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192131" y="412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5011665" y="12605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5011665" y="225948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10597" y="84561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110597" y="19778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6110597" y="11319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110597" y="22594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110597" y="1416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110597" y="25457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570019" y="2821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110597" y="16976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44995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329954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329954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329954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329954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329954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329954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44995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54620" y="83830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8139579" y="19753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8139579" y="11246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8139579" y="22616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139579" y="14087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139579" y="25457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139579" y="16903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54620" y="282148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767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8" y="2003470"/>
            <a:ext cx="3888988" cy="2846213"/>
            <a:chOff x="395536" y="3710148"/>
            <a:chExt cx="3888988" cy="2846213"/>
          </a:xfrm>
        </p:grpSpPr>
        <p:sp>
          <p:nvSpPr>
            <p:cNvPr id="12" name="모서리가 둥근 직사각형 11"/>
            <p:cNvSpPr/>
            <p:nvPr/>
          </p:nvSpPr>
          <p:spPr>
            <a:xfrm>
              <a:off x="395536" y="37101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30" name="직선 연결선 229"/>
            <p:cNvCxnSpPr/>
            <p:nvPr/>
          </p:nvCxnSpPr>
          <p:spPr>
            <a:xfrm>
              <a:off x="1476524" y="45794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1476524" y="48633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1476524" y="51471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1476524" y="57147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1476524" y="59986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2632944" y="37101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2632944" y="40058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3460838" y="40058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395537" y="54309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395537" y="62824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1475085" y="37101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TextBox 240"/>
            <p:cNvSpPr txBox="1"/>
            <p:nvPr/>
          </p:nvSpPr>
          <p:spPr>
            <a:xfrm>
              <a:off x="498187" y="38728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3221935" y="37336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2791026" y="40188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613239" y="40142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1678653" y="38801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498187" y="4727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98187" y="57268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597119" y="43130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1597119" y="54452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597119" y="45993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1597119" y="57268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1597119" y="48834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1597119" y="6013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1056541" y="62888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1597119" y="51650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731517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2816476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816476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816476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2816476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2816476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2816476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2731517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3541142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3626101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3626101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3626101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3626101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3626101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3626101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3541142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16" name="직선 연결선 315"/>
            <p:cNvCxnSpPr/>
            <p:nvPr/>
          </p:nvCxnSpPr>
          <p:spPr>
            <a:xfrm>
              <a:off x="395537" y="4297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58425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1573"/>
            <a:ext cx="3888988" cy="2846213"/>
            <a:chOff x="4901699" y="3710148"/>
            <a:chExt cx="3888988" cy="2846213"/>
          </a:xfrm>
        </p:grpSpPr>
        <p:sp>
          <p:nvSpPr>
            <p:cNvPr id="272" name="모서리가 둥근 직사각형 271"/>
            <p:cNvSpPr/>
            <p:nvPr/>
          </p:nvSpPr>
          <p:spPr>
            <a:xfrm>
              <a:off x="4901699" y="37101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73" name="모서리가 둥근 직사각형 4"/>
            <p:cNvSpPr/>
            <p:nvPr/>
          </p:nvSpPr>
          <p:spPr>
            <a:xfrm>
              <a:off x="4901700" y="3710148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74" name="직선 연결선 273"/>
            <p:cNvCxnSpPr/>
            <p:nvPr/>
          </p:nvCxnSpPr>
          <p:spPr>
            <a:xfrm>
              <a:off x="5982687" y="45794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>
              <a:off x="5982687" y="48633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>
              <a:off x="5982687" y="51471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>
              <a:off x="5982687" y="57147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>
              <a:off x="5982687" y="59986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>
              <a:off x="7139107" y="37101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직선 연결선 279"/>
            <p:cNvCxnSpPr/>
            <p:nvPr/>
          </p:nvCxnSpPr>
          <p:spPr>
            <a:xfrm>
              <a:off x="7139107" y="40058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직선 연결선 280"/>
            <p:cNvCxnSpPr/>
            <p:nvPr/>
          </p:nvCxnSpPr>
          <p:spPr>
            <a:xfrm>
              <a:off x="7967001" y="40058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>
              <a:off x="4901700" y="54309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>
              <a:off x="4901700" y="62824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>
              <a:off x="5981248" y="37101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extBox 284"/>
            <p:cNvSpPr txBox="1"/>
            <p:nvPr/>
          </p:nvSpPr>
          <p:spPr>
            <a:xfrm>
              <a:off x="5004350" y="38728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728098" y="37336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297189" y="40188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119402" y="40142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6184816" y="38801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5004350" y="4727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5004350" y="57268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6103282" y="43130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6103282" y="54452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6103282" y="45993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6103282" y="57268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6103282" y="48834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6103282" y="6013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5562704" y="62888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6103282" y="51650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7237680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322639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322639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7322639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7322639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322639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7322639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7237680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8047305" y="43057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8132264" y="54427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8132264" y="45920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8132264" y="57291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8132264" y="48761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8132264" y="60131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8132264" y="5157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8047305" y="62888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148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4544"/>
            <a:ext cx="3893318" cy="2846792"/>
            <a:chOff x="355201" y="260648"/>
            <a:chExt cx="3893318" cy="2846792"/>
          </a:xfrm>
        </p:grpSpPr>
        <p:sp>
          <p:nvSpPr>
            <p:cNvPr id="48" name="모서리가 둥근 직사각형 47"/>
            <p:cNvSpPr/>
            <p:nvPr/>
          </p:nvSpPr>
          <p:spPr>
            <a:xfrm>
              <a:off x="355201" y="2839388"/>
              <a:ext cx="3888000" cy="268052"/>
            </a:xfrm>
            <a:custGeom>
              <a:avLst/>
              <a:gdLst/>
              <a:ahLst/>
              <a:cxnLst/>
              <a:rect l="l" t="t" r="r" b="b"/>
              <a:pathLst>
                <a:path w="3888000" h="268052">
                  <a:moveTo>
                    <a:pt x="0" y="0"/>
                  </a:moveTo>
                  <a:lnTo>
                    <a:pt x="3888000" y="0"/>
                  </a:lnTo>
                  <a:lnTo>
                    <a:pt x="3888000" y="101892"/>
                  </a:lnTo>
                  <a:cubicBezTo>
                    <a:pt x="3888000" y="193660"/>
                    <a:pt x="3813608" y="268052"/>
                    <a:pt x="3721840" y="268052"/>
                  </a:cubicBezTo>
                  <a:lnTo>
                    <a:pt x="166160" y="268052"/>
                  </a:lnTo>
                  <a:cubicBezTo>
                    <a:pt x="74392" y="268052"/>
                    <a:pt x="0" y="193660"/>
                    <a:pt x="0" y="10189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모서리가 둥근 직사각형 3"/>
            <p:cNvSpPr/>
            <p:nvPr/>
          </p:nvSpPr>
          <p:spPr>
            <a:xfrm>
              <a:off x="359531" y="260648"/>
              <a:ext cx="3888000" cy="2840350"/>
            </a:xfrm>
            <a:prstGeom prst="roundRect">
              <a:avLst>
                <a:gd name="adj" fmla="val 5850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59532" y="260648"/>
              <a:ext cx="3888000" cy="580951"/>
            </a:xfrm>
            <a:custGeom>
              <a:avLst/>
              <a:gdLst/>
              <a:ahLst/>
              <a:cxnLst/>
              <a:rect l="l" t="t" r="r" b="b"/>
              <a:pathLst>
                <a:path w="3883669" h="580951">
                  <a:moveTo>
                    <a:pt x="171270" y="0"/>
                  </a:moveTo>
                  <a:lnTo>
                    <a:pt x="3712399" y="0"/>
                  </a:lnTo>
                  <a:cubicBezTo>
                    <a:pt x="3806989" y="0"/>
                    <a:pt x="3883669" y="76680"/>
                    <a:pt x="3883669" y="171270"/>
                  </a:cubicBezTo>
                  <a:lnTo>
                    <a:pt x="3883669" y="562410"/>
                  </a:lnTo>
                  <a:lnTo>
                    <a:pt x="3879926" y="580951"/>
                  </a:lnTo>
                  <a:lnTo>
                    <a:pt x="3743" y="580951"/>
                  </a:lnTo>
                  <a:cubicBezTo>
                    <a:pt x="348" y="575062"/>
                    <a:pt x="0" y="568777"/>
                    <a:pt x="0" y="562410"/>
                  </a:cubicBezTo>
                  <a:lnTo>
                    <a:pt x="0" y="171270"/>
                  </a:lnTo>
                  <a:cubicBezTo>
                    <a:pt x="0" y="76680"/>
                    <a:pt x="76680" y="0"/>
                    <a:pt x="17127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440519" y="11299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40519" y="14138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40519" y="16976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40519" y="22652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40519" y="25491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596939" y="260648"/>
              <a:ext cx="4763" cy="2846213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596939" y="5563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424833" y="5563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59532" y="19814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59532" y="28329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1439080" y="260648"/>
              <a:ext cx="572" cy="2573977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462182" y="4233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185930" y="2841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755021" y="5693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77234" y="5647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42648" y="4306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62182" y="12784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62182" y="22773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61114" y="8635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61114" y="19957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61114" y="11498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61114" y="22773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61114" y="14339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61114" y="2563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20536" y="28393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561114" y="17155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695512" y="8562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80471" y="199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780471" y="11425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80471" y="22796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80471" y="14266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80471" y="25636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80471" y="1708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695512" y="28393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505137" y="8562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90096" y="199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590096" y="11425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90096" y="22796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90096" y="14266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90096" y="25636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590096" y="1708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505137" y="28393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1547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 5"/>
          <p:cNvSpPr/>
          <p:nvPr/>
        </p:nvSpPr>
        <p:spPr>
          <a:xfrm>
            <a:off x="0" y="0"/>
            <a:ext cx="9168360" cy="5984896"/>
          </a:xfrm>
          <a:custGeom>
            <a:avLst/>
            <a:gdLst/>
            <a:ahLst/>
            <a:cxnLst/>
            <a:rect l="l" t="t" r="r" b="b"/>
            <a:pathLst>
              <a:path w="9168360" h="5984896">
                <a:moveTo>
                  <a:pt x="0" y="0"/>
                </a:moveTo>
                <a:lnTo>
                  <a:pt x="9168360" y="0"/>
                </a:lnTo>
                <a:lnTo>
                  <a:pt x="9168360" y="5325882"/>
                </a:lnTo>
                <a:cubicBezTo>
                  <a:pt x="8527435" y="5030274"/>
                  <a:pt x="7818888" y="4683385"/>
                  <a:pt x="7116841" y="4707061"/>
                </a:cubicBezTo>
                <a:cubicBezTo>
                  <a:pt x="5894055" y="4748299"/>
                  <a:pt x="4292958" y="5886816"/>
                  <a:pt x="3114996" y="5976463"/>
                </a:cubicBezTo>
                <a:cubicBezTo>
                  <a:pt x="1937034" y="6066110"/>
                  <a:pt x="791345" y="5415272"/>
                  <a:pt x="49067" y="5244943"/>
                </a:cubicBezTo>
                <a:lnTo>
                  <a:pt x="0" y="5235365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638872" y="1982450"/>
            <a:ext cx="786625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4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“</a:t>
            </a:r>
            <a:r>
              <a:rPr lang="ko-KR" altLang="en-US" sz="44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뉴스는 기자를 뛰게 하는 것이다</a:t>
            </a:r>
            <a:r>
              <a:rPr lang="en-US" altLang="ko-KR" sz="44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.</a:t>
            </a:r>
          </a:p>
          <a:p>
            <a:r>
              <a:rPr lang="ko-KR" altLang="en-US" sz="44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더 좋은 뉴스는 기자의 가슴까지 뛰게 하는 것이다</a:t>
            </a:r>
            <a:r>
              <a:rPr lang="en-US" altLang="ko-KR" sz="44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나눔손글씨 펜" pitchFamily="66" charset="-127"/>
                <a:ea typeface="나눔손글씨 펜" pitchFamily="66" charset="-127"/>
              </a:rPr>
              <a:t>”</a:t>
            </a:r>
            <a:endParaRPr lang="ko-KR" altLang="en-US" sz="4400" dirty="0">
              <a:solidFill>
                <a:schemeClr val="accent1">
                  <a:lumMod val="20000"/>
                  <a:lumOff val="80000"/>
                </a:schemeClr>
              </a:solidFill>
              <a:latin typeface="나눔손글씨 펜" pitchFamily="66" charset="-127"/>
              <a:ea typeface="나눔손글씨 펜" pitchFamily="66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2120" y="5733256"/>
            <a:ext cx="2752562" cy="692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7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86943"/>
            <a:ext cx="3893318" cy="2882217"/>
            <a:chOff x="2499418" y="1382049"/>
            <a:chExt cx="3893318" cy="2882217"/>
          </a:xfrm>
        </p:grpSpPr>
        <p:sp>
          <p:nvSpPr>
            <p:cNvPr id="98" name="모서리가 둥근 직사각형 97"/>
            <p:cNvSpPr/>
            <p:nvPr/>
          </p:nvSpPr>
          <p:spPr>
            <a:xfrm>
              <a:off x="2499418" y="1382049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7" name="모서리가 둥근 직사각형 96"/>
            <p:cNvSpPr/>
            <p:nvPr/>
          </p:nvSpPr>
          <p:spPr>
            <a:xfrm>
              <a:off x="2499418" y="1999004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3584736" y="22873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3584736" y="25712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584736" y="28550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3584736" y="342269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584736" y="37065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4741156" y="1999004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4741156" y="167987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5569050" y="1999004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2503749" y="313887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2503749" y="39903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583297" y="1999004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TextBox 65"/>
            <p:cNvSpPr txBox="1"/>
            <p:nvPr/>
          </p:nvSpPr>
          <p:spPr>
            <a:xfrm>
              <a:off x="2606399" y="155729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330147" y="141805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899238" y="170329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721451" y="169867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786865" y="156460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606399" y="24358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606399" y="343479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705331" y="20209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3705331" y="31531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705331" y="230729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3705331" y="343479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705331" y="259137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05331" y="3721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164753" y="39967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705331" y="287297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4839729" y="201361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4924688" y="315064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924688" y="22999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4924688" y="34370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4924688" y="25840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4924688" y="37210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4924688" y="28656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4839729" y="399679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649354" y="201361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734313" y="315064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5734313" y="22999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734313" y="34370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5734313" y="25840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734313" y="37210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5734313" y="28656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649354" y="3996793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03" name="직선 연결선 102"/>
            <p:cNvCxnSpPr/>
            <p:nvPr/>
          </p:nvCxnSpPr>
          <p:spPr>
            <a:xfrm flipV="1">
              <a:off x="3583297" y="1382049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4739360" y="1382049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5572117" y="1679879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93764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86943"/>
            <a:ext cx="3893318" cy="2882217"/>
            <a:chOff x="360519" y="3812235"/>
            <a:chExt cx="3893318" cy="2882217"/>
          </a:xfrm>
        </p:grpSpPr>
        <p:sp>
          <p:nvSpPr>
            <p:cNvPr id="109" name="모서리가 둥근 직사각형 108"/>
            <p:cNvSpPr/>
            <p:nvPr/>
          </p:nvSpPr>
          <p:spPr>
            <a:xfrm>
              <a:off x="360519" y="3812235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tx2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60519" y="4429190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11" name="직선 연결선 110"/>
            <p:cNvCxnSpPr/>
            <p:nvPr/>
          </p:nvCxnSpPr>
          <p:spPr>
            <a:xfrm>
              <a:off x="1445837" y="471757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1445837" y="50014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1445837" y="52852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1445837" y="58528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1445837" y="61367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2602257" y="4429190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2602257" y="4110065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3430151" y="4429190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364850" y="55690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364850" y="642053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>
              <a:off x="1444398" y="4429190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" name="TextBox 121"/>
            <p:cNvSpPr txBox="1"/>
            <p:nvPr/>
          </p:nvSpPr>
          <p:spPr>
            <a:xfrm>
              <a:off x="467500" y="398747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191248" y="384823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760339" y="413348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82552" y="412886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1647966" y="3994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467500" y="48660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67500" y="586498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1566432" y="445111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566432" y="55833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566432" y="47374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66432" y="586498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566432" y="50215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566432" y="61512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025854" y="642697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566432" y="530316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2700830" y="44437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85789" y="55808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785789" y="47301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85789" y="58671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785789" y="50142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785789" y="61512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785789" y="52958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2700830" y="64269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3510455" y="44437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3595414" y="55808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595414" y="47301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595414" y="58671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595414" y="50142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3595414" y="61512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595414" y="52958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510455" y="64269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53" name="직선 연결선 152"/>
            <p:cNvCxnSpPr/>
            <p:nvPr/>
          </p:nvCxnSpPr>
          <p:spPr>
            <a:xfrm flipV="1">
              <a:off x="1444398" y="3812235"/>
              <a:ext cx="0" cy="578239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2600461" y="3812235"/>
              <a:ext cx="0" cy="578239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3433218" y="4110065"/>
              <a:ext cx="0" cy="28041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225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764" y="1978957"/>
            <a:ext cx="3893318" cy="2882217"/>
            <a:chOff x="4890625" y="3812443"/>
            <a:chExt cx="3893318" cy="2882217"/>
          </a:xfrm>
        </p:grpSpPr>
        <p:sp>
          <p:nvSpPr>
            <p:cNvPr id="156" name="모서리가 둥근 직사각형 155"/>
            <p:cNvSpPr/>
            <p:nvPr/>
          </p:nvSpPr>
          <p:spPr>
            <a:xfrm>
              <a:off x="4890625" y="6412889"/>
              <a:ext cx="3888000" cy="268051"/>
            </a:xfrm>
            <a:custGeom>
              <a:avLst/>
              <a:gdLst/>
              <a:ahLst/>
              <a:cxnLst/>
              <a:rect l="l" t="t" r="r" b="b"/>
              <a:pathLst>
                <a:path w="3888000" h="268051">
                  <a:moveTo>
                    <a:pt x="0" y="0"/>
                  </a:moveTo>
                  <a:lnTo>
                    <a:pt x="3888000" y="0"/>
                  </a:lnTo>
                  <a:lnTo>
                    <a:pt x="3888000" y="218683"/>
                  </a:lnTo>
                  <a:cubicBezTo>
                    <a:pt x="3888000" y="245948"/>
                    <a:pt x="3865897" y="268051"/>
                    <a:pt x="3838632" y="268051"/>
                  </a:cubicBezTo>
                  <a:lnTo>
                    <a:pt x="49368" y="268051"/>
                  </a:lnTo>
                  <a:cubicBezTo>
                    <a:pt x="22103" y="268051"/>
                    <a:pt x="0" y="245948"/>
                    <a:pt x="0" y="21868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59" name="모서리가 둥근 직사각형 158"/>
            <p:cNvSpPr/>
            <p:nvPr/>
          </p:nvSpPr>
          <p:spPr>
            <a:xfrm>
              <a:off x="4890625" y="3812443"/>
              <a:ext cx="3888000" cy="580951"/>
            </a:xfrm>
            <a:prstGeom prst="roundRect">
              <a:avLst>
                <a:gd name="adj" fmla="val 9563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0" name="모서리가 둥근 직사각형 159"/>
            <p:cNvSpPr/>
            <p:nvPr/>
          </p:nvSpPr>
          <p:spPr>
            <a:xfrm>
              <a:off x="4890625" y="4429398"/>
              <a:ext cx="3888000" cy="2259399"/>
            </a:xfrm>
            <a:prstGeom prst="roundRect">
              <a:avLst>
                <a:gd name="adj" fmla="val 2185"/>
              </a:avLst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61" name="직선 연결선 160"/>
            <p:cNvCxnSpPr/>
            <p:nvPr/>
          </p:nvCxnSpPr>
          <p:spPr>
            <a:xfrm>
              <a:off x="5975943" y="471778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5975943" y="50016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5975943" y="52854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5975943" y="58530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5975943" y="61369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7132363" y="4429398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7132363" y="41102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7960257" y="4429398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4894956" y="556926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직선 연결선 169"/>
            <p:cNvCxnSpPr/>
            <p:nvPr/>
          </p:nvCxnSpPr>
          <p:spPr>
            <a:xfrm>
              <a:off x="4894956" y="642074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5974504" y="4429398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4997606" y="3987684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721354" y="3848447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290445" y="413368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112658" y="412907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6178072" y="39949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4997606" y="4866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997606" y="586518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6096538" y="44513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6096538" y="55835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6096538" y="473768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096538" y="58651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6096538" y="50217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6096538" y="61514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5555960" y="64271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6096538" y="5303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230936" y="44440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7315895" y="55810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7315895" y="4730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7315895" y="58673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315895" y="50144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315895" y="61514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315895" y="5296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30936" y="6427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40561" y="44440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8125520" y="55810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8125520" y="4730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8125520" y="58673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8125520" y="50144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8125520" y="61514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8125520" y="5296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8040561" y="6427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03" name="직선 연결선 202"/>
            <p:cNvCxnSpPr/>
            <p:nvPr/>
          </p:nvCxnSpPr>
          <p:spPr>
            <a:xfrm flipV="1">
              <a:off x="5974504" y="3812443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 flipV="1">
              <a:off x="7130567" y="3812443"/>
              <a:ext cx="0" cy="578239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 flipV="1">
              <a:off x="7963324" y="4110273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9310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91559"/>
            <a:ext cx="3893318" cy="2877601"/>
            <a:chOff x="314518" y="284860"/>
            <a:chExt cx="3893318" cy="2877601"/>
          </a:xfrm>
        </p:grpSpPr>
        <p:sp>
          <p:nvSpPr>
            <p:cNvPr id="51" name="모서리가 둥근 직사각형 50"/>
            <p:cNvSpPr/>
            <p:nvPr/>
          </p:nvSpPr>
          <p:spPr>
            <a:xfrm>
              <a:off x="319892" y="284860"/>
              <a:ext cx="1069200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1423354" y="284860"/>
              <a:ext cx="1130400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591780" y="284860"/>
              <a:ext cx="1608853" cy="578239"/>
            </a:xfrm>
            <a:prstGeom prst="roundRect">
              <a:avLst>
                <a:gd name="adj" fmla="val 1145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모서리가 둥근 직사각형 4"/>
            <p:cNvSpPr/>
            <p:nvPr/>
          </p:nvSpPr>
          <p:spPr>
            <a:xfrm>
              <a:off x="314518" y="897199"/>
              <a:ext cx="3888000" cy="2259399"/>
            </a:xfrm>
            <a:prstGeom prst="roundRect">
              <a:avLst>
                <a:gd name="adj" fmla="val 2185"/>
              </a:avLst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399836" y="11855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399836" y="14694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399836" y="17532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399836" y="23208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399836" y="26047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556256" y="897199"/>
              <a:ext cx="4763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384150" y="897199"/>
              <a:ext cx="0" cy="2265262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18849" y="20370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18849" y="28885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1398397" y="897199"/>
              <a:ext cx="572" cy="199302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/>
            <p:cNvSpPr txBox="1"/>
            <p:nvPr/>
          </p:nvSpPr>
          <p:spPr>
            <a:xfrm>
              <a:off x="421499" y="45548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145247" y="31624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714338" y="60148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36551" y="596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01965" y="462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21499" y="1334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1499" y="23329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20431" y="9191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20431" y="20513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20431" y="12054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20431" y="23329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20431" y="14895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20431" y="26192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979853" y="28949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520431" y="17711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654829" y="9118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9788" y="20488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739788" y="11981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39788" y="23352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9788" y="1482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39788" y="2619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739788" y="17638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654829" y="28949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464454" y="9118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9413" y="20488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549413" y="11981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49413" y="23352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9413" y="14822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49413" y="2619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549413" y="17638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464454" y="28949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0" name="직선 연결선 49"/>
            <p:cNvCxnSpPr/>
            <p:nvPr/>
          </p:nvCxnSpPr>
          <p:spPr>
            <a:xfrm flipV="1">
              <a:off x="3387217" y="578074"/>
              <a:ext cx="0" cy="280410"/>
            </a:xfrm>
            <a:prstGeom prst="line">
              <a:avLst/>
            </a:pr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>
              <a:stCxn id="53" idx="1"/>
              <a:endCxn id="53" idx="3"/>
            </p:cNvCxnSpPr>
            <p:nvPr/>
          </p:nvCxnSpPr>
          <p:spPr>
            <a:xfrm>
              <a:off x="2591780" y="573980"/>
              <a:ext cx="160885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19848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04033" y="2002899"/>
            <a:ext cx="3935934" cy="2843561"/>
            <a:chOff x="4709463" y="2029522"/>
            <a:chExt cx="3935934" cy="2843561"/>
          </a:xfrm>
        </p:grpSpPr>
        <p:cxnSp>
          <p:nvCxnSpPr>
            <p:cNvPr id="194" name="직선 연결선 193"/>
            <p:cNvCxnSpPr/>
            <p:nvPr/>
          </p:nvCxnSpPr>
          <p:spPr>
            <a:xfrm>
              <a:off x="5826246" y="2895955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6991570" y="3179783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6993817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4709463" y="3747439"/>
              <a:ext cx="223870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TextBox 197"/>
            <p:cNvSpPr txBox="1"/>
            <p:nvPr/>
          </p:nvSpPr>
          <p:spPr>
            <a:xfrm>
              <a:off x="4847909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582808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7151899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974112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28375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4847909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847909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946841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946841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5946841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5946841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46841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946841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5406263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946841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092390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177349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7349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177349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177349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177349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177349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092390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902015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986974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6974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986974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986974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6974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986974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902015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31" name="직선 연결선 230"/>
            <p:cNvCxnSpPr/>
            <p:nvPr/>
          </p:nvCxnSpPr>
          <p:spPr>
            <a:xfrm>
              <a:off x="4709463" y="2592331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5826246" y="3178452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5826246" y="3464667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5826246" y="4033379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5826246" y="4319594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6991570" y="25924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6991570" y="2901002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4709463" y="4606985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6991570" y="3464667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6991570" y="374743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>
              <a:off x="6991570" y="403337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6991570" y="4319594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6991570" y="46069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직사각형 13"/>
            <p:cNvSpPr/>
            <p:nvPr/>
          </p:nvSpPr>
          <p:spPr>
            <a:xfrm>
              <a:off x="4711902" y="2029522"/>
              <a:ext cx="2237678" cy="2843561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" name="직사각형 243"/>
            <p:cNvSpPr/>
            <p:nvPr/>
          </p:nvSpPr>
          <p:spPr>
            <a:xfrm>
              <a:off x="6994477" y="2029522"/>
              <a:ext cx="1650920" cy="2843561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5023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3470"/>
            <a:ext cx="3888987" cy="2840350"/>
            <a:chOff x="4859338" y="331718"/>
            <a:chExt cx="3888987" cy="2840350"/>
          </a:xfrm>
        </p:grpSpPr>
        <p:sp>
          <p:nvSpPr>
            <p:cNvPr id="97" name="직사각형 96"/>
            <p:cNvSpPr/>
            <p:nvPr/>
          </p:nvSpPr>
          <p:spPr>
            <a:xfrm>
              <a:off x="4859338" y="331718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4859338" y="90680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940325" y="11951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5940325" y="14790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40325" y="176284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5940325" y="23305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5940325" y="26143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7101508" y="331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7096745" y="62158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7924639" y="62158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4859338" y="204667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>
              <a:off x="4859338" y="289815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>
              <a:off x="5939458" y="33171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TextBox 109"/>
            <p:cNvSpPr txBox="1"/>
            <p:nvPr/>
          </p:nvSpPr>
          <p:spPr>
            <a:xfrm>
              <a:off x="4961988" y="48856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685736" y="34932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54827" y="63457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8077040" y="62995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6142454" y="4958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4961988" y="13436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4961988" y="234259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6060920" y="92873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6060920" y="206099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060920" y="12150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060920" y="234259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6060920" y="149918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6060920" y="26288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5520342" y="29045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6060920" y="178078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195318" y="9214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280277" y="20584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280277" y="12077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280277" y="23448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280277" y="14918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280277" y="26288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7280277" y="17734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7195318" y="29045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8004943" y="9214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8089902" y="20584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8089902" y="12077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8089902" y="23448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8089902" y="14918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8089902" y="262889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8089902" y="17734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8004943" y="29045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6666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506" y="2006492"/>
            <a:ext cx="3888987" cy="2840350"/>
            <a:chOff x="394981" y="1999550"/>
            <a:chExt cx="3888987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94981" y="1999550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>
              <a:off x="394981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1475968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1475968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1475968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1475968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75968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151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2632388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282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94981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94981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1475101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TextBox 273"/>
            <p:cNvSpPr txBox="1"/>
            <p:nvPr/>
          </p:nvSpPr>
          <p:spPr>
            <a:xfrm>
              <a:off x="497631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221379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90470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12683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1678097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7631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497631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6563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6563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6563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6563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6563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96563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055985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1596563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73096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1592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1592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1592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1592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1592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81592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73096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54058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2554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2554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2554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2554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2554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62554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354058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3760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506" y="2007436"/>
            <a:ext cx="3888987" cy="2840350"/>
            <a:chOff x="394981" y="1999550"/>
            <a:chExt cx="3888987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94981" y="1999550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" name="직선 연결선 18"/>
            <p:cNvCxnSpPr/>
            <p:nvPr/>
          </p:nvCxnSpPr>
          <p:spPr>
            <a:xfrm>
              <a:off x="394981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1475968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1475968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1475968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1475968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75968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151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2632388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282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94981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94981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1475101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4" name="TextBox 273"/>
            <p:cNvSpPr txBox="1"/>
            <p:nvPr/>
          </p:nvSpPr>
          <p:spPr>
            <a:xfrm>
              <a:off x="497631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221379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90470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12683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1678097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7631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497631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6563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6563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6563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6563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6563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596563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055985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1596563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73096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1592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1592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1592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1592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1592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81592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73096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54058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2554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2554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2554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2554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2554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62554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354058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9299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6490"/>
            <a:ext cx="3888987" cy="2841296"/>
            <a:chOff x="395288" y="325868"/>
            <a:chExt cx="3888987" cy="2841296"/>
          </a:xfrm>
        </p:grpSpPr>
        <p:sp>
          <p:nvSpPr>
            <p:cNvPr id="4" name="직사각형 3"/>
            <p:cNvSpPr/>
            <p:nvPr/>
          </p:nvSpPr>
          <p:spPr>
            <a:xfrm>
              <a:off x="395288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395288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6275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2695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5288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97938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21686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790777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12990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678404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7938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870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56292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870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731268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6227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1268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40893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852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0893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475408" y="32586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7458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460589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2637458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460589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2637458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460589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2637458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3460589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458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460589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2637458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460589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7458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589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2637458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589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37458" y="2898976"/>
              <a:ext cx="0" cy="2681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460589" y="2898976"/>
              <a:ext cx="0" cy="2681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00081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0433"/>
            <a:ext cx="3888987" cy="2845510"/>
            <a:chOff x="431540" y="326814"/>
            <a:chExt cx="3888987" cy="2845510"/>
          </a:xfrm>
        </p:grpSpPr>
        <p:sp>
          <p:nvSpPr>
            <p:cNvPr id="178" name="직사각형 177"/>
            <p:cNvSpPr/>
            <p:nvPr/>
          </p:nvSpPr>
          <p:spPr>
            <a:xfrm>
              <a:off x="431540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79" name="직선 연결선 178"/>
            <p:cNvCxnSpPr/>
            <p:nvPr/>
          </p:nvCxnSpPr>
          <p:spPr>
            <a:xfrm>
              <a:off x="431540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1512527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1512527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1512527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1512527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1512527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668947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431540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31540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TextBox 190"/>
            <p:cNvSpPr txBox="1"/>
            <p:nvPr/>
          </p:nvSpPr>
          <p:spPr>
            <a:xfrm>
              <a:off x="534190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257938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827029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3649242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1714656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34190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534190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633122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1633122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633122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1633122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633122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1633122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092544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1633122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67520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852479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2852479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2852479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852479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852479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2852479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2767520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3577145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662104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662104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3662104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3662104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662104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3662104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3577145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1511660" y="32681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>
              <a:off x="2673710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>
              <a:off x="3496841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>
              <a:off x="2673710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3496841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2673710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3496841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2673710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3496841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2673710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3496841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2673710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3496841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2673710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3496841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2673710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3496841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2673710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2" name="직선 연결선 341"/>
            <p:cNvCxnSpPr/>
            <p:nvPr/>
          </p:nvCxnSpPr>
          <p:spPr>
            <a:xfrm>
              <a:off x="3496841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직선 연결선 342"/>
            <p:cNvCxnSpPr/>
            <p:nvPr/>
          </p:nvCxnSpPr>
          <p:spPr>
            <a:xfrm>
              <a:off x="1515831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직선 연결선 343"/>
            <p:cNvCxnSpPr/>
            <p:nvPr/>
          </p:nvCxnSpPr>
          <p:spPr>
            <a:xfrm>
              <a:off x="1511660" y="2806667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94505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0" y="1050469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>
            <a:off x="0" y="4289614"/>
            <a:ext cx="9144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331640" y="2623555"/>
            <a:ext cx="65550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600" spc="-3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국내 유일의 </a:t>
            </a:r>
            <a:r>
              <a:rPr lang="ko-KR" altLang="en-US" sz="4400" spc="-300" dirty="0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인터넷 고급 </a:t>
            </a:r>
            <a:r>
              <a:rPr lang="ko-KR" altLang="en-US" sz="4400" spc="-300" dirty="0" err="1" smtClean="0">
                <a:solidFill>
                  <a:schemeClr val="bg1"/>
                </a:solidFill>
                <a:latin typeface="KoPub바탕체 Bold" pitchFamily="18" charset="-127"/>
                <a:ea typeface="KoPub바탕체 Bold" pitchFamily="18" charset="-127"/>
              </a:rPr>
              <a:t>정론지</a:t>
            </a:r>
            <a:endParaRPr lang="ko-KR" altLang="en-US" sz="4400" spc="-300" dirty="0">
              <a:solidFill>
                <a:schemeClr val="bg1"/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50690" y="2099407"/>
            <a:ext cx="34740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4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전문성</a:t>
            </a:r>
            <a:r>
              <a:rPr lang="en-US" altLang="ko-KR" sz="24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2400" spc="-30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심층성</a:t>
            </a:r>
            <a:r>
              <a:rPr lang="en-US" altLang="ko-KR" sz="24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, </a:t>
            </a:r>
            <a:r>
              <a:rPr lang="ko-KR" altLang="en-US" sz="2400" spc="-300" dirty="0" err="1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정론성을</a:t>
            </a:r>
            <a:r>
              <a:rPr lang="ko-KR" altLang="en-US" sz="2400" spc="-300" dirty="0" smtClean="0">
                <a:solidFill>
                  <a:schemeClr val="accent1">
                    <a:lumMod val="20000"/>
                    <a:lumOff val="80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갖춘</a:t>
            </a:r>
            <a:endParaRPr lang="ko-KR" altLang="en-US" sz="2400" spc="-300" dirty="0">
              <a:solidFill>
                <a:schemeClr val="accent1">
                  <a:lumMod val="20000"/>
                  <a:lumOff val="80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870" y="5949280"/>
            <a:ext cx="1956006" cy="582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471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6490"/>
            <a:ext cx="3888987" cy="2841296"/>
            <a:chOff x="395288" y="325868"/>
            <a:chExt cx="3888987" cy="2841296"/>
          </a:xfrm>
        </p:grpSpPr>
        <p:sp>
          <p:nvSpPr>
            <p:cNvPr id="4" name="직사각형 3"/>
            <p:cNvSpPr/>
            <p:nvPr/>
          </p:nvSpPr>
          <p:spPr>
            <a:xfrm>
              <a:off x="395288" y="326814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" name="직선 연결선 4"/>
            <p:cNvCxnSpPr/>
            <p:nvPr/>
          </p:nvCxnSpPr>
          <p:spPr>
            <a:xfrm>
              <a:off x="395288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6275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2695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5288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97938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21686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790777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12990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678404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7938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870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56292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870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731268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6227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731268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540893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852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540893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5" name="직선 연결선 44"/>
            <p:cNvCxnSpPr/>
            <p:nvPr/>
          </p:nvCxnSpPr>
          <p:spPr>
            <a:xfrm>
              <a:off x="1475408" y="32586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7458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460589" y="61592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2637458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460589" y="90348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2637458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460589" y="119399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2637458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3460589" y="14749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2637458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3460589" y="17559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2637458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460589" y="204648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7458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589" y="2327474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2637458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460589" y="2608462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37458" y="289897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460589" y="289897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70437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7436"/>
            <a:ext cx="3888987" cy="2840350"/>
            <a:chOff x="4853743" y="332677"/>
            <a:chExt cx="3888987" cy="2840350"/>
          </a:xfrm>
        </p:grpSpPr>
        <p:sp>
          <p:nvSpPr>
            <p:cNvPr id="178" name="직사각형 177"/>
            <p:cNvSpPr/>
            <p:nvPr/>
          </p:nvSpPr>
          <p:spPr>
            <a:xfrm>
              <a:off x="4853743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79" name="직선 연결선 178"/>
            <p:cNvCxnSpPr/>
            <p:nvPr/>
          </p:nvCxnSpPr>
          <p:spPr>
            <a:xfrm>
              <a:off x="4853743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5934730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5934730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5934730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5934730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5934730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7091150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4853743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853743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TextBox 190"/>
            <p:cNvSpPr txBox="1"/>
            <p:nvPr/>
          </p:nvSpPr>
          <p:spPr>
            <a:xfrm>
              <a:off x="4956393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7680141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249232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8071445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6136859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4956393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4956393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6055325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6055325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6055325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055325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55325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6055325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514747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055325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7189723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7274682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7274682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274682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274682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74682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74682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189723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999348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8084307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8084307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084307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084307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84307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84307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999348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5" name="직선 연결선 54"/>
            <p:cNvCxnSpPr/>
            <p:nvPr/>
          </p:nvCxnSpPr>
          <p:spPr>
            <a:xfrm>
              <a:off x="5933863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직선 연결선 221"/>
            <p:cNvCxnSpPr/>
            <p:nvPr/>
          </p:nvCxnSpPr>
          <p:spPr>
            <a:xfrm>
              <a:off x="7095913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직선 연결선 222"/>
            <p:cNvCxnSpPr/>
            <p:nvPr/>
          </p:nvCxnSpPr>
          <p:spPr>
            <a:xfrm>
              <a:off x="7919044" y="77601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직선 연결선 223"/>
            <p:cNvCxnSpPr/>
            <p:nvPr/>
          </p:nvCxnSpPr>
          <p:spPr>
            <a:xfrm>
              <a:off x="7095913" y="105223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>
              <a:off x="7919044" y="1052238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직선 연결선 225"/>
            <p:cNvCxnSpPr/>
            <p:nvPr/>
          </p:nvCxnSpPr>
          <p:spPr>
            <a:xfrm>
              <a:off x="7095913" y="134275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7919044" y="134275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7095913" y="16237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7919044" y="16237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7095913" y="19047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7919044" y="19047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7095913" y="21952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7919044" y="219523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7095913" y="24762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>
              <a:off x="7919044" y="247622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>
              <a:off x="7095913" y="275721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직선 연결선 236"/>
            <p:cNvCxnSpPr/>
            <p:nvPr/>
          </p:nvCxnSpPr>
          <p:spPr>
            <a:xfrm>
              <a:off x="7919044" y="2757215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7095913" y="302867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7919044" y="302867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84507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직사각형 177"/>
          <p:cNvSpPr/>
          <p:nvPr/>
        </p:nvSpPr>
        <p:spPr>
          <a:xfrm>
            <a:off x="2627784" y="2007436"/>
            <a:ext cx="3888432" cy="2840350"/>
          </a:xfrm>
          <a:prstGeom prst="rect">
            <a:avLst/>
          </a:prstGeom>
          <a:noFill/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179" name="직선 연결선 178"/>
          <p:cNvCxnSpPr/>
          <p:nvPr/>
        </p:nvCxnSpPr>
        <p:spPr>
          <a:xfrm>
            <a:off x="2627784" y="2582524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>
            <a:off x="3708771" y="287090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>
            <a:off x="3708771" y="315473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>
            <a:off x="3708771" y="343856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>
            <a:off x="3708771" y="400621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3708771" y="429004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>
            <a:off x="4865191" y="2297298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2627784" y="3722390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2627784" y="4573871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1" name="TextBox 190"/>
          <p:cNvSpPr txBox="1"/>
          <p:nvPr/>
        </p:nvSpPr>
        <p:spPr>
          <a:xfrm>
            <a:off x="2730434" y="2164284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5454182" y="2025047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5023273" y="231028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5845486" y="230567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910900" y="217159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2730434" y="30194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730434" y="401831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829366" y="26044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3829366" y="373671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3829366" y="2890810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3829366" y="401831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3829366" y="317489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3829366" y="43046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3288788" y="45803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3829366" y="3456498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4963764" y="25971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5048723" y="37341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5048723" y="28834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5048723" y="40205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048723" y="31675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048723" y="43046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5048723" y="34491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4963764" y="45803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5773389" y="25971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5858348" y="37341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5858348" y="28834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5858348" y="40205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5858348" y="31675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5858348" y="43046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858348" y="34491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773389" y="45803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3707332" y="2060848"/>
            <a:ext cx="572" cy="46261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>
            <a:off x="4869954" y="23821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>
            <a:off x="5693085" y="23821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>
            <a:off x="4869954" y="2669837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5" name="직선 연결선 224"/>
          <p:cNvCxnSpPr/>
          <p:nvPr/>
        </p:nvCxnSpPr>
        <p:spPr>
          <a:xfrm>
            <a:off x="5693085" y="2669837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직선 연결선 225"/>
          <p:cNvCxnSpPr/>
          <p:nvPr/>
        </p:nvCxnSpPr>
        <p:spPr>
          <a:xfrm>
            <a:off x="4869954" y="296035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직선 연결선 226"/>
          <p:cNvCxnSpPr/>
          <p:nvPr/>
        </p:nvCxnSpPr>
        <p:spPr>
          <a:xfrm>
            <a:off x="5693085" y="296035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직선 연결선 227"/>
          <p:cNvCxnSpPr/>
          <p:nvPr/>
        </p:nvCxnSpPr>
        <p:spPr>
          <a:xfrm>
            <a:off x="4869954" y="324133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직선 연결선 228"/>
          <p:cNvCxnSpPr/>
          <p:nvPr/>
        </p:nvCxnSpPr>
        <p:spPr>
          <a:xfrm>
            <a:off x="5693085" y="324133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직선 연결선 229"/>
          <p:cNvCxnSpPr/>
          <p:nvPr/>
        </p:nvCxnSpPr>
        <p:spPr>
          <a:xfrm>
            <a:off x="4869954" y="352232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직선 연결선 230"/>
          <p:cNvCxnSpPr/>
          <p:nvPr/>
        </p:nvCxnSpPr>
        <p:spPr>
          <a:xfrm>
            <a:off x="5693085" y="352232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2" name="직선 연결선 231"/>
          <p:cNvCxnSpPr/>
          <p:nvPr/>
        </p:nvCxnSpPr>
        <p:spPr>
          <a:xfrm>
            <a:off x="4869954" y="38099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/>
          <p:nvPr/>
        </p:nvCxnSpPr>
        <p:spPr>
          <a:xfrm>
            <a:off x="5693085" y="3809980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4" name="직선 연결선 233"/>
          <p:cNvCxnSpPr/>
          <p:nvPr/>
        </p:nvCxnSpPr>
        <p:spPr>
          <a:xfrm>
            <a:off x="4869954" y="409096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/>
          <p:nvPr/>
        </p:nvCxnSpPr>
        <p:spPr>
          <a:xfrm>
            <a:off x="5693085" y="4090968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/>
          <p:nvPr/>
        </p:nvCxnSpPr>
        <p:spPr>
          <a:xfrm>
            <a:off x="4869954" y="437195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/>
          <p:nvPr/>
        </p:nvCxnSpPr>
        <p:spPr>
          <a:xfrm>
            <a:off x="5693085" y="437195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4869954" y="464627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/>
          <p:nvPr/>
        </p:nvCxnSpPr>
        <p:spPr>
          <a:xfrm>
            <a:off x="5693085" y="4646276"/>
            <a:ext cx="0" cy="141278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그룹 6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179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14469" y="2921168"/>
            <a:ext cx="430278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srgbClr val="EEECE1">
                    <a:lumMod val="25000"/>
                  </a:srgbClr>
                </a:solidFill>
              </a:rPr>
              <a:t>상하 오픈형</a:t>
            </a:r>
            <a:endParaRPr lang="ko-KR" altLang="en-US" sz="60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154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90484"/>
            <a:ext cx="3888987" cy="2842101"/>
            <a:chOff x="396231" y="1990484"/>
            <a:chExt cx="3888987" cy="284210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6231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7218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7218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7218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7218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7218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3638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396231" y="19914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1406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5114"/>
            <a:ext cx="3888987" cy="2842101"/>
            <a:chOff x="396231" y="1990484"/>
            <a:chExt cx="3888987" cy="2842101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6231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7218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7218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7218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7218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7218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2633638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589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1997799"/>
            <a:ext cx="3888987" cy="2842101"/>
            <a:chOff x="396231" y="1990484"/>
            <a:chExt cx="3888987" cy="2842101"/>
          </a:xfrm>
        </p:grpSpPr>
        <p:cxnSp>
          <p:nvCxnSpPr>
            <p:cNvPr id="10" name="직선 연결선 9"/>
            <p:cNvCxnSpPr/>
            <p:nvPr/>
          </p:nvCxnSpPr>
          <p:spPr>
            <a:xfrm>
              <a:off x="263840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461532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96231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96231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1476351" y="1990484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6231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4284663" y="1990484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extBox 30"/>
            <p:cNvSpPr txBox="1"/>
            <p:nvPr/>
          </p:nvSpPr>
          <p:spPr>
            <a:xfrm>
              <a:off x="498881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22629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91720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613933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347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8881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98881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597813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597813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97813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97813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97813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97813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057235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597813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273221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81717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81717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81717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281717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81717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81717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3221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4183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62679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62679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2679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62679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62679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62679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54183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3" name="직선 연결선 92"/>
            <p:cNvCxnSpPr/>
            <p:nvPr/>
          </p:nvCxnSpPr>
          <p:spPr>
            <a:xfrm>
              <a:off x="396231" y="257158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65230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2002899"/>
            <a:ext cx="3888987" cy="2842101"/>
            <a:chOff x="4901762" y="287718"/>
            <a:chExt cx="3888987" cy="2842101"/>
          </a:xfrm>
        </p:grpSpPr>
        <p:sp>
          <p:nvSpPr>
            <p:cNvPr id="2" name="직사각형 1"/>
            <p:cNvSpPr/>
            <p:nvPr/>
          </p:nvSpPr>
          <p:spPr>
            <a:xfrm>
              <a:off x="4901762" y="287718"/>
              <a:ext cx="3883669" cy="56746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4" name="직선 연결선 93"/>
            <p:cNvCxnSpPr/>
            <p:nvPr/>
          </p:nvCxnSpPr>
          <p:spPr>
            <a:xfrm>
              <a:off x="4901762" y="86280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982749" y="115118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982749" y="143501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5982749" y="171884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5982749" y="22865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5982749" y="25703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7143932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7139169" y="57758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7967063" y="57758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4901762" y="200267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4901762" y="285415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5981882" y="28771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4901762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8790194" y="28771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extBox 107"/>
            <p:cNvSpPr txBox="1"/>
            <p:nvPr/>
          </p:nvSpPr>
          <p:spPr>
            <a:xfrm>
              <a:off x="5004412" y="45218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728160" y="31294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97251" y="59818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8119464" y="59356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6184878" y="45949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5004412" y="13073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5004412" y="23062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103344" y="89234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103344" y="202461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6103344" y="11787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6103344" y="230621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103344" y="146279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6103344" y="25925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562766" y="28682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6103344" y="174439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237742" y="8850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322701" y="20220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7322701" y="11713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322701" y="23084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322701" y="1455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322701" y="25925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7322701" y="17370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237742" y="286820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8047367" y="8850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8132326" y="20220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8132326" y="11713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8132326" y="23084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8132326" y="1455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8132326" y="25925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8132326" y="17370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8047367" y="286820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9" name="직선 연결선 138"/>
            <p:cNvCxnSpPr/>
            <p:nvPr/>
          </p:nvCxnSpPr>
          <p:spPr>
            <a:xfrm>
              <a:off x="4901762" y="288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2817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2488"/>
            <a:chOff x="4901762" y="3703916"/>
            <a:chExt cx="3888987" cy="2842488"/>
          </a:xfrm>
        </p:grpSpPr>
        <p:sp>
          <p:nvSpPr>
            <p:cNvPr id="186" name="직사각형 185"/>
            <p:cNvSpPr/>
            <p:nvPr/>
          </p:nvSpPr>
          <p:spPr>
            <a:xfrm>
              <a:off x="4901762" y="6272030"/>
              <a:ext cx="3883669" cy="274374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0" name="직선 연결선 139"/>
            <p:cNvCxnSpPr/>
            <p:nvPr/>
          </p:nvCxnSpPr>
          <p:spPr>
            <a:xfrm>
              <a:off x="4901762" y="427900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82749" y="45673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82749" y="48512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5982749" y="51350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5982749" y="570269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82749" y="59865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143932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7139169" y="3993778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7967063" y="3993778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4901762" y="541887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4901762" y="62703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5981882" y="3703916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4901762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8790194" y="3703916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/>
            <p:cNvSpPr txBox="1"/>
            <p:nvPr/>
          </p:nvSpPr>
          <p:spPr>
            <a:xfrm>
              <a:off x="5004412" y="386837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7728160" y="372914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7297251" y="401438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8119464" y="40097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184878" y="38756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004412" y="47235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004412" y="572240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103344" y="43085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103344" y="54408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103344" y="459490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6103344" y="57224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103344" y="48789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6103344" y="60087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5562766" y="62844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6103344" y="51605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37742" y="43012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322701" y="54382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322701" y="45875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7322701" y="57246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322701" y="48716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322701" y="60087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7322701" y="5153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7237742" y="62844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47367" y="43012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132326" y="54382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32326" y="45875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132326" y="57246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8132326" y="48716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132326" y="60087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8132326" y="5153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8047367" y="62844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5" name="직선 연결선 184"/>
            <p:cNvCxnSpPr/>
            <p:nvPr/>
          </p:nvCxnSpPr>
          <p:spPr>
            <a:xfrm>
              <a:off x="4901762" y="370491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00362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414469" y="2921168"/>
            <a:ext cx="430278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dirty="0" smtClean="0">
                <a:solidFill>
                  <a:srgbClr val="EEECE1">
                    <a:lumMod val="25000"/>
                  </a:srgbClr>
                </a:solidFill>
              </a:rPr>
              <a:t>좌우 오픈형</a:t>
            </a:r>
            <a:endParaRPr lang="ko-KR" altLang="en-US" sz="60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66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1050469"/>
            <a:ext cx="866355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51520" y="4281865"/>
            <a:ext cx="8663553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4790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4835307" y="1999550"/>
            <a:chExt cx="3888987" cy="2840350"/>
          </a:xfrm>
        </p:grpSpPr>
        <p:cxnSp>
          <p:nvCxnSpPr>
            <p:cNvPr id="146" name="직선 연결선 145"/>
            <p:cNvCxnSpPr/>
            <p:nvPr/>
          </p:nvCxnSpPr>
          <p:spPr>
            <a:xfrm>
              <a:off x="4835307" y="25746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5916294" y="2863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5916294" y="31468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16294" y="3430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5916294" y="39983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5916294" y="428216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7077477" y="1999550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7072714" y="228941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>
              <a:off x="7900608" y="2289412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>
              <a:off x="4835307" y="371450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>
              <a:off x="4835307" y="456598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5915427" y="199955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4835307" y="199955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4835307" y="483990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TextBox 306"/>
            <p:cNvSpPr txBox="1"/>
            <p:nvPr/>
          </p:nvSpPr>
          <p:spPr>
            <a:xfrm>
              <a:off x="4930286" y="215639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7654034" y="201716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7223125" y="230240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8045338" y="229778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6110752" y="216371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4930286" y="30115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930286" y="401042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6029218" y="259656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6029218" y="37288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6029218" y="288292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6029218" y="40104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029218" y="316701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6029218" y="42967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5488640" y="45724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6029218" y="34486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163616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7248575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7248575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7248575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7248575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48575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48575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7163616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973241" y="258924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8058200" y="37262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8058200" y="28756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8058200" y="401263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8058200" y="31596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8058200" y="42967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8058200" y="34412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7973241" y="45724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9975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7436"/>
            <a:ext cx="4022073" cy="2840350"/>
            <a:chOff x="330280" y="333189"/>
            <a:chExt cx="4022073" cy="2840350"/>
          </a:xfrm>
        </p:grpSpPr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8179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6340"/>
            <a:ext cx="4022073" cy="2841446"/>
            <a:chOff x="330280" y="332093"/>
            <a:chExt cx="4022073" cy="2841446"/>
          </a:xfrm>
        </p:grpSpPr>
        <p:sp>
          <p:nvSpPr>
            <p:cNvPr id="201" name="직사각형 200"/>
            <p:cNvSpPr/>
            <p:nvPr/>
          </p:nvSpPr>
          <p:spPr>
            <a:xfrm>
              <a:off x="394980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2405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5776" y="2003470"/>
            <a:ext cx="4022073" cy="2841446"/>
            <a:chOff x="330280" y="332093"/>
            <a:chExt cx="4022073" cy="2841446"/>
          </a:xfrm>
        </p:grpSpPr>
        <p:sp>
          <p:nvSpPr>
            <p:cNvPr id="48" name="직사각형 47"/>
            <p:cNvSpPr/>
            <p:nvPr/>
          </p:nvSpPr>
          <p:spPr>
            <a:xfrm>
              <a:off x="394980" y="2891976"/>
              <a:ext cx="3883239" cy="28070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1" name="직사각형 200"/>
            <p:cNvSpPr/>
            <p:nvPr/>
          </p:nvSpPr>
          <p:spPr>
            <a:xfrm>
              <a:off x="394980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791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58836" y="2005769"/>
            <a:ext cx="4022073" cy="2841446"/>
            <a:chOff x="330280" y="332093"/>
            <a:chExt cx="4022073" cy="2841446"/>
          </a:xfrm>
        </p:grpSpPr>
        <p:sp>
          <p:nvSpPr>
            <p:cNvPr id="201" name="직사각형 200"/>
            <p:cNvSpPr/>
            <p:nvPr/>
          </p:nvSpPr>
          <p:spPr>
            <a:xfrm>
              <a:off x="402851" y="332093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276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60963" y="1999316"/>
            <a:ext cx="4022073" cy="2847899"/>
            <a:chOff x="330280" y="332093"/>
            <a:chExt cx="4022073" cy="2847899"/>
          </a:xfrm>
        </p:grpSpPr>
        <p:sp>
          <p:nvSpPr>
            <p:cNvPr id="48" name="직사각형 47"/>
            <p:cNvSpPr/>
            <p:nvPr/>
          </p:nvSpPr>
          <p:spPr>
            <a:xfrm>
              <a:off x="402851" y="2891975"/>
              <a:ext cx="2229129" cy="28801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1" name="직사각형 200"/>
            <p:cNvSpPr/>
            <p:nvPr/>
          </p:nvSpPr>
          <p:spPr>
            <a:xfrm>
              <a:off x="402851" y="332093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58" name="직선 연결선 157"/>
            <p:cNvCxnSpPr/>
            <p:nvPr/>
          </p:nvCxnSpPr>
          <p:spPr>
            <a:xfrm>
              <a:off x="396231" y="9082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1477218" y="11966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1477218" y="14804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1477218" y="17643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>
              <a:off x="1477218" y="23319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1477218" y="26157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2638401" y="333189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2633638" y="62305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직선 연결선 165"/>
            <p:cNvCxnSpPr/>
            <p:nvPr/>
          </p:nvCxnSpPr>
          <p:spPr>
            <a:xfrm>
              <a:off x="3461532" y="623051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직선 연결선 166"/>
            <p:cNvCxnSpPr/>
            <p:nvPr/>
          </p:nvCxnSpPr>
          <p:spPr>
            <a:xfrm>
              <a:off x="396231" y="20481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직선 연결선 167"/>
            <p:cNvCxnSpPr/>
            <p:nvPr/>
          </p:nvCxnSpPr>
          <p:spPr>
            <a:xfrm>
              <a:off x="396231" y="289962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직선 연결선 168"/>
            <p:cNvCxnSpPr/>
            <p:nvPr/>
          </p:nvCxnSpPr>
          <p:spPr>
            <a:xfrm>
              <a:off x="1476351" y="333189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직선 연결선 170"/>
            <p:cNvCxnSpPr/>
            <p:nvPr/>
          </p:nvCxnSpPr>
          <p:spPr>
            <a:xfrm>
              <a:off x="396231" y="33318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6231" y="317353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/>
            <p:cNvSpPr txBox="1"/>
            <p:nvPr/>
          </p:nvSpPr>
          <p:spPr>
            <a:xfrm>
              <a:off x="330280" y="49003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214958" y="35080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010814" y="63604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818397" y="63142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437596" y="497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30280" y="13451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330280" y="23440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421897" y="9302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421897" y="20624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421897" y="12165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421897" y="23440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421897" y="15006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21897" y="26303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1049564" y="29060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21897" y="17822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922045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3007004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3007004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3007004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3007004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3007004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007004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922045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731670" y="9228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816629" y="20599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816629" y="12092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816629" y="23462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816629" y="14933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816629" y="26303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3816629" y="1774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3731670" y="290606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5501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85359"/>
            <a:ext cx="3888987" cy="2883801"/>
            <a:chOff x="4835307" y="332093"/>
            <a:chExt cx="3888987" cy="2883801"/>
          </a:xfrm>
        </p:grpSpPr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43765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229" y="1981525"/>
            <a:ext cx="3888987" cy="2883801"/>
            <a:chOff x="4835307" y="332093"/>
            <a:chExt cx="3888987" cy="2883801"/>
          </a:xfrm>
        </p:grpSpPr>
        <p:sp>
          <p:nvSpPr>
            <p:cNvPr id="2" name="직사각형 1"/>
            <p:cNvSpPr/>
            <p:nvPr/>
          </p:nvSpPr>
          <p:spPr>
            <a:xfrm>
              <a:off x="4835307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66878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6761"/>
            <a:ext cx="3888987" cy="2884477"/>
            <a:chOff x="4835307" y="332093"/>
            <a:chExt cx="3888987" cy="2884477"/>
          </a:xfrm>
        </p:grpSpPr>
        <p:sp>
          <p:nvSpPr>
            <p:cNvPr id="52" name="직사각형 51"/>
            <p:cNvSpPr/>
            <p:nvPr/>
          </p:nvSpPr>
          <p:spPr>
            <a:xfrm>
              <a:off x="4835307" y="2941979"/>
              <a:ext cx="3883239" cy="2745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4835307" y="332093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4486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5359"/>
            <a:ext cx="3888987" cy="2883801"/>
            <a:chOff x="4835307" y="332093"/>
            <a:chExt cx="3888987" cy="2883801"/>
          </a:xfrm>
        </p:grpSpPr>
        <p:sp>
          <p:nvSpPr>
            <p:cNvPr id="2" name="직사각형 1"/>
            <p:cNvSpPr/>
            <p:nvPr/>
          </p:nvSpPr>
          <p:spPr>
            <a:xfrm>
              <a:off x="4835308" y="332093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69848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403284" y="1196752"/>
            <a:ext cx="8345179" cy="2952328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51520" y="1050469"/>
            <a:ext cx="8663553" cy="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251520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>
            <a:off x="8915073" y="0"/>
            <a:ext cx="0" cy="685800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251520" y="4281865"/>
            <a:ext cx="8663553" cy="0"/>
          </a:xfrm>
          <a:prstGeom prst="line">
            <a:avLst/>
          </a:prstGeom>
          <a:ln w="95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7039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27784" y="1988840"/>
            <a:ext cx="3888987" cy="2884476"/>
            <a:chOff x="4835307" y="332093"/>
            <a:chExt cx="3888987" cy="2884476"/>
          </a:xfrm>
        </p:grpSpPr>
        <p:sp>
          <p:nvSpPr>
            <p:cNvPr id="52" name="직사각형 51"/>
            <p:cNvSpPr/>
            <p:nvPr/>
          </p:nvSpPr>
          <p:spPr>
            <a:xfrm>
              <a:off x="4835308" y="2941978"/>
              <a:ext cx="2242170" cy="2745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" name="직사각형 1"/>
            <p:cNvSpPr/>
            <p:nvPr/>
          </p:nvSpPr>
          <p:spPr>
            <a:xfrm>
              <a:off x="4835308" y="332093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03" name="직선 연결선 402"/>
            <p:cNvCxnSpPr/>
            <p:nvPr/>
          </p:nvCxnSpPr>
          <p:spPr>
            <a:xfrm>
              <a:off x="4835307" y="9071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5916294" y="1239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/>
            <p:nvPr/>
          </p:nvCxnSpPr>
          <p:spPr>
            <a:xfrm>
              <a:off x="5916294" y="1522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5916294" y="1806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5916294" y="2374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5916294" y="2658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072714" y="6219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4835307" y="2090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4835307" y="2941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35307" y="33209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4835307" y="321589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7" name="TextBox 416"/>
            <p:cNvSpPr txBox="1"/>
            <p:nvPr/>
          </p:nvSpPr>
          <p:spPr>
            <a:xfrm>
              <a:off x="4930286" y="4889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654034" y="3497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23125" y="6349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5338" y="6303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6110752" y="4962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30286" y="13875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4930286" y="238642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29218" y="97255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29218" y="21048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29218" y="125891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29218" y="23864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29218" y="15430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6029218" y="26727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5488640" y="29484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6029218" y="182460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163616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48575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48575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48575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48575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48575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248575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163616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7973241" y="9652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58200" y="21022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58200" y="12516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58200" y="238863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58200" y="15356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58200" y="26727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8058200" y="18172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7973241" y="294842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5915427" y="951144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7077477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8" name="직선 연결선 447"/>
            <p:cNvCxnSpPr/>
            <p:nvPr/>
          </p:nvCxnSpPr>
          <p:spPr>
            <a:xfrm>
              <a:off x="7900608" y="951144"/>
              <a:ext cx="0" cy="226475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91542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9" name="직선 연결선 448"/>
            <p:cNvCxnSpPr/>
            <p:nvPr/>
          </p:nvCxnSpPr>
          <p:spPr>
            <a:xfrm>
              <a:off x="7077477" y="332791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900608" y="622467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35307" y="9548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9098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099" y="1953245"/>
            <a:ext cx="3888987" cy="2940957"/>
            <a:chOff x="381939" y="3716338"/>
            <a:chExt cx="3888987" cy="2940957"/>
          </a:xfrm>
        </p:grpSpPr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5952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60615"/>
            <a:ext cx="3896280" cy="2940957"/>
            <a:chOff x="381939" y="3716338"/>
            <a:chExt cx="3896280" cy="2940957"/>
          </a:xfrm>
        </p:grpSpPr>
        <p:sp>
          <p:nvSpPr>
            <p:cNvPr id="202" name="직사각형 201"/>
            <p:cNvSpPr/>
            <p:nvPr/>
          </p:nvSpPr>
          <p:spPr>
            <a:xfrm>
              <a:off x="394980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47500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56122"/>
            <a:ext cx="3896280" cy="2940957"/>
            <a:chOff x="381939" y="3716338"/>
            <a:chExt cx="3896280" cy="2940957"/>
          </a:xfrm>
        </p:grpSpPr>
        <p:sp>
          <p:nvSpPr>
            <p:cNvPr id="55" name="직사각형 54"/>
            <p:cNvSpPr/>
            <p:nvPr/>
          </p:nvSpPr>
          <p:spPr>
            <a:xfrm>
              <a:off x="394980" y="6389822"/>
              <a:ext cx="3883239" cy="264892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2" name="직사각형 201"/>
            <p:cNvSpPr/>
            <p:nvPr/>
          </p:nvSpPr>
          <p:spPr>
            <a:xfrm>
              <a:off x="394980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1" name="직선 연결선 450"/>
            <p:cNvCxnSpPr/>
            <p:nvPr/>
          </p:nvCxnSpPr>
          <p:spPr>
            <a:xfrm>
              <a:off x="381939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직선 연결선 451"/>
            <p:cNvCxnSpPr/>
            <p:nvPr/>
          </p:nvCxnSpPr>
          <p:spPr>
            <a:xfrm>
              <a:off x="1462926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직선 연결선 452"/>
            <p:cNvCxnSpPr/>
            <p:nvPr/>
          </p:nvCxnSpPr>
          <p:spPr>
            <a:xfrm>
              <a:off x="1462926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4" name="직선 연결선 453"/>
            <p:cNvCxnSpPr/>
            <p:nvPr/>
          </p:nvCxnSpPr>
          <p:spPr>
            <a:xfrm>
              <a:off x="1462926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1462926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1462926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2619346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8" name="직선 연결선 457"/>
            <p:cNvCxnSpPr/>
            <p:nvPr/>
          </p:nvCxnSpPr>
          <p:spPr>
            <a:xfrm>
              <a:off x="381939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직선 연결선 458"/>
            <p:cNvCxnSpPr/>
            <p:nvPr/>
          </p:nvCxnSpPr>
          <p:spPr>
            <a:xfrm>
              <a:off x="381939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0" name="직선 연결선 459"/>
            <p:cNvCxnSpPr/>
            <p:nvPr/>
          </p:nvCxnSpPr>
          <p:spPr>
            <a:xfrm>
              <a:off x="381939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직선 연결선 460"/>
            <p:cNvCxnSpPr/>
            <p:nvPr/>
          </p:nvCxnSpPr>
          <p:spPr>
            <a:xfrm>
              <a:off x="381939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TextBox 461"/>
            <p:cNvSpPr txBox="1"/>
            <p:nvPr/>
          </p:nvSpPr>
          <p:spPr>
            <a:xfrm>
              <a:off x="47691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320066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276975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359197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65738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476918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476918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75850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75850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575850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75850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1575850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1575850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1035272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1575850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710248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795207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795207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95207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2795207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2795207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2795207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2710248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519873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04832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04832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604832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604832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04832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604832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519873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93" name="직선 연결선 492"/>
            <p:cNvCxnSpPr/>
            <p:nvPr/>
          </p:nvCxnSpPr>
          <p:spPr>
            <a:xfrm>
              <a:off x="146205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>
              <a:off x="146205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직선 연결선 496"/>
            <p:cNvCxnSpPr/>
            <p:nvPr/>
          </p:nvCxnSpPr>
          <p:spPr>
            <a:xfrm>
              <a:off x="2624109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직선 연결선 497"/>
            <p:cNvCxnSpPr/>
            <p:nvPr/>
          </p:nvCxnSpPr>
          <p:spPr>
            <a:xfrm>
              <a:off x="3447240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>
              <a:off x="381939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직선 연결선 499"/>
            <p:cNvCxnSpPr/>
            <p:nvPr/>
          </p:nvCxnSpPr>
          <p:spPr>
            <a:xfrm>
              <a:off x="2624109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직선 연결선 500"/>
            <p:cNvCxnSpPr/>
            <p:nvPr/>
          </p:nvCxnSpPr>
          <p:spPr>
            <a:xfrm>
              <a:off x="3447240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>
              <a:off x="381939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2624109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직선 연결선 502"/>
            <p:cNvCxnSpPr/>
            <p:nvPr/>
          </p:nvCxnSpPr>
          <p:spPr>
            <a:xfrm>
              <a:off x="3447240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26882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1958521"/>
            <a:ext cx="3888987" cy="2940957"/>
            <a:chOff x="388318" y="323688"/>
            <a:chExt cx="3888987" cy="2940957"/>
          </a:xfrm>
        </p:grpSpPr>
        <p:sp>
          <p:nvSpPr>
            <p:cNvPr id="55" name="직사각형 54"/>
            <p:cNvSpPr/>
            <p:nvPr/>
          </p:nvSpPr>
          <p:spPr>
            <a:xfrm>
              <a:off x="401359" y="326381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6" name="직선 연결선 55"/>
            <p:cNvCxnSpPr/>
            <p:nvPr/>
          </p:nvCxnSpPr>
          <p:spPr>
            <a:xfrm>
              <a:off x="388318" y="89877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1469305" y="1230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1469305" y="1514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1469305" y="1798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1469305" y="2365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1469305" y="2649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25725" y="61355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88318" y="208209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88318" y="299073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88318" y="323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388318" y="326464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483297" y="48053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07045" y="34129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76136" y="6265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98349" y="62192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663763" y="4878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3297" y="13791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83297" y="237801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82229" y="96415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82229" y="209641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582229" y="125051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82229" y="23780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582229" y="15346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582229" y="26643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041651" y="29971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582229" y="181620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716627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01586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01586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801586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801586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2801586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801586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716627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526252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11211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11211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611211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611211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611211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611211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526252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146843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6843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048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453619" y="61406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88318" y="94639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048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53619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88318" y="2943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2630488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3453619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6622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4321"/>
            <a:ext cx="3888987" cy="2945691"/>
            <a:chOff x="388318" y="323688"/>
            <a:chExt cx="3888987" cy="2945691"/>
          </a:xfrm>
        </p:grpSpPr>
        <p:sp>
          <p:nvSpPr>
            <p:cNvPr id="108" name="직사각형 107"/>
            <p:cNvSpPr/>
            <p:nvPr/>
          </p:nvSpPr>
          <p:spPr>
            <a:xfrm>
              <a:off x="401359" y="2997173"/>
              <a:ext cx="2229129" cy="27220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401359" y="326381"/>
              <a:ext cx="222912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6" name="직선 연결선 55"/>
            <p:cNvCxnSpPr/>
            <p:nvPr/>
          </p:nvCxnSpPr>
          <p:spPr>
            <a:xfrm>
              <a:off x="388318" y="89877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1469305" y="1230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1469305" y="1514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1469305" y="179826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1469305" y="2365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1469305" y="264974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2625725" y="61355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직선 연결선 62"/>
            <p:cNvCxnSpPr/>
            <p:nvPr/>
          </p:nvCxnSpPr>
          <p:spPr>
            <a:xfrm>
              <a:off x="388318" y="208209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직선 연결선 63"/>
            <p:cNvCxnSpPr/>
            <p:nvPr/>
          </p:nvCxnSpPr>
          <p:spPr>
            <a:xfrm>
              <a:off x="388318" y="299073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388318" y="323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388318" y="326464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483297" y="48053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3207045" y="34129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76136" y="6265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598349" y="62192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663763" y="4878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83297" y="13791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83297" y="237801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82229" y="96415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82229" y="209641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582229" y="125051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82229" y="23780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582229" y="15346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582229" y="26643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041651" y="29971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582229" y="181620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716627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01586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01586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801586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2801586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2801586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801586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716627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526252" y="95683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11211" y="20938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11211" y="12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611211" y="238022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611211" y="15272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611211" y="26643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611211" y="18088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3526252" y="29971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8" name="직선 연결선 97"/>
            <p:cNvCxnSpPr/>
            <p:nvPr/>
          </p:nvCxnSpPr>
          <p:spPr>
            <a:xfrm>
              <a:off x="146843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6843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0488" y="32438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453619" y="61406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88318" y="94639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0488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53619" y="94273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88318" y="294310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2630488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3453619" y="299073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40712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7034"/>
            <a:ext cx="3888987" cy="2940957"/>
            <a:chOff x="4834877" y="3716338"/>
            <a:chExt cx="3888987" cy="2940957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28647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4814"/>
            <a:ext cx="3888987" cy="2940957"/>
            <a:chOff x="4834877" y="3716338"/>
            <a:chExt cx="3888987" cy="2940957"/>
          </a:xfrm>
        </p:grpSpPr>
        <p:sp>
          <p:nvSpPr>
            <p:cNvPr id="203" name="직사각형 202"/>
            <p:cNvSpPr/>
            <p:nvPr/>
          </p:nvSpPr>
          <p:spPr>
            <a:xfrm>
              <a:off x="4835307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11044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45691"/>
            <a:chOff x="4834877" y="3716338"/>
            <a:chExt cx="3888987" cy="2945691"/>
          </a:xfrm>
        </p:grpSpPr>
        <p:sp>
          <p:nvSpPr>
            <p:cNvPr id="55" name="직사각형 54"/>
            <p:cNvSpPr/>
            <p:nvPr/>
          </p:nvSpPr>
          <p:spPr>
            <a:xfrm>
              <a:off x="4835307" y="6389822"/>
              <a:ext cx="3883239" cy="272207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3" name="직사각형 202"/>
            <p:cNvSpPr/>
            <p:nvPr/>
          </p:nvSpPr>
          <p:spPr>
            <a:xfrm>
              <a:off x="4835307" y="3719031"/>
              <a:ext cx="3883239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3688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6122"/>
            <a:ext cx="3888987" cy="2940957"/>
            <a:chOff x="4834877" y="3716338"/>
            <a:chExt cx="3888987" cy="2940957"/>
          </a:xfrm>
        </p:grpSpPr>
        <p:sp>
          <p:nvSpPr>
            <p:cNvPr id="203" name="직사각형 202"/>
            <p:cNvSpPr/>
            <p:nvPr/>
          </p:nvSpPr>
          <p:spPr>
            <a:xfrm>
              <a:off x="4835308" y="3719031"/>
              <a:ext cx="224217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504" name="직선 연결선 503"/>
            <p:cNvCxnSpPr/>
            <p:nvPr/>
          </p:nvCxnSpPr>
          <p:spPr>
            <a:xfrm>
              <a:off x="483487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15864" y="46232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15864" y="49070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15864" y="519091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15864" y="575857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15864" y="60423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7228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34877" y="547474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34877" y="638338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직선 연결선 512"/>
            <p:cNvCxnSpPr/>
            <p:nvPr/>
          </p:nvCxnSpPr>
          <p:spPr>
            <a:xfrm>
              <a:off x="4834877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>
              <a:off x="4834877" y="665729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5" name="TextBox 514"/>
            <p:cNvSpPr txBox="1"/>
            <p:nvPr/>
          </p:nvSpPr>
          <p:spPr>
            <a:xfrm>
              <a:off x="4929856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653604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7222695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8044908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6110322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4929856" y="47717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4929856" y="577066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28788" y="435680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28788" y="54890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28788" y="464316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28788" y="5770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6028788" y="492725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28788" y="60569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5488210" y="638982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6028788" y="52088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163186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48145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48145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48145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48145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248145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248145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7163186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7972811" y="43494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57770" y="548651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57770" y="46358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57770" y="577287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57770" y="49199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8057770" y="60569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8057770" y="52015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7972811" y="63898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6" name="직선 연결선 545"/>
            <p:cNvCxnSpPr/>
            <p:nvPr/>
          </p:nvCxnSpPr>
          <p:spPr>
            <a:xfrm>
              <a:off x="591499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>
              <a:off x="591499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8" name="직선 연결선 547"/>
            <p:cNvCxnSpPr/>
            <p:nvPr/>
          </p:nvCxnSpPr>
          <p:spPr>
            <a:xfrm>
              <a:off x="7077047" y="3717036"/>
              <a:ext cx="0" cy="574902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9" name="직선 연결선 548"/>
            <p:cNvCxnSpPr/>
            <p:nvPr/>
          </p:nvCxnSpPr>
          <p:spPr>
            <a:xfrm>
              <a:off x="7900178" y="4006712"/>
              <a:ext cx="0" cy="285226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>
              <a:off x="4834877" y="43390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직선 연결선 550"/>
            <p:cNvCxnSpPr/>
            <p:nvPr/>
          </p:nvCxnSpPr>
          <p:spPr>
            <a:xfrm>
              <a:off x="7077047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직선 연결선 551"/>
            <p:cNvCxnSpPr/>
            <p:nvPr/>
          </p:nvCxnSpPr>
          <p:spPr>
            <a:xfrm>
              <a:off x="7900178" y="4335389"/>
              <a:ext cx="0" cy="199727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>
              <a:off x="4834877" y="633575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4" name="직선 연결선 553"/>
            <p:cNvCxnSpPr/>
            <p:nvPr/>
          </p:nvCxnSpPr>
          <p:spPr>
            <a:xfrm>
              <a:off x="7077047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직선 연결선 554"/>
            <p:cNvCxnSpPr/>
            <p:nvPr/>
          </p:nvCxnSpPr>
          <p:spPr>
            <a:xfrm>
              <a:off x="7900178" y="6383380"/>
              <a:ext cx="0" cy="27391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90594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613498"/>
            <a:ext cx="9144000" cy="224450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0" y="4509120"/>
            <a:ext cx="9144000" cy="320402"/>
          </a:xfrm>
          <a:prstGeom prst="rect">
            <a:avLst/>
          </a:prstGeom>
          <a:solidFill>
            <a:srgbClr val="FF000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971600" y="1720801"/>
            <a:ext cx="412645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latin typeface="KoPub돋움체 Medium" pitchFamily="18" charset="-127"/>
                <a:ea typeface="KoPub돋움체 Medium" pitchFamily="18" charset="-127"/>
              </a:rPr>
              <a:t>사람을 위한 기술</a:t>
            </a:r>
            <a:r>
              <a:rPr lang="en-US" altLang="ko-KR" sz="4400" dirty="0" smtClean="0">
                <a:latin typeface="KoPub돋움체 Medium" pitchFamily="18" charset="-127"/>
                <a:ea typeface="KoPub돋움체 Medium" pitchFamily="18" charset="-127"/>
              </a:rPr>
              <a:t>,</a:t>
            </a:r>
            <a:endParaRPr lang="ko-KR" altLang="en-US" sz="4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635896" y="2656905"/>
            <a:ext cx="395653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latin typeface="KoPub돋움체 Medium" pitchFamily="18" charset="-127"/>
                <a:ea typeface="KoPub돋움체 Medium" pitchFamily="18" charset="-127"/>
              </a:rPr>
              <a:t>미래를 위한 기술</a:t>
            </a:r>
            <a:endParaRPr lang="ko-KR" altLang="en-US" sz="4400" dirty="0">
              <a:latin typeface="KoPub돋움체 Medium" pitchFamily="18" charset="-127"/>
              <a:ea typeface="KoPub돋움체 Medium" pitchFamily="18" charset="-127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83485" y="4506838"/>
            <a:ext cx="15520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400" dirty="0" smtClean="0">
                <a:solidFill>
                  <a:schemeClr val="bg1"/>
                </a:solidFill>
              </a:rPr>
              <a:t>발표자 </a:t>
            </a:r>
            <a:r>
              <a:rPr lang="en-US" altLang="ko-KR" sz="1400" dirty="0" smtClean="0">
                <a:solidFill>
                  <a:schemeClr val="bg1"/>
                </a:solidFill>
              </a:rPr>
              <a:t>: </a:t>
            </a:r>
            <a:r>
              <a:rPr lang="ko-KR" altLang="en-US" sz="1400" dirty="0" smtClean="0">
                <a:solidFill>
                  <a:schemeClr val="bg1"/>
                </a:solidFill>
              </a:rPr>
              <a:t>홍 길 동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385" y="5724348"/>
            <a:ext cx="2214248" cy="749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3791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0121"/>
            <a:ext cx="3888987" cy="2840350"/>
            <a:chOff x="396231" y="3716338"/>
            <a:chExt cx="3888987" cy="2840350"/>
          </a:xfrm>
        </p:grpSpPr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994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3550" y="2007436"/>
            <a:ext cx="3896900" cy="2840350"/>
            <a:chOff x="388318" y="3716338"/>
            <a:chExt cx="3896900" cy="2840350"/>
          </a:xfrm>
        </p:grpSpPr>
        <p:sp>
          <p:nvSpPr>
            <p:cNvPr id="47" name="직사각형 46"/>
            <p:cNvSpPr/>
            <p:nvPr/>
          </p:nvSpPr>
          <p:spPr>
            <a:xfrm>
              <a:off x="388318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86632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43278"/>
            <a:chOff x="388318" y="3716338"/>
            <a:chExt cx="3896900" cy="2843278"/>
          </a:xfrm>
        </p:grpSpPr>
        <p:sp>
          <p:nvSpPr>
            <p:cNvPr id="48" name="직사각형 47"/>
            <p:cNvSpPr/>
            <p:nvPr/>
          </p:nvSpPr>
          <p:spPr>
            <a:xfrm>
              <a:off x="388318" y="6275125"/>
              <a:ext cx="3896900" cy="28449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388318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8401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1532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6351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직선 연결선 152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TextBox 154"/>
            <p:cNvSpPr txBox="1"/>
            <p:nvPr/>
          </p:nvSpPr>
          <p:spPr>
            <a:xfrm>
              <a:off x="491210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214958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784049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3606262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671676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491210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491210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0142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0142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0142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0142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590142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0142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049564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1590142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72454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0949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0949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0949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0949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0949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280949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272454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53416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1912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1912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1912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912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61912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361912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353416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0041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4851188" y="3716338"/>
            <a:chExt cx="3888987" cy="2840350"/>
          </a:xfrm>
        </p:grpSpPr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105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8825"/>
            <a:ext cx="3906883" cy="2840350"/>
            <a:chOff x="4833292" y="3716338"/>
            <a:chExt cx="3906883" cy="2840350"/>
          </a:xfrm>
        </p:grpSpPr>
        <p:sp>
          <p:nvSpPr>
            <p:cNvPr id="47" name="직사각형 46"/>
            <p:cNvSpPr/>
            <p:nvPr/>
          </p:nvSpPr>
          <p:spPr>
            <a:xfrm>
              <a:off x="4833292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3060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6648" y="1999892"/>
            <a:ext cx="3899568" cy="2840350"/>
            <a:chOff x="4840607" y="3716338"/>
            <a:chExt cx="3899568" cy="2840350"/>
          </a:xfrm>
        </p:grpSpPr>
        <p:sp>
          <p:nvSpPr>
            <p:cNvPr id="48" name="직사각형 47"/>
            <p:cNvSpPr/>
            <p:nvPr/>
          </p:nvSpPr>
          <p:spPr>
            <a:xfrm>
              <a:off x="4840607" y="6289215"/>
              <a:ext cx="3896900" cy="26308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4840607" y="3719031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7093358" y="3716338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직선 연결선 193"/>
            <p:cNvCxnSpPr/>
            <p:nvPr/>
          </p:nvCxnSpPr>
          <p:spPr>
            <a:xfrm>
              <a:off x="7916489" y="4006200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직선 연결선 194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직선 연결선 195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직선 연결선 196"/>
            <p:cNvCxnSpPr/>
            <p:nvPr/>
          </p:nvCxnSpPr>
          <p:spPr>
            <a:xfrm>
              <a:off x="5931308" y="3716338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직선 연결선 197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0" name="TextBox 199"/>
            <p:cNvSpPr txBox="1"/>
            <p:nvPr/>
          </p:nvSpPr>
          <p:spPr>
            <a:xfrm>
              <a:off x="494616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66991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23900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6121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12663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494616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604509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50452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604509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17949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26445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17949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98912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807408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98912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7135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864" y="2003470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95217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1864" y="2003470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타원 2"/>
          <p:cNvSpPr/>
          <p:nvPr/>
        </p:nvSpPr>
        <p:spPr>
          <a:xfrm>
            <a:off x="4836411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타원 49"/>
          <p:cNvSpPr/>
          <p:nvPr/>
        </p:nvSpPr>
        <p:spPr>
          <a:xfrm>
            <a:off x="3678552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타원 50"/>
          <p:cNvSpPr/>
          <p:nvPr/>
        </p:nvSpPr>
        <p:spPr>
          <a:xfrm>
            <a:off x="5648069" y="2556490"/>
            <a:ext cx="45719" cy="4571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42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9023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88445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0627"/>
            <a:ext cx="3888987" cy="2839844"/>
            <a:chOff x="395328" y="2030151"/>
            <a:chExt cx="3888987" cy="2839844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7684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390215" y="332656"/>
            <a:ext cx="8352928" cy="4672127"/>
          </a:xfrm>
          <a:custGeom>
            <a:avLst/>
            <a:gdLst/>
            <a:ahLst/>
            <a:cxnLst/>
            <a:rect l="l" t="t" r="r" b="b"/>
            <a:pathLst>
              <a:path w="8352928" h="4672127">
                <a:moveTo>
                  <a:pt x="213104" y="213104"/>
                </a:moveTo>
                <a:lnTo>
                  <a:pt x="213104" y="4313795"/>
                </a:lnTo>
                <a:cubicBezTo>
                  <a:pt x="831335" y="4024849"/>
                  <a:pt x="2372807" y="3820689"/>
                  <a:pt x="4176465" y="3820689"/>
                </a:cubicBezTo>
                <a:cubicBezTo>
                  <a:pt x="5980122" y="3820689"/>
                  <a:pt x="7521591" y="4024849"/>
                  <a:pt x="8139824" y="4313794"/>
                </a:cubicBezTo>
                <a:lnTo>
                  <a:pt x="8139824" y="213104"/>
                </a:lnTo>
                <a:close/>
                <a:moveTo>
                  <a:pt x="0" y="0"/>
                </a:moveTo>
                <a:lnTo>
                  <a:pt x="8352928" y="0"/>
                </a:lnTo>
                <a:lnTo>
                  <a:pt x="8352928" y="4447675"/>
                </a:lnTo>
                <a:lnTo>
                  <a:pt x="8352928" y="4547364"/>
                </a:lnTo>
                <a:lnTo>
                  <a:pt x="8352928" y="4672126"/>
                </a:lnTo>
                <a:cubicBezTo>
                  <a:pt x="7975242" y="4314965"/>
                  <a:pt x="6248935" y="4045415"/>
                  <a:pt x="4176465" y="4045415"/>
                </a:cubicBezTo>
                <a:cubicBezTo>
                  <a:pt x="2103994" y="4045415"/>
                  <a:pt x="377685" y="4314965"/>
                  <a:pt x="1" y="4672127"/>
                </a:cubicBezTo>
                <a:lnTo>
                  <a:pt x="1" y="4547460"/>
                </a:lnTo>
                <a:lnTo>
                  <a:pt x="0" y="454746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005508" y="3212976"/>
            <a:ext cx="7128792" cy="108012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r>
              <a:rPr lang="ko-KR" altLang="en-US" sz="4800" dirty="0" smtClean="0">
                <a:latin typeface="08서울한강체 M" pitchFamily="18" charset="-127"/>
                <a:ea typeface="08서울한강체 M" pitchFamily="18" charset="-127"/>
              </a:rPr>
              <a:t>  대한민국 </a:t>
            </a:r>
            <a:r>
              <a:rPr lang="ko-KR" altLang="en-US" sz="4800" dirty="0" err="1" smtClean="0">
                <a:latin typeface="08서울한강체 M" pitchFamily="18" charset="-127"/>
                <a:ea typeface="08서울한강체 M" pitchFamily="18" charset="-127"/>
              </a:rPr>
              <a:t>사회적기업</a:t>
            </a:r>
            <a:r>
              <a:rPr lang="ko-KR" altLang="en-US" sz="4800" dirty="0" smtClean="0">
                <a:latin typeface="08서울한강체 M" pitchFamily="18" charset="-127"/>
                <a:ea typeface="08서울한강체 M" pitchFamily="18" charset="-127"/>
              </a:rPr>
              <a:t> 모델</a:t>
            </a:r>
            <a:endParaRPr lang="ko-KR" altLang="en-US" sz="4800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13704" y="908720"/>
            <a:ext cx="3355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/>
              <a:t>1</a:t>
            </a:r>
            <a:r>
              <a:rPr lang="ko-KR" altLang="en-US" sz="2000" dirty="0" smtClean="0"/>
              <a:t>부</a:t>
            </a:r>
            <a:r>
              <a:rPr lang="en-US" altLang="ko-KR" sz="2000" dirty="0"/>
              <a:t> </a:t>
            </a:r>
            <a:r>
              <a:rPr lang="en-US" altLang="ko-KR" sz="2000" dirty="0" smtClean="0"/>
              <a:t>- </a:t>
            </a:r>
            <a:r>
              <a:rPr lang="ko-KR" altLang="en-US" sz="2000" dirty="0" smtClean="0"/>
              <a:t>세상을 바꾸는 사람들</a:t>
            </a:r>
            <a:endParaRPr lang="ko-KR" altLang="en-US" sz="2000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6516" y="5913276"/>
            <a:ext cx="2931668" cy="50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9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0785"/>
            <a:ext cx="3888987" cy="2840350"/>
            <a:chOff x="395328" y="2032485"/>
            <a:chExt cx="3888987" cy="2840350"/>
          </a:xfrm>
        </p:grpSpPr>
        <p:cxnSp>
          <p:nvCxnSpPr>
            <p:cNvPr id="91" name="직선 연결선 90"/>
            <p:cNvCxnSpPr/>
            <p:nvPr/>
          </p:nvCxnSpPr>
          <p:spPr>
            <a:xfrm>
              <a:off x="395328" y="2607573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395328" y="4598920"/>
              <a:ext cx="3888987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1" name="직선 연결선 130"/>
            <p:cNvCxnSpPr/>
            <p:nvPr/>
          </p:nvCxnSpPr>
          <p:spPr>
            <a:xfrm>
              <a:off x="395328" y="2032485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395328" y="4872835"/>
              <a:ext cx="3888432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68429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39844"/>
            <a:chOff x="388013" y="2030151"/>
            <a:chExt cx="3896900" cy="2839844"/>
          </a:xfrm>
        </p:grpSpPr>
        <p:sp>
          <p:nvSpPr>
            <p:cNvPr id="44" name="직사각형 43"/>
            <p:cNvSpPr/>
            <p:nvPr/>
          </p:nvSpPr>
          <p:spPr>
            <a:xfrm>
              <a:off x="388013" y="2036242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94436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19316" y="2003470"/>
            <a:ext cx="3896900" cy="2839844"/>
            <a:chOff x="388013" y="2030151"/>
            <a:chExt cx="3896900" cy="2839844"/>
          </a:xfrm>
        </p:grpSpPr>
        <p:sp>
          <p:nvSpPr>
            <p:cNvPr id="45" name="직사각형 44"/>
            <p:cNvSpPr/>
            <p:nvPr/>
          </p:nvSpPr>
          <p:spPr>
            <a:xfrm>
              <a:off x="388013" y="4594931"/>
              <a:ext cx="3896900" cy="27458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" name="직사각형 43"/>
            <p:cNvSpPr/>
            <p:nvPr/>
          </p:nvSpPr>
          <p:spPr>
            <a:xfrm>
              <a:off x="388013" y="2036242"/>
              <a:ext cx="3896900" cy="56555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315" y="317978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1476315" y="34636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6315" y="403126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6315" y="431509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32735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328" y="37474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21726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790817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13030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31308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16267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16267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16267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16267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16267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16267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31308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40933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25892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25892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25892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25892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25892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25892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40933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6" name="직선 연결선 45"/>
            <p:cNvCxnSpPr/>
            <p:nvPr/>
          </p:nvCxnSpPr>
          <p:spPr>
            <a:xfrm>
              <a:off x="395328" y="203015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5328" y="26100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5328" y="45949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395328" y="486999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3238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33035"/>
            <a:chOff x="4849937" y="339992"/>
            <a:chExt cx="3888987" cy="2833035"/>
          </a:xfrm>
        </p:grpSpPr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33739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4751"/>
            <a:ext cx="3888987" cy="2833035"/>
            <a:chOff x="4849937" y="339992"/>
            <a:chExt cx="3888987" cy="2833035"/>
          </a:xfrm>
        </p:grpSpPr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988089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3470"/>
            <a:ext cx="3896900" cy="2833035"/>
            <a:chOff x="4847694" y="339992"/>
            <a:chExt cx="3896900" cy="2833035"/>
          </a:xfrm>
        </p:grpSpPr>
        <p:sp>
          <p:nvSpPr>
            <p:cNvPr id="43" name="직사각형 42"/>
            <p:cNvSpPr/>
            <p:nvPr/>
          </p:nvSpPr>
          <p:spPr>
            <a:xfrm>
              <a:off x="4847694" y="2898239"/>
              <a:ext cx="3896900" cy="274581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26" name="직사각형 125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85" name="직선 연결선 8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TextBox 92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25" name="직선 연결선 124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23688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5755"/>
            <a:ext cx="3888987" cy="2834487"/>
            <a:chOff x="395288" y="3716338"/>
            <a:chExt cx="3888987" cy="2834487"/>
          </a:xfrm>
        </p:grpSpPr>
        <p:sp>
          <p:nvSpPr>
            <p:cNvPr id="169" name="직사각형 168"/>
            <p:cNvSpPr/>
            <p:nvPr/>
          </p:nvSpPr>
          <p:spPr>
            <a:xfrm>
              <a:off x="395288" y="6275125"/>
              <a:ext cx="3883669" cy="2757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7" name="직선 연결선 126"/>
            <p:cNvCxnSpPr/>
            <p:nvPr/>
          </p:nvCxnSpPr>
          <p:spPr>
            <a:xfrm>
              <a:off x="3952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14762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14762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4762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14762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14762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2632695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3952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/>
            <p:cNvSpPr txBox="1"/>
            <p:nvPr/>
          </p:nvSpPr>
          <p:spPr>
            <a:xfrm>
              <a:off x="49793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22168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9077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361299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67840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497938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497938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1596870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1596870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1596870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596870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1596870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1596870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056292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596870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2731268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816227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816227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816227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816227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816227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16227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2731268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3540893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3625852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625852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625852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625852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3625852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3625852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3540893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67" name="직선 연결선 166"/>
            <p:cNvCxnSpPr/>
            <p:nvPr/>
          </p:nvCxnSpPr>
          <p:spPr>
            <a:xfrm>
              <a:off x="3952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81239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3299"/>
            <a:ext cx="3888987" cy="2834487"/>
            <a:chOff x="395288" y="330611"/>
            <a:chExt cx="3888987" cy="2834487"/>
          </a:xfrm>
        </p:grpSpPr>
        <p:sp>
          <p:nvSpPr>
            <p:cNvPr id="169" name="직사각형 168"/>
            <p:cNvSpPr/>
            <p:nvPr/>
          </p:nvSpPr>
          <p:spPr>
            <a:xfrm>
              <a:off x="395288" y="2889398"/>
              <a:ext cx="3883669" cy="275700"/>
            </a:xfrm>
            <a:prstGeom prst="rect">
              <a:avLst/>
            </a:pr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27" name="직선 연결선 126"/>
            <p:cNvCxnSpPr/>
            <p:nvPr/>
          </p:nvCxnSpPr>
          <p:spPr>
            <a:xfrm>
              <a:off x="395288" y="9056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직선 연결선 127"/>
            <p:cNvCxnSpPr/>
            <p:nvPr/>
          </p:nvCxnSpPr>
          <p:spPr>
            <a:xfrm>
              <a:off x="1476275" y="11940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직선 연결선 128"/>
            <p:cNvCxnSpPr/>
            <p:nvPr/>
          </p:nvCxnSpPr>
          <p:spPr>
            <a:xfrm>
              <a:off x="1476275" y="14779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직선 연결선 129"/>
            <p:cNvCxnSpPr/>
            <p:nvPr/>
          </p:nvCxnSpPr>
          <p:spPr>
            <a:xfrm>
              <a:off x="1476275" y="17617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직선 연결선 130"/>
            <p:cNvCxnSpPr/>
            <p:nvPr/>
          </p:nvCxnSpPr>
          <p:spPr>
            <a:xfrm>
              <a:off x="1476275" y="23293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1476275" y="26132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직선 연결선 132"/>
            <p:cNvCxnSpPr/>
            <p:nvPr/>
          </p:nvCxnSpPr>
          <p:spPr>
            <a:xfrm>
              <a:off x="2632695" y="6204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직선 연결선 133"/>
            <p:cNvCxnSpPr/>
            <p:nvPr/>
          </p:nvCxnSpPr>
          <p:spPr>
            <a:xfrm>
              <a:off x="395288" y="20455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/>
            <p:cNvSpPr txBox="1"/>
            <p:nvPr/>
          </p:nvSpPr>
          <p:spPr>
            <a:xfrm>
              <a:off x="497938" y="48745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221686" y="34822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90777" y="63346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3612990" y="62884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678404" y="49477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497938" y="13425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497938" y="23414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1596870" y="92762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1596870" y="205989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1596870" y="121398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1596870" y="234148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1596870" y="14980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1596870" y="26277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056292" y="29034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596870" y="177967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2731268" y="9203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816227" y="20573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2816227" y="12066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816227" y="23437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816227" y="1490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816227" y="2627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2816227" y="17723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2731268" y="29034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3540893" y="92030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3625852" y="20573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625852" y="12066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625852" y="234370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625852" y="14907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3625852" y="2627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3625852" y="177235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3540893" y="290348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67" name="직선 연결선 166"/>
            <p:cNvCxnSpPr/>
            <p:nvPr/>
          </p:nvCxnSpPr>
          <p:spPr>
            <a:xfrm>
              <a:off x="395288" y="3306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7566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/>
          <p:cNvGrpSpPr/>
          <p:nvPr/>
        </p:nvGrpSpPr>
        <p:grpSpPr>
          <a:xfrm>
            <a:off x="2615448" y="2003470"/>
            <a:ext cx="3900768" cy="2840350"/>
            <a:chOff x="384450" y="3716338"/>
            <a:chExt cx="3900768" cy="2840350"/>
          </a:xfrm>
        </p:grpSpPr>
        <p:sp>
          <p:nvSpPr>
            <p:cNvPr id="2" name="직사각형 1"/>
            <p:cNvSpPr/>
            <p:nvPr/>
          </p:nvSpPr>
          <p:spPr>
            <a:xfrm>
              <a:off x="384450" y="3755894"/>
              <a:ext cx="3900768" cy="5040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26" name="직선 연결선 225"/>
            <p:cNvCxnSpPr/>
            <p:nvPr/>
          </p:nvCxnSpPr>
          <p:spPr>
            <a:xfrm>
              <a:off x="396231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직선 연결선 226"/>
            <p:cNvCxnSpPr/>
            <p:nvPr/>
          </p:nvCxnSpPr>
          <p:spPr>
            <a:xfrm>
              <a:off x="1477218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직선 연결선 227"/>
            <p:cNvCxnSpPr/>
            <p:nvPr/>
          </p:nvCxnSpPr>
          <p:spPr>
            <a:xfrm>
              <a:off x="1477218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>
              <a:off x="1477218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>
              <a:off x="1477218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>
              <a:off x="1477218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2633638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>
              <a:off x="396231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396231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TextBox 235"/>
            <p:cNvSpPr txBox="1"/>
            <p:nvPr/>
          </p:nvSpPr>
          <p:spPr>
            <a:xfrm>
              <a:off x="498881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22629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791720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613933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1679347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498881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98881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1597813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1597813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1597813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1597813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1597813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1597813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1057235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597813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732211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817170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2817170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2817170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2817170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817170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2817170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732211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3541836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3626795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3626795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626795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626795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3626795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3626795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3541836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67" name="직선 연결선 266"/>
            <p:cNvCxnSpPr/>
            <p:nvPr/>
          </p:nvCxnSpPr>
          <p:spPr>
            <a:xfrm>
              <a:off x="396231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직선 연결선 267"/>
            <p:cNvCxnSpPr/>
            <p:nvPr/>
          </p:nvCxnSpPr>
          <p:spPr>
            <a:xfrm>
              <a:off x="396231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153237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5222"/>
            <a:ext cx="3903617" cy="2840350"/>
            <a:chOff x="4851188" y="3716338"/>
            <a:chExt cx="3903617" cy="2840350"/>
          </a:xfrm>
        </p:grpSpPr>
        <p:sp>
          <p:nvSpPr>
            <p:cNvPr id="491" name="직사각형 490"/>
            <p:cNvSpPr/>
            <p:nvPr/>
          </p:nvSpPr>
          <p:spPr>
            <a:xfrm>
              <a:off x="4854037" y="3755894"/>
              <a:ext cx="3900768" cy="50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9" name="직선 연결선 268"/>
            <p:cNvCxnSpPr/>
            <p:nvPr/>
          </p:nvCxnSpPr>
          <p:spPr>
            <a:xfrm>
              <a:off x="4851188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5932175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5932175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5932175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5932175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5932175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7088595" y="4006200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4851188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4851188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TextBox 457"/>
            <p:cNvSpPr txBox="1"/>
            <p:nvPr/>
          </p:nvSpPr>
          <p:spPr>
            <a:xfrm>
              <a:off x="4953838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7677586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7246677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8068890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6134304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4953838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4953838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6052770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6052770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6052770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6052770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6052770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6052770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5512192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6052770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7187168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7272127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72127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72127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7272127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7272127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7272127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7187168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7996793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8081752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8081752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8081752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8081752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8081752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81752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7996793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89" name="직선 연결선 488"/>
            <p:cNvCxnSpPr/>
            <p:nvPr/>
          </p:nvCxnSpPr>
          <p:spPr>
            <a:xfrm>
              <a:off x="4851188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직선 연결선 489"/>
            <p:cNvCxnSpPr/>
            <p:nvPr/>
          </p:nvCxnSpPr>
          <p:spPr>
            <a:xfrm>
              <a:off x="4851188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3966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타원 7"/>
          <p:cNvSpPr/>
          <p:nvPr/>
        </p:nvSpPr>
        <p:spPr>
          <a:xfrm rot="10800000">
            <a:off x="2470674" y="1124744"/>
            <a:ext cx="4189558" cy="3738380"/>
          </a:xfrm>
          <a:custGeom>
            <a:avLst/>
            <a:gdLst/>
            <a:ahLst/>
            <a:cxnLst/>
            <a:rect l="l" t="t" r="r" b="b"/>
            <a:pathLst>
              <a:path w="4189558" h="3738380">
                <a:moveTo>
                  <a:pt x="3390922" y="0"/>
                </a:moveTo>
                <a:cubicBezTo>
                  <a:pt x="3877765" y="382306"/>
                  <a:pt x="4189558" y="976542"/>
                  <a:pt x="4189558" y="1643601"/>
                </a:cubicBezTo>
                <a:cubicBezTo>
                  <a:pt x="4189558" y="2800515"/>
                  <a:pt x="3251693" y="3738380"/>
                  <a:pt x="2094779" y="3738380"/>
                </a:cubicBezTo>
                <a:cubicBezTo>
                  <a:pt x="937865" y="3738380"/>
                  <a:pt x="0" y="2800515"/>
                  <a:pt x="0" y="1643601"/>
                </a:cubicBezTo>
                <a:cubicBezTo>
                  <a:pt x="0" y="976543"/>
                  <a:pt x="311793" y="382308"/>
                  <a:pt x="798634" y="2"/>
                </a:cubicBezTo>
                <a:lnTo>
                  <a:pt x="798634" y="245988"/>
                </a:lnTo>
                <a:cubicBezTo>
                  <a:pt x="798634" y="345413"/>
                  <a:pt x="879233" y="426012"/>
                  <a:pt x="978658" y="426012"/>
                </a:cubicBezTo>
                <a:lnTo>
                  <a:pt x="3210898" y="426012"/>
                </a:lnTo>
                <a:cubicBezTo>
                  <a:pt x="3310323" y="426012"/>
                  <a:pt x="3390922" y="345413"/>
                  <a:pt x="3390922" y="245988"/>
                </a:cubicBezTo>
                <a:close/>
              </a:path>
            </a:pathLst>
          </a:cu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u="sng"/>
          </a:p>
        </p:txBody>
      </p:sp>
      <p:sp>
        <p:nvSpPr>
          <p:cNvPr id="3" name="양쪽 모서리가 둥근 사각형 2"/>
          <p:cNvSpPr/>
          <p:nvPr/>
        </p:nvSpPr>
        <p:spPr>
          <a:xfrm>
            <a:off x="3384833" y="4559754"/>
            <a:ext cx="2353354" cy="343759"/>
          </a:xfrm>
          <a:prstGeom prst="round2Same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2738606" y="2629361"/>
            <a:ext cx="355417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spc="-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행복</a:t>
            </a:r>
            <a:r>
              <a:rPr lang="ko-KR" altLang="en-US" sz="4000" spc="-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의</a:t>
            </a:r>
            <a:r>
              <a:rPr lang="ko-KR" altLang="en-US" sz="6000" spc="-3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KoPub바탕체 Bold" pitchFamily="18" charset="-127"/>
                <a:ea typeface="KoPub바탕체 Bold" pitchFamily="18" charset="-127"/>
              </a:rPr>
              <a:t> 의미</a:t>
            </a:r>
            <a:endParaRPr lang="ko-KR" altLang="en-US" sz="6000" spc="-300" dirty="0">
              <a:solidFill>
                <a:schemeClr val="tx1">
                  <a:lumMod val="65000"/>
                  <a:lumOff val="35000"/>
                </a:schemeClr>
              </a:solidFill>
              <a:latin typeface="KoPub바탕체 Bold" pitchFamily="18" charset="-127"/>
              <a:ea typeface="KoPub바탕체 Bold" pitchFamily="18" charset="-127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21437" y="4544531"/>
            <a:ext cx="1484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6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발표자 </a:t>
            </a:r>
            <a:r>
              <a:rPr lang="en-US" altLang="ko-KR" sz="16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: </a:t>
            </a:r>
            <a:r>
              <a:rPr lang="ko-KR" altLang="en-US" sz="1600" dirty="0" smtClean="0">
                <a:solidFill>
                  <a:schemeClr val="bg1"/>
                </a:solidFill>
                <a:latin typeface="08서울한강체 M" pitchFamily="18" charset="-127"/>
                <a:ea typeface="08서울한강체 M" pitchFamily="18" charset="-127"/>
              </a:rPr>
              <a:t>홍길동</a:t>
            </a:r>
            <a:endParaRPr lang="ko-KR" altLang="en-US" sz="1600" dirty="0">
              <a:solidFill>
                <a:schemeClr val="bg1"/>
              </a:solidFill>
              <a:latin typeface="08서울한강체 M" pitchFamily="18" charset="-127"/>
              <a:ea typeface="08서울한강체 M" pitchFamily="18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0352" y="5625244"/>
            <a:ext cx="916869" cy="9214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125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타원 6"/>
          <p:cNvSpPr/>
          <p:nvPr/>
        </p:nvSpPr>
        <p:spPr>
          <a:xfrm>
            <a:off x="390215" y="332656"/>
            <a:ext cx="8352928" cy="4672127"/>
          </a:xfrm>
          <a:custGeom>
            <a:avLst/>
            <a:gdLst/>
            <a:ahLst/>
            <a:cxnLst/>
            <a:rect l="l" t="t" r="r" b="b"/>
            <a:pathLst>
              <a:path w="8352928" h="4672127">
                <a:moveTo>
                  <a:pt x="0" y="0"/>
                </a:moveTo>
                <a:lnTo>
                  <a:pt x="8352928" y="0"/>
                </a:lnTo>
                <a:lnTo>
                  <a:pt x="8352928" y="4447675"/>
                </a:lnTo>
                <a:lnTo>
                  <a:pt x="8352928" y="4547364"/>
                </a:lnTo>
                <a:lnTo>
                  <a:pt x="8352928" y="4672126"/>
                </a:lnTo>
                <a:cubicBezTo>
                  <a:pt x="8092495" y="4425846"/>
                  <a:pt x="7190824" y="4221224"/>
                  <a:pt x="5976577" y="4118007"/>
                </a:cubicBezTo>
                <a:lnTo>
                  <a:pt x="5976577" y="3893700"/>
                </a:lnTo>
                <a:cubicBezTo>
                  <a:pt x="6962412" y="3977139"/>
                  <a:pt x="7742134" y="4127925"/>
                  <a:pt x="8139824" y="4313794"/>
                </a:cubicBezTo>
                <a:lnTo>
                  <a:pt x="8139824" y="213104"/>
                </a:lnTo>
                <a:lnTo>
                  <a:pt x="213104" y="213104"/>
                </a:lnTo>
                <a:lnTo>
                  <a:pt x="213104" y="4313795"/>
                </a:lnTo>
                <a:cubicBezTo>
                  <a:pt x="610793" y="4127925"/>
                  <a:pt x="1390515" y="3977139"/>
                  <a:pt x="2376350" y="3893701"/>
                </a:cubicBezTo>
                <a:lnTo>
                  <a:pt x="2376350" y="4118007"/>
                </a:lnTo>
                <a:cubicBezTo>
                  <a:pt x="1162103" y="4221224"/>
                  <a:pt x="260432" y="4425847"/>
                  <a:pt x="1" y="4672127"/>
                </a:cubicBezTo>
                <a:lnTo>
                  <a:pt x="1" y="4547460"/>
                </a:lnTo>
                <a:lnTo>
                  <a:pt x="0" y="454746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/>
          <p:cNvSpPr txBox="1"/>
          <p:nvPr/>
        </p:nvSpPr>
        <p:spPr>
          <a:xfrm>
            <a:off x="1005508" y="3320988"/>
            <a:ext cx="7128792" cy="1080120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r>
              <a:rPr lang="ko-KR" altLang="en-US" sz="4800" dirty="0" smtClean="0">
                <a:latin typeface="08서울한강체 M" pitchFamily="18" charset="-127"/>
                <a:ea typeface="08서울한강체 M" pitchFamily="18" charset="-127"/>
              </a:rPr>
              <a:t>  </a:t>
            </a:r>
            <a:r>
              <a:rPr lang="ko-KR" altLang="en-US" sz="4800" dirty="0" err="1" smtClean="0">
                <a:latin typeface="08서울한강체 M" pitchFamily="18" charset="-127"/>
                <a:ea typeface="08서울한강체 M" pitchFamily="18" charset="-127"/>
              </a:rPr>
              <a:t>주목받는</a:t>
            </a:r>
            <a:r>
              <a:rPr lang="ko-KR" altLang="en-US" sz="4800" dirty="0" smtClean="0">
                <a:latin typeface="08서울한강체 M" pitchFamily="18" charset="-127"/>
                <a:ea typeface="08서울한강체 M" pitchFamily="18" charset="-127"/>
              </a:rPr>
              <a:t> </a:t>
            </a:r>
            <a:r>
              <a:rPr lang="ko-KR" altLang="en-US" sz="4800" dirty="0" err="1" smtClean="0">
                <a:latin typeface="08서울한강체 M" pitchFamily="18" charset="-127"/>
                <a:ea typeface="08서울한강체 M" pitchFamily="18" charset="-127"/>
              </a:rPr>
              <a:t>사회적기업</a:t>
            </a:r>
            <a:r>
              <a:rPr lang="ko-KR" altLang="en-US" sz="4800" dirty="0" smtClean="0">
                <a:latin typeface="08서울한강체 M" pitchFamily="18" charset="-127"/>
                <a:ea typeface="08서울한강체 M" pitchFamily="18" charset="-127"/>
              </a:rPr>
              <a:t> 사례</a:t>
            </a:r>
            <a:endParaRPr lang="ko-KR" altLang="en-US" sz="4800" dirty="0">
              <a:latin typeface="08서울한강체 M" pitchFamily="18" charset="-127"/>
              <a:ea typeface="08서울한강체 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13704" y="908720"/>
            <a:ext cx="335540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/>
              <a:t>1</a:t>
            </a:r>
            <a:r>
              <a:rPr lang="ko-KR" altLang="en-US" sz="2000" dirty="0" smtClean="0"/>
              <a:t>부</a:t>
            </a:r>
            <a:r>
              <a:rPr lang="en-US" altLang="ko-KR" sz="2000" dirty="0"/>
              <a:t> </a:t>
            </a:r>
            <a:r>
              <a:rPr lang="en-US" altLang="ko-KR" sz="2000" dirty="0" smtClean="0"/>
              <a:t>- </a:t>
            </a:r>
            <a:r>
              <a:rPr lang="ko-KR" altLang="en-US" sz="2000" dirty="0" smtClean="0"/>
              <a:t>세상을 바꾸는 사람들</a:t>
            </a:r>
            <a:endParaRPr lang="ko-KR" altLang="en-US" sz="2000" dirty="0"/>
          </a:p>
        </p:txBody>
      </p:sp>
      <p:sp>
        <p:nvSpPr>
          <p:cNvPr id="3" name="TextBox 2"/>
          <p:cNvSpPr txBox="1"/>
          <p:nvPr/>
        </p:nvSpPr>
        <p:spPr>
          <a:xfrm>
            <a:off x="3201902" y="4079726"/>
            <a:ext cx="27382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dirty="0" smtClean="0"/>
              <a:t>한국과 일본의 사례 중심</a:t>
            </a:r>
            <a:endParaRPr lang="ko-KR" altLang="en-US" dirty="0"/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6516" y="5913276"/>
            <a:ext cx="2931668" cy="50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62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0469" y="2001887"/>
            <a:ext cx="3903617" cy="2840350"/>
            <a:chOff x="395288" y="333375"/>
            <a:chExt cx="3903617" cy="2840350"/>
          </a:xfrm>
        </p:grpSpPr>
        <p:sp>
          <p:nvSpPr>
            <p:cNvPr id="173" name="직사각형 172"/>
            <p:cNvSpPr/>
            <p:nvPr/>
          </p:nvSpPr>
          <p:spPr>
            <a:xfrm>
              <a:off x="398137" y="2925936"/>
              <a:ext cx="3900768" cy="216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398137" y="372931"/>
              <a:ext cx="3900768" cy="504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69" name="직선 연결선 268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1476275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1476275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1476275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1476275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1476275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직선 연결선 454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6" name="직선 연결선 455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직선 연결선 456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TextBox 457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3" name="TextBox 462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4" name="TextBox 463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7" name="TextBox 466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8" name="TextBox 467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9" name="TextBox 468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0" name="TextBox 469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2" name="TextBox 471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3" name="TextBox 472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4" name="TextBox 473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7" name="TextBox 476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8" name="TextBox 477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9" name="TextBox 478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89" name="직선 연결선 488"/>
            <p:cNvCxnSpPr/>
            <p:nvPr/>
          </p:nvCxnSpPr>
          <p:spPr>
            <a:xfrm>
              <a:off x="395288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직선 연결선 489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79901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84930"/>
            <a:ext cx="3888987" cy="2876925"/>
            <a:chOff x="4847555" y="3679763"/>
            <a:chExt cx="3888987" cy="2876925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484755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5928542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5928542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5928542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5928542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5928542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708496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484755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484755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" name="TextBox 512"/>
            <p:cNvSpPr txBox="1"/>
            <p:nvPr/>
          </p:nvSpPr>
          <p:spPr>
            <a:xfrm>
              <a:off x="495020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767395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724304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806525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13067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495020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495020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604913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4913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04913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04913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04913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04913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550855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604913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18353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26849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26849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726849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726849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726849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726849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718353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799316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807811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807811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807811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807811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807811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807811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799316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4" name="직선 연결선 543"/>
            <p:cNvCxnSpPr/>
            <p:nvPr/>
          </p:nvCxnSpPr>
          <p:spPr>
            <a:xfrm>
              <a:off x="4847555" y="3679763"/>
              <a:ext cx="3888432" cy="0"/>
            </a:xfrm>
            <a:prstGeom prst="line">
              <a:avLst/>
            </a:prstGeom>
            <a:ln w="762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484755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3252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603" y="1952836"/>
            <a:ext cx="3888987" cy="2941618"/>
            <a:chOff x="395288" y="372626"/>
            <a:chExt cx="3888987" cy="2941618"/>
          </a:xfrm>
        </p:grpSpPr>
        <p:cxnSp>
          <p:nvCxnSpPr>
            <p:cNvPr id="504" name="직선 연결선 503"/>
            <p:cNvCxnSpPr/>
            <p:nvPr/>
          </p:nvCxnSpPr>
          <p:spPr>
            <a:xfrm>
              <a:off x="395288" y="104898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>
              <a:off x="1476275" y="13373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직선 연결선 505"/>
            <p:cNvCxnSpPr/>
            <p:nvPr/>
          </p:nvCxnSpPr>
          <p:spPr>
            <a:xfrm>
              <a:off x="1476275" y="16211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직선 연결선 506"/>
            <p:cNvCxnSpPr/>
            <p:nvPr/>
          </p:nvCxnSpPr>
          <p:spPr>
            <a:xfrm>
              <a:off x="1476275" y="19050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>
              <a:off x="1476275" y="247267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직선 연결선 508"/>
            <p:cNvCxnSpPr/>
            <p:nvPr/>
          </p:nvCxnSpPr>
          <p:spPr>
            <a:xfrm>
              <a:off x="1476275" y="27565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직선 연결선 509"/>
            <p:cNvCxnSpPr/>
            <p:nvPr/>
          </p:nvCxnSpPr>
          <p:spPr>
            <a:xfrm>
              <a:off x="2632695" y="76375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>
              <a:off x="395288" y="218884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직선 연결선 511"/>
            <p:cNvCxnSpPr/>
            <p:nvPr/>
          </p:nvCxnSpPr>
          <p:spPr>
            <a:xfrm>
              <a:off x="395288" y="3040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3" name="TextBox 512"/>
            <p:cNvSpPr txBox="1"/>
            <p:nvPr/>
          </p:nvSpPr>
          <p:spPr>
            <a:xfrm>
              <a:off x="497938" y="63074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3221686" y="49150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2790777" y="77674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3612990" y="77213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1678404" y="63805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497938" y="148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497938" y="248477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1596870" y="107090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1596870" y="220317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1596870" y="135726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1596870" y="24847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1596870" y="16413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1596870" y="27710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1056292" y="30467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1596870" y="192295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2731268" y="10635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2816227" y="22006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2816227" y="13499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2816227" y="24869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2" name="TextBox 531"/>
            <p:cNvSpPr txBox="1"/>
            <p:nvPr/>
          </p:nvSpPr>
          <p:spPr>
            <a:xfrm>
              <a:off x="2816227" y="16340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2816227" y="27710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4" name="TextBox 533"/>
            <p:cNvSpPr txBox="1"/>
            <p:nvPr/>
          </p:nvSpPr>
          <p:spPr>
            <a:xfrm>
              <a:off x="2816227" y="19156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5" name="TextBox 534"/>
            <p:cNvSpPr txBox="1"/>
            <p:nvPr/>
          </p:nvSpPr>
          <p:spPr>
            <a:xfrm>
              <a:off x="2731268" y="304677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6" name="TextBox 535"/>
            <p:cNvSpPr txBox="1"/>
            <p:nvPr/>
          </p:nvSpPr>
          <p:spPr>
            <a:xfrm>
              <a:off x="3540893" y="10635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3625852" y="220062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8" name="TextBox 537"/>
            <p:cNvSpPr txBox="1"/>
            <p:nvPr/>
          </p:nvSpPr>
          <p:spPr>
            <a:xfrm>
              <a:off x="3625852" y="13499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39" name="TextBox 538"/>
            <p:cNvSpPr txBox="1"/>
            <p:nvPr/>
          </p:nvSpPr>
          <p:spPr>
            <a:xfrm>
              <a:off x="3625852" y="248698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0" name="TextBox 539"/>
            <p:cNvSpPr txBox="1"/>
            <p:nvPr/>
          </p:nvSpPr>
          <p:spPr>
            <a:xfrm>
              <a:off x="3625852" y="16340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3625852" y="27710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3625852" y="19156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3540893" y="304677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44" name="직선 연결선 543"/>
            <p:cNvCxnSpPr/>
            <p:nvPr/>
          </p:nvCxnSpPr>
          <p:spPr>
            <a:xfrm>
              <a:off x="395288" y="372626"/>
              <a:ext cx="3888432" cy="0"/>
            </a:xfrm>
            <a:prstGeom prst="line">
              <a:avLst/>
            </a:prstGeom>
            <a:ln w="762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395288" y="331424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직선 연결선 171"/>
            <p:cNvCxnSpPr/>
            <p:nvPr/>
          </p:nvCxnSpPr>
          <p:spPr>
            <a:xfrm>
              <a:off x="395288" y="4783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1246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395288" y="333375"/>
            <a:chExt cx="3888987" cy="2840350"/>
          </a:xfrm>
        </p:grpSpPr>
        <p:cxnSp>
          <p:nvCxnSpPr>
            <p:cNvPr id="170" name="직선 연결선 169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Box 178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11" name="직선 연결선 210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직선 연결선 2"/>
            <p:cNvCxnSpPr/>
            <p:nvPr/>
          </p:nvCxnSpPr>
          <p:spPr>
            <a:xfrm>
              <a:off x="1473893" y="333375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33151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2899"/>
            <a:ext cx="3888987" cy="2840350"/>
            <a:chOff x="4847555" y="3716338"/>
            <a:chExt cx="3888987" cy="2840350"/>
          </a:xfrm>
        </p:grpSpPr>
        <p:cxnSp>
          <p:nvCxnSpPr>
            <p:cNvPr id="170" name="직선 연결선 169"/>
            <p:cNvCxnSpPr/>
            <p:nvPr/>
          </p:nvCxnSpPr>
          <p:spPr>
            <a:xfrm>
              <a:off x="484755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708496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484755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484755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extBox 178"/>
            <p:cNvSpPr txBox="1"/>
            <p:nvPr/>
          </p:nvSpPr>
          <p:spPr>
            <a:xfrm>
              <a:off x="495020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67395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24304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06525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613067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495020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495020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604913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604913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604913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604913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604913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604913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550855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604913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18353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726849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726849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726849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726849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726849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726849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718353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99316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807811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807811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807811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807811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807811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807811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99316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10" name="직선 연결선 209"/>
            <p:cNvCxnSpPr/>
            <p:nvPr/>
          </p:nvCxnSpPr>
          <p:spPr>
            <a:xfrm>
              <a:off x="4847555" y="371633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직선 연결선 210"/>
            <p:cNvCxnSpPr/>
            <p:nvPr/>
          </p:nvCxnSpPr>
          <p:spPr>
            <a:xfrm>
              <a:off x="484755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17496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6280"/>
            <a:ext cx="3888987" cy="2816876"/>
            <a:chOff x="398037" y="350441"/>
            <a:chExt cx="3888987" cy="2816876"/>
          </a:xfrm>
        </p:grpSpPr>
        <p:cxnSp>
          <p:nvCxnSpPr>
            <p:cNvPr id="136" name="직선 연결선 135"/>
            <p:cNvCxnSpPr/>
            <p:nvPr/>
          </p:nvCxnSpPr>
          <p:spPr>
            <a:xfrm>
              <a:off x="398037" y="90791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1479024" y="119630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1479024" y="148012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1479024" y="176395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1479024" y="23316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1479024" y="26154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2635444" y="622692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398037" y="204778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398037" y="28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3016" y="48967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216764" y="35044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2785855" y="63568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608068" y="6310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673482" y="4969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3016" y="13448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3016" y="234370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591948" y="9298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1591948" y="206210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591948" y="121620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1591948" y="23437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591948" y="15002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1591948" y="26300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1051370" y="29057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1948" y="178189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2726346" y="9225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811305" y="20595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2811305" y="12088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2811305" y="23459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2811305" y="14929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2811305" y="26300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2811305" y="17745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26346" y="29057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3535971" y="92252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3620930" y="20595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3620930" y="120888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3620930" y="234591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3620930" y="14929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3620930" y="263000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620930" y="177457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535971" y="290570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7260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779" y="1952836"/>
            <a:ext cx="3888987" cy="2942059"/>
            <a:chOff x="390525" y="3666969"/>
            <a:chExt cx="3888987" cy="2942059"/>
          </a:xfrm>
        </p:grpSpPr>
        <p:cxnSp>
          <p:nvCxnSpPr>
            <p:cNvPr id="371" name="직선 연결선 370"/>
            <p:cNvCxnSpPr/>
            <p:nvPr/>
          </p:nvCxnSpPr>
          <p:spPr>
            <a:xfrm>
              <a:off x="390525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/>
            <p:nvPr/>
          </p:nvCxnSpPr>
          <p:spPr>
            <a:xfrm>
              <a:off x="2627932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직선 연결선 372"/>
            <p:cNvCxnSpPr/>
            <p:nvPr/>
          </p:nvCxnSpPr>
          <p:spPr>
            <a:xfrm>
              <a:off x="390525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직선 연결선 373"/>
            <p:cNvCxnSpPr/>
            <p:nvPr/>
          </p:nvCxnSpPr>
          <p:spPr>
            <a:xfrm>
              <a:off x="390525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/>
            <p:cNvSpPr txBox="1"/>
            <p:nvPr/>
          </p:nvSpPr>
          <p:spPr>
            <a:xfrm>
              <a:off x="493175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216923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2786014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608227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673641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493175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93175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92107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92107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92107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92107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592107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92107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1051529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1592107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726505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11464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11464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11464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11464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811464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2811464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2726505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536130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21089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21089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21089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21089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621089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3621089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3536130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390525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2632094" y="3666969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632094" y="6556473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1" name="직선 연결선 410"/>
            <p:cNvCxnSpPr/>
            <p:nvPr/>
          </p:nvCxnSpPr>
          <p:spPr>
            <a:xfrm>
              <a:off x="390525" y="37170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84426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5790"/>
            <a:ext cx="3888987" cy="2942059"/>
            <a:chOff x="4852797" y="3666969"/>
            <a:chExt cx="3888987" cy="2942059"/>
          </a:xfrm>
        </p:grpSpPr>
        <p:sp>
          <p:nvSpPr>
            <p:cNvPr id="451" name="직사각형 450"/>
            <p:cNvSpPr/>
            <p:nvPr/>
          </p:nvSpPr>
          <p:spPr>
            <a:xfrm>
              <a:off x="7094366" y="3716338"/>
              <a:ext cx="1646863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2" name="직선 연결선 411"/>
            <p:cNvCxnSpPr/>
            <p:nvPr/>
          </p:nvCxnSpPr>
          <p:spPr>
            <a:xfrm>
              <a:off x="4852797" y="429142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09020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485279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52797" y="628277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TextBox 415"/>
            <p:cNvSpPr txBox="1"/>
            <p:nvPr/>
          </p:nvSpPr>
          <p:spPr>
            <a:xfrm>
              <a:off x="495544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767919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24828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807049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613591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495544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5544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605437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5437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5437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5437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5437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5437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551380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05437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18877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27373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7373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7373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7373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7373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7373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18877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99840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808336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8336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8336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8336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8336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8336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799840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7" name="직선 연결선 446"/>
            <p:cNvCxnSpPr/>
            <p:nvPr/>
          </p:nvCxnSpPr>
          <p:spPr>
            <a:xfrm>
              <a:off x="4852797" y="655668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직사각형 447"/>
            <p:cNvSpPr/>
            <p:nvPr/>
          </p:nvSpPr>
          <p:spPr>
            <a:xfrm>
              <a:off x="7094366" y="3666969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7094366" y="6556473"/>
              <a:ext cx="1646863" cy="5255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50" name="직선 연결선 449"/>
            <p:cNvCxnSpPr/>
            <p:nvPr/>
          </p:nvCxnSpPr>
          <p:spPr>
            <a:xfrm>
              <a:off x="4852797" y="37170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217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56416"/>
            <a:ext cx="3888987" cy="2948748"/>
            <a:chOff x="385762" y="296652"/>
            <a:chExt cx="3888987" cy="2948748"/>
          </a:xfrm>
        </p:grpSpPr>
        <p:cxnSp>
          <p:nvCxnSpPr>
            <p:cNvPr id="371" name="직선 연결선 370"/>
            <p:cNvCxnSpPr/>
            <p:nvPr/>
          </p:nvCxnSpPr>
          <p:spPr>
            <a:xfrm>
              <a:off x="385762" y="9211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/>
            <p:nvPr/>
          </p:nvCxnSpPr>
          <p:spPr>
            <a:xfrm>
              <a:off x="2623169" y="63588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직선 연결선 372"/>
            <p:cNvCxnSpPr/>
            <p:nvPr/>
          </p:nvCxnSpPr>
          <p:spPr>
            <a:xfrm>
              <a:off x="385762" y="206097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직선 연결선 373"/>
            <p:cNvCxnSpPr/>
            <p:nvPr/>
          </p:nvCxnSpPr>
          <p:spPr>
            <a:xfrm>
              <a:off x="385762" y="29124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5" name="TextBox 374"/>
            <p:cNvSpPr txBox="1"/>
            <p:nvPr/>
          </p:nvSpPr>
          <p:spPr>
            <a:xfrm>
              <a:off x="488412" y="50286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212160" y="36363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2781251" y="648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3603464" y="64425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668878" y="5101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488412" y="13579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88412" y="235689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87344" y="94303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87344" y="20753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87344" y="122939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87344" y="23568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587344" y="1513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87344" y="26431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1046766" y="29188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1587344" y="17950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721742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06701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06701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06701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06701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806701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2806701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2721742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531367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16326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16326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16326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16326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616326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3616326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3531367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385762" y="318637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2627331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1" name="직선 연결선 410"/>
            <p:cNvCxnSpPr/>
            <p:nvPr/>
          </p:nvCxnSpPr>
          <p:spPr>
            <a:xfrm>
              <a:off x="385762" y="346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0" name="직사각형 169"/>
            <p:cNvSpPr/>
            <p:nvPr/>
          </p:nvSpPr>
          <p:spPr>
            <a:xfrm>
              <a:off x="3481246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6" name="직사각형 175"/>
            <p:cNvSpPr/>
            <p:nvPr/>
          </p:nvSpPr>
          <p:spPr>
            <a:xfrm>
              <a:off x="2627331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7" name="직사각형 176"/>
            <p:cNvSpPr/>
            <p:nvPr/>
          </p:nvSpPr>
          <p:spPr>
            <a:xfrm>
              <a:off x="3481246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391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225" y="1949101"/>
            <a:ext cx="3895549" cy="2948748"/>
            <a:chOff x="4848034" y="296652"/>
            <a:chExt cx="3895549" cy="2948748"/>
          </a:xfrm>
        </p:grpSpPr>
        <p:sp>
          <p:nvSpPr>
            <p:cNvPr id="183" name="직사각형 182"/>
            <p:cNvSpPr/>
            <p:nvPr/>
          </p:nvSpPr>
          <p:spPr>
            <a:xfrm>
              <a:off x="7413786" y="346021"/>
              <a:ext cx="792542" cy="28765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2" name="직사각형 181"/>
            <p:cNvSpPr/>
            <p:nvPr/>
          </p:nvSpPr>
          <p:spPr>
            <a:xfrm>
              <a:off x="7951041" y="346021"/>
              <a:ext cx="792542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7093568" y="346021"/>
              <a:ext cx="792542" cy="284035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12" name="직선 연결선 411"/>
            <p:cNvCxnSpPr/>
            <p:nvPr/>
          </p:nvCxnSpPr>
          <p:spPr>
            <a:xfrm>
              <a:off x="4848034" y="9211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093568" y="633674"/>
              <a:ext cx="1638135" cy="22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4848034" y="206097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4848034" y="291245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6" name="TextBox 415"/>
            <p:cNvSpPr txBox="1"/>
            <p:nvPr/>
          </p:nvSpPr>
          <p:spPr>
            <a:xfrm>
              <a:off x="4950684" y="50286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7674432" y="36363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243523" y="64887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8065736" y="64425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6131150" y="5101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4950684" y="13579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50684" y="235689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6049616" y="94303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6049616" y="20753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6049616" y="122939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6049616" y="23568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6049616" y="15134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6049616" y="26431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5509038" y="291889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049616" y="17950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184014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7268973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7268973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7268973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7268973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68973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7268973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7184014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7993639" y="93571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8078598" y="207274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8078598" y="122208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8078598" y="235911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8078598" y="15061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8078598" y="26431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8078598" y="17877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7993639" y="291889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7" name="직선 연결선 446"/>
            <p:cNvCxnSpPr/>
            <p:nvPr/>
          </p:nvCxnSpPr>
          <p:spPr>
            <a:xfrm>
              <a:off x="4848034" y="318637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직선 연결선 449"/>
            <p:cNvCxnSpPr/>
            <p:nvPr/>
          </p:nvCxnSpPr>
          <p:spPr>
            <a:xfrm>
              <a:off x="4848034" y="3467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직사각형 177"/>
            <p:cNvSpPr/>
            <p:nvPr/>
          </p:nvSpPr>
          <p:spPr>
            <a:xfrm>
              <a:off x="7093568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9" name="직사각형 178"/>
            <p:cNvSpPr/>
            <p:nvPr/>
          </p:nvSpPr>
          <p:spPr>
            <a:xfrm>
              <a:off x="7947483" y="296652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0" name="직사각형 179"/>
            <p:cNvSpPr/>
            <p:nvPr/>
          </p:nvSpPr>
          <p:spPr>
            <a:xfrm>
              <a:off x="7093568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1" name="직사각형 180"/>
            <p:cNvSpPr/>
            <p:nvPr/>
          </p:nvSpPr>
          <p:spPr>
            <a:xfrm>
              <a:off x="7947483" y="3192845"/>
              <a:ext cx="792541" cy="52555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0413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모서리가 둥근 직사각형 3"/>
          <p:cNvSpPr/>
          <p:nvPr/>
        </p:nvSpPr>
        <p:spPr>
          <a:xfrm>
            <a:off x="646500" y="1412776"/>
            <a:ext cx="7848872" cy="2088455"/>
          </a:xfrm>
          <a:prstGeom prst="roundRect">
            <a:avLst/>
          </a:prstGeom>
          <a:solidFill>
            <a:schemeClr val="accent5">
              <a:lumMod val="75000"/>
            </a:schemeClr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모서리가 둥근 직사각형 5"/>
          <p:cNvSpPr/>
          <p:nvPr/>
        </p:nvSpPr>
        <p:spPr>
          <a:xfrm>
            <a:off x="754512" y="1503003"/>
            <a:ext cx="7632848" cy="1908000"/>
          </a:xfrm>
          <a:prstGeom prst="roundRect">
            <a:avLst/>
          </a:prstGeom>
          <a:noFill/>
          <a:ln w="19050"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225307" y="2072282"/>
            <a:ext cx="669125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bg1"/>
                </a:solidFill>
                <a:latin typeface="KoPub바탕체 Medium" pitchFamily="18" charset="-127"/>
                <a:ea typeface="KoPub바탕체 Medium" pitchFamily="18" charset="-127"/>
              </a:rPr>
              <a:t>우리 시대 심플하게 사는 법</a:t>
            </a:r>
            <a:endParaRPr lang="ko-KR" altLang="en-US" sz="4400" dirty="0">
              <a:solidFill>
                <a:schemeClr val="bg1"/>
              </a:solidFill>
              <a:latin typeface="KoPub바탕체 Medium" pitchFamily="18" charset="-127"/>
              <a:ea typeface="KoPub바탕체 Medium" pitchFamily="18" charset="-127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39005" y="4005064"/>
            <a:ext cx="14638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2012. 10. 16</a:t>
            </a:r>
            <a:endParaRPr lang="ko-KR" altLang="en-US" dirty="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1085" y="5949280"/>
            <a:ext cx="1359701" cy="49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863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6865"/>
            <a:ext cx="3888987" cy="2840350"/>
            <a:chOff x="4859338" y="332677"/>
            <a:chExt cx="3888987" cy="2840350"/>
          </a:xfrm>
        </p:grpSpPr>
        <p:cxnSp>
          <p:nvCxnSpPr>
            <p:cNvPr id="49" name="직선 연결선 48"/>
            <p:cNvCxnSpPr/>
            <p:nvPr/>
          </p:nvCxnSpPr>
          <p:spPr>
            <a:xfrm>
              <a:off x="4859338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5940325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5940325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5940325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5940325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5940325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7096745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4859338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485933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4859338" y="33267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485933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495431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67806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24715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06936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613478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5431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5431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05324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05324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05324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05324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05324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605324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51267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05324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18764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27260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7260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27260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27260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27260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727260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8764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799727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08223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08223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808223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808223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808223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808223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99727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900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0417"/>
            <a:ext cx="3888987" cy="2822739"/>
            <a:chOff x="396231" y="3733404"/>
            <a:chExt cx="3888987" cy="2822739"/>
          </a:xfrm>
        </p:grpSpPr>
        <p:cxnSp>
          <p:nvCxnSpPr>
            <p:cNvPr id="94" name="직선 연결선 93"/>
            <p:cNvCxnSpPr/>
            <p:nvPr/>
          </p:nvCxnSpPr>
          <p:spPr>
            <a:xfrm>
              <a:off x="396231" y="42908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1477218" y="45792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1477218" y="48630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1477218" y="51469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477218" y="57145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77218" y="59984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2633638" y="40056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96231" y="543074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96231" y="628222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96231" y="655614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TextBox 104"/>
            <p:cNvSpPr txBox="1"/>
            <p:nvPr/>
          </p:nvSpPr>
          <p:spPr>
            <a:xfrm>
              <a:off x="491210" y="38726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3214958" y="37334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784049" y="4018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3606262" y="40140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671676" y="3879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491210" y="47277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491210" y="572667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0142" y="431280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90142" y="54450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0142" y="459916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590142" y="57266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90142" y="48832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590142" y="60129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049564" y="62886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590142" y="516485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724540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09499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809499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809499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809499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809499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809499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724540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534165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19124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619124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619124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619124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619124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3619124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3534165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9056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6280"/>
            <a:ext cx="3888987" cy="2816876"/>
            <a:chOff x="4858503" y="3733404"/>
            <a:chExt cx="3888987" cy="2816876"/>
          </a:xfrm>
        </p:grpSpPr>
        <p:cxnSp>
          <p:nvCxnSpPr>
            <p:cNvPr id="136" name="직선 연결선 135"/>
            <p:cNvCxnSpPr/>
            <p:nvPr/>
          </p:nvCxnSpPr>
          <p:spPr>
            <a:xfrm>
              <a:off x="4858503" y="429088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5939490" y="45792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5939490" y="48630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39490" y="51469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5939490" y="57145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39490" y="59984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095910" y="4005655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4858503" y="543074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4858503" y="628222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53482" y="3872641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677230" y="3733404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7246321" y="4018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8068534" y="40140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6133948" y="3879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53482" y="47277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53482" y="572667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6052414" y="431280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6052414" y="54450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052414" y="459916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52414" y="57266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6052414" y="48832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52414" y="60129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511836" y="628867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52414" y="516485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186812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7271771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7271771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271771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7271771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271771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71771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186812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996437" y="430549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8081396" y="54425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8081396" y="45918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8081396" y="572888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8081396" y="48759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8081396" y="601297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81396" y="515754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7996437" y="6288670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0306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5399"/>
            <a:chOff x="4859685" y="1954822"/>
            <a:chExt cx="3888987" cy="2955399"/>
          </a:xfrm>
        </p:grpSpPr>
        <p:cxnSp>
          <p:nvCxnSpPr>
            <p:cNvPr id="134" name="직선 연결선 133"/>
            <p:cNvCxnSpPr/>
            <p:nvPr/>
          </p:nvCxnSpPr>
          <p:spPr>
            <a:xfrm>
              <a:off x="4859685" y="260171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직선 연결선 134"/>
            <p:cNvCxnSpPr/>
            <p:nvPr/>
          </p:nvCxnSpPr>
          <p:spPr>
            <a:xfrm>
              <a:off x="5940672" y="289009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5940672" y="31739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5940672" y="34577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5940672" y="402540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5940672" y="430923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01855" y="202662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7924986" y="231648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4859685" y="374157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4859685" y="459305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39805" y="202662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/>
            <p:cNvSpPr txBox="1"/>
            <p:nvPr/>
          </p:nvSpPr>
          <p:spPr>
            <a:xfrm>
              <a:off x="4962335" y="218347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7686083" y="204423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7255174" y="23294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8077387" y="232485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6142801" y="219078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962335" y="30385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4962335" y="403750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6061267" y="262363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6061267" y="37559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061267" y="290999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6061267" y="40375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6061267" y="319408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61267" y="43237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5520689" y="459949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61267" y="347568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195665" y="261631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7280624" y="37533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7280624" y="29026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280624" y="40397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7280624" y="31867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280624" y="43237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80624" y="3468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195665" y="45994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8005290" y="261631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8090249" y="37533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8090249" y="29026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8090249" y="40397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8090249" y="31867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8090249" y="43237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90249" y="346836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05290" y="459949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직사각형 181"/>
            <p:cNvSpPr/>
            <p:nvPr/>
          </p:nvSpPr>
          <p:spPr>
            <a:xfrm>
              <a:off x="5899334" y="195958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3" name="직사각형 182"/>
            <p:cNvSpPr/>
            <p:nvPr/>
          </p:nvSpPr>
          <p:spPr>
            <a:xfrm>
              <a:off x="7061384" y="195482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5" name="직사각형 184"/>
            <p:cNvSpPr/>
            <p:nvPr/>
          </p:nvSpPr>
          <p:spPr>
            <a:xfrm>
              <a:off x="7885296" y="232234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6" name="직선 연결선 185"/>
            <p:cNvCxnSpPr/>
            <p:nvPr/>
          </p:nvCxnSpPr>
          <p:spPr>
            <a:xfrm>
              <a:off x="4859685" y="202662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4859685" y="48669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7097092" y="231648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06498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4" name="직선 연결선 133"/>
          <p:cNvCxnSpPr/>
          <p:nvPr/>
        </p:nvCxnSpPr>
        <p:spPr>
          <a:xfrm>
            <a:off x="2627784" y="2599724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>
            <a:off x="3708771" y="288810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>
            <a:off x="3708771" y="3171934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>
            <a:off x="3708771" y="3455762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>
            <a:off x="3708771" y="4023418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>
            <a:off x="3708771" y="4307246"/>
            <a:ext cx="2808000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직선 연결선 139"/>
          <p:cNvCxnSpPr/>
          <p:nvPr/>
        </p:nvCxnSpPr>
        <p:spPr>
          <a:xfrm>
            <a:off x="4869954" y="2024636"/>
            <a:ext cx="0" cy="284035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5693085" y="2314498"/>
            <a:ext cx="0" cy="255048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직선 연결선 142"/>
          <p:cNvCxnSpPr/>
          <p:nvPr/>
        </p:nvCxnSpPr>
        <p:spPr>
          <a:xfrm>
            <a:off x="2627784" y="3739590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2627784" y="4591071"/>
            <a:ext cx="3888987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직선 연결선 144"/>
          <p:cNvCxnSpPr/>
          <p:nvPr/>
        </p:nvCxnSpPr>
        <p:spPr>
          <a:xfrm>
            <a:off x="3707904" y="2024636"/>
            <a:ext cx="0" cy="2568114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TextBox 145"/>
          <p:cNvSpPr txBox="1"/>
          <p:nvPr/>
        </p:nvSpPr>
        <p:spPr>
          <a:xfrm>
            <a:off x="2730434" y="2181484"/>
            <a:ext cx="81144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내        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5454182" y="2042247"/>
            <a:ext cx="49084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년 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023273" y="2327488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2011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5845486" y="2322872"/>
            <a:ext cx="52450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2012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910900" y="2188799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세 부 내 역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2730434" y="30366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동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2730434" y="4035514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비유동자산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3829366" y="2621648"/>
            <a:ext cx="84991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현금성자산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3829366" y="3753915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투 자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3829366" y="2908010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단기금융상품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3829366" y="4035514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유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3829366" y="3192098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재 고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3829366" y="43218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무 형 자 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3288788" y="4597513"/>
            <a:ext cx="83708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자 산 총 계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3829366" y="3473698"/>
            <a:ext cx="9444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기타유동자산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4963764" y="26143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20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048723" y="37513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048723" y="29006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5048723" y="40377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5048723" y="31847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5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5048723" y="43218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1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048723" y="34663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4963764" y="45975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39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5773389" y="261433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858348" y="375136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7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5858348" y="290069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5858348" y="4037725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5858348" y="31847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858348" y="432181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2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5858348" y="3466383"/>
            <a:ext cx="53572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3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5773389" y="4597513"/>
            <a:ext cx="62068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46</a:t>
            </a:r>
            <a:r>
              <a:rPr lang="ko-KR" altLang="en-US" sz="1050" dirty="0" err="1" smtClean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rPr>
              <a:t>억원</a:t>
            </a:r>
            <a:endParaRPr lang="ko-KR" altLang="en-US" sz="1050" dirty="0">
              <a:solidFill>
                <a:prstClr val="black"/>
              </a:solidFill>
              <a:latin typeface="나눔고딕" pitchFamily="50" charset="-127"/>
              <a:ea typeface="나눔고딕" pitchFamily="50" charset="-127"/>
            </a:endParaRPr>
          </a:p>
        </p:txBody>
      </p:sp>
      <p:sp>
        <p:nvSpPr>
          <p:cNvPr id="182" name="직사각형 181"/>
          <p:cNvSpPr/>
          <p:nvPr/>
        </p:nvSpPr>
        <p:spPr>
          <a:xfrm>
            <a:off x="3667433" y="1957600"/>
            <a:ext cx="82675" cy="26305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4829483" y="1952836"/>
            <a:ext cx="82675" cy="29553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653395" y="2320361"/>
            <a:ext cx="82675" cy="258787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187" name="직선 연결선 186"/>
          <p:cNvCxnSpPr/>
          <p:nvPr/>
        </p:nvCxnSpPr>
        <p:spPr>
          <a:xfrm>
            <a:off x="2627784" y="4864986"/>
            <a:ext cx="388843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4865191" y="2314498"/>
            <a:ext cx="1646262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모서리가 둥근 직사각형 2"/>
          <p:cNvSpPr/>
          <p:nvPr/>
        </p:nvSpPr>
        <p:spPr>
          <a:xfrm>
            <a:off x="2627784" y="2025934"/>
            <a:ext cx="3892548" cy="90136"/>
          </a:xfrm>
          <a:custGeom>
            <a:avLst/>
            <a:gdLst>
              <a:gd name="connsiteX0" fmla="*/ 0 w 3892548"/>
              <a:gd name="connsiteY0" fmla="*/ 290133 h 381573"/>
              <a:gd name="connsiteX1" fmla="*/ 0 w 3892548"/>
              <a:gd name="connsiteY1" fmla="*/ 0 h 381573"/>
              <a:gd name="connsiteX2" fmla="*/ 914015 w 3892548"/>
              <a:gd name="connsiteY2" fmla="*/ 0 h 381573"/>
              <a:gd name="connsiteX3" fmla="*/ 1058946 w 3892548"/>
              <a:gd name="connsiteY3" fmla="*/ 90136 h 381573"/>
              <a:gd name="connsiteX4" fmla="*/ 1203877 w 3892548"/>
              <a:gd name="connsiteY4" fmla="*/ 0 h 381573"/>
              <a:gd name="connsiteX5" fmla="*/ 3892548 w 3892548"/>
              <a:gd name="connsiteY5" fmla="*/ 0 h 381573"/>
              <a:gd name="connsiteX6" fmla="*/ 3892548 w 3892548"/>
              <a:gd name="connsiteY6" fmla="*/ 290133 h 381573"/>
              <a:gd name="connsiteX7" fmla="*/ 91440 w 3892548"/>
              <a:gd name="connsiteY7" fmla="*/ 381573 h 381573"/>
              <a:gd name="connsiteX0" fmla="*/ 0 w 3892548"/>
              <a:gd name="connsiteY0" fmla="*/ 290133 h 290133"/>
              <a:gd name="connsiteX1" fmla="*/ 0 w 3892548"/>
              <a:gd name="connsiteY1" fmla="*/ 0 h 290133"/>
              <a:gd name="connsiteX2" fmla="*/ 914015 w 3892548"/>
              <a:gd name="connsiteY2" fmla="*/ 0 h 290133"/>
              <a:gd name="connsiteX3" fmla="*/ 1058946 w 3892548"/>
              <a:gd name="connsiteY3" fmla="*/ 90136 h 290133"/>
              <a:gd name="connsiteX4" fmla="*/ 1203877 w 3892548"/>
              <a:gd name="connsiteY4" fmla="*/ 0 h 290133"/>
              <a:gd name="connsiteX5" fmla="*/ 3892548 w 3892548"/>
              <a:gd name="connsiteY5" fmla="*/ 0 h 290133"/>
              <a:gd name="connsiteX6" fmla="*/ 3892548 w 3892548"/>
              <a:gd name="connsiteY6" fmla="*/ 290133 h 290133"/>
              <a:gd name="connsiteX0" fmla="*/ 0 w 3892548"/>
              <a:gd name="connsiteY0" fmla="*/ 0 h 290133"/>
              <a:gd name="connsiteX1" fmla="*/ 914015 w 3892548"/>
              <a:gd name="connsiteY1" fmla="*/ 0 h 290133"/>
              <a:gd name="connsiteX2" fmla="*/ 1058946 w 3892548"/>
              <a:gd name="connsiteY2" fmla="*/ 90136 h 290133"/>
              <a:gd name="connsiteX3" fmla="*/ 1203877 w 3892548"/>
              <a:gd name="connsiteY3" fmla="*/ 0 h 290133"/>
              <a:gd name="connsiteX4" fmla="*/ 3892548 w 3892548"/>
              <a:gd name="connsiteY4" fmla="*/ 0 h 290133"/>
              <a:gd name="connsiteX5" fmla="*/ 3892548 w 3892548"/>
              <a:gd name="connsiteY5" fmla="*/ 290133 h 290133"/>
              <a:gd name="connsiteX0" fmla="*/ 0 w 3892548"/>
              <a:gd name="connsiteY0" fmla="*/ 0 h 90136"/>
              <a:gd name="connsiteX1" fmla="*/ 914015 w 3892548"/>
              <a:gd name="connsiteY1" fmla="*/ 0 h 90136"/>
              <a:gd name="connsiteX2" fmla="*/ 1058946 w 3892548"/>
              <a:gd name="connsiteY2" fmla="*/ 90136 h 90136"/>
              <a:gd name="connsiteX3" fmla="*/ 1203877 w 3892548"/>
              <a:gd name="connsiteY3" fmla="*/ 0 h 90136"/>
              <a:gd name="connsiteX4" fmla="*/ 3892548 w 3892548"/>
              <a:gd name="connsiteY4" fmla="*/ 0 h 9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92548" h="90136">
                <a:moveTo>
                  <a:pt x="0" y="0"/>
                </a:moveTo>
                <a:lnTo>
                  <a:pt x="914015" y="0"/>
                </a:lnTo>
                <a:cubicBezTo>
                  <a:pt x="977847" y="0"/>
                  <a:pt x="1033221" y="36217"/>
                  <a:pt x="1058946" y="90136"/>
                </a:cubicBezTo>
                <a:cubicBezTo>
                  <a:pt x="1084672" y="36217"/>
                  <a:pt x="1140045" y="0"/>
                  <a:pt x="1203877" y="0"/>
                </a:cubicBezTo>
                <a:lnTo>
                  <a:pt x="3892548" y="0"/>
                </a:lnTo>
              </a:path>
            </a:pathLst>
          </a:cu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6" name="그룹 55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7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221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5380" y="1952836"/>
            <a:ext cx="3888987" cy="2957950"/>
            <a:chOff x="387973" y="259024"/>
            <a:chExt cx="3888987" cy="2957950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87973" y="908463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68960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68960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68960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68960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68960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0143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453274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87973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387973" y="2899810"/>
              <a:ext cx="3888987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1468093" y="33337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Box 14"/>
            <p:cNvSpPr txBox="1"/>
            <p:nvPr/>
          </p:nvSpPr>
          <p:spPr>
            <a:xfrm>
              <a:off x="490623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214371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783462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05675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71089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90623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0623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89555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89555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89555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89555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89555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89555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048977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89555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72395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0891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0891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0891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0891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0891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0891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72395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53357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1853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1853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1853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1853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1853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1853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53357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1427622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직사각형 46"/>
            <p:cNvSpPr/>
            <p:nvPr/>
          </p:nvSpPr>
          <p:spPr>
            <a:xfrm>
              <a:off x="2589672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직사각형 47"/>
            <p:cNvSpPr/>
            <p:nvPr/>
          </p:nvSpPr>
          <p:spPr>
            <a:xfrm>
              <a:off x="3413584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직선 연결선 48"/>
            <p:cNvCxnSpPr/>
            <p:nvPr/>
          </p:nvCxnSpPr>
          <p:spPr>
            <a:xfrm>
              <a:off x="387973" y="333375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387973" y="3173725"/>
              <a:ext cx="3888432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2625380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68421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49765"/>
            <a:ext cx="3888987" cy="2955399"/>
            <a:chOff x="395288" y="3641952"/>
            <a:chExt cx="3888987" cy="2955399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395288" y="65541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632695" y="400361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395288" y="371375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395288" y="428884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>
              <a:off x="1476275" y="457722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직선 연결선 360"/>
            <p:cNvCxnSpPr/>
            <p:nvPr/>
          </p:nvCxnSpPr>
          <p:spPr>
            <a:xfrm>
              <a:off x="1476275" y="486105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/>
            <p:nvPr/>
          </p:nvCxnSpPr>
          <p:spPr>
            <a:xfrm>
              <a:off x="1476275" y="514487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직선 연결선 362"/>
            <p:cNvCxnSpPr/>
            <p:nvPr/>
          </p:nvCxnSpPr>
          <p:spPr>
            <a:xfrm>
              <a:off x="1476275" y="571253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직선 연결선 363"/>
            <p:cNvCxnSpPr/>
            <p:nvPr/>
          </p:nvCxnSpPr>
          <p:spPr>
            <a:xfrm>
              <a:off x="1476275" y="599636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직선 연결선 364"/>
            <p:cNvCxnSpPr/>
            <p:nvPr/>
          </p:nvCxnSpPr>
          <p:spPr>
            <a:xfrm>
              <a:off x="2637458" y="371375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직선 연결선 365"/>
            <p:cNvCxnSpPr/>
            <p:nvPr/>
          </p:nvCxnSpPr>
          <p:spPr>
            <a:xfrm>
              <a:off x="3460589" y="400361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직선 연결선 366"/>
            <p:cNvCxnSpPr/>
            <p:nvPr/>
          </p:nvCxnSpPr>
          <p:spPr>
            <a:xfrm>
              <a:off x="395288" y="542870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직선 연결선 367"/>
            <p:cNvCxnSpPr/>
            <p:nvPr/>
          </p:nvCxnSpPr>
          <p:spPr>
            <a:xfrm>
              <a:off x="395288" y="628018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직선 연결선 368"/>
            <p:cNvCxnSpPr/>
            <p:nvPr/>
          </p:nvCxnSpPr>
          <p:spPr>
            <a:xfrm>
              <a:off x="1475408" y="371375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TextBox 369"/>
            <p:cNvSpPr txBox="1"/>
            <p:nvPr/>
          </p:nvSpPr>
          <p:spPr>
            <a:xfrm>
              <a:off x="497938" y="387060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3221686" y="373136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2790777" y="401660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3612990" y="401198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1678404" y="38779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497938" y="47257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497938" y="572463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596870" y="431076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1596870" y="544303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1596870" y="459712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1596870" y="572463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96870" y="488121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96870" y="60109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056292" y="628662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96870" y="516281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2731268" y="430344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816227" y="5440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2816227" y="4589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2816227" y="57268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816227" y="48738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816227" y="60109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16227" y="51554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731268" y="62866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3540893" y="430344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625852" y="54404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3625852" y="4589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3625852" y="57268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3625852" y="48738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625852" y="60109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25852" y="515549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540893" y="628662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434937" y="364671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2596987" y="364195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3420899" y="400947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762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5399"/>
            <a:chOff x="396231" y="3639582"/>
            <a:chExt cx="3888987" cy="2955399"/>
          </a:xfrm>
        </p:grpSpPr>
        <p:cxnSp>
          <p:nvCxnSpPr>
            <p:cNvPr id="45" name="직선 연결선 44"/>
            <p:cNvCxnSpPr/>
            <p:nvPr/>
          </p:nvCxnSpPr>
          <p:spPr>
            <a:xfrm>
              <a:off x="396231" y="65517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직선 연결선 45"/>
            <p:cNvCxnSpPr/>
            <p:nvPr/>
          </p:nvCxnSpPr>
          <p:spPr>
            <a:xfrm>
              <a:off x="2633638" y="4001244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>
              <a:off x="396231" y="371138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96231" y="4286470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직선 연결선 48"/>
            <p:cNvCxnSpPr/>
            <p:nvPr/>
          </p:nvCxnSpPr>
          <p:spPr>
            <a:xfrm>
              <a:off x="2638401" y="3711382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3461532" y="4001244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396231" y="542633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396231" y="6277817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76351" y="3711382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Box 53"/>
            <p:cNvSpPr txBox="1"/>
            <p:nvPr/>
          </p:nvSpPr>
          <p:spPr>
            <a:xfrm>
              <a:off x="498881" y="3868230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222629" y="3728993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91720" y="4014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613933" y="4009618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347" y="387554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98881" y="47233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498881" y="572226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597813" y="4308394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597813" y="54406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597813" y="459475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597813" y="57222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97813" y="4878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597813" y="60085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057235" y="628425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597813" y="516044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732211" y="43010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2817170" y="54381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817170" y="45874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817170" y="57244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817170" y="48715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817170" y="60085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817170" y="51531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732211" y="628425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541836" y="430107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626795" y="543810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3626795" y="45874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3626795" y="572447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626795" y="48715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26795" y="600855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626795" y="515312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541836" y="6284259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1435880" y="3644346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6" name="직사각형 85"/>
            <p:cNvSpPr/>
            <p:nvPr/>
          </p:nvSpPr>
          <p:spPr>
            <a:xfrm>
              <a:off x="2597930" y="3639582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7" name="직사각형 86"/>
            <p:cNvSpPr/>
            <p:nvPr/>
          </p:nvSpPr>
          <p:spPr>
            <a:xfrm>
              <a:off x="3421842" y="4007107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81602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47214"/>
            <a:ext cx="3888987" cy="2957950"/>
            <a:chOff x="384450" y="259024"/>
            <a:chExt cx="3888987" cy="2957950"/>
          </a:xfrm>
        </p:grpSpPr>
        <p:cxnSp>
          <p:nvCxnSpPr>
            <p:cNvPr id="407" name="직선 연결선 406"/>
            <p:cNvCxnSpPr/>
            <p:nvPr/>
          </p:nvCxnSpPr>
          <p:spPr>
            <a:xfrm>
              <a:off x="384450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621857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>
            <a:xfrm>
              <a:off x="384450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384450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2626620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3449751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384450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직선 연결선 418"/>
            <p:cNvCxnSpPr/>
            <p:nvPr/>
          </p:nvCxnSpPr>
          <p:spPr>
            <a:xfrm>
              <a:off x="384450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직선 연결선 419"/>
            <p:cNvCxnSpPr/>
            <p:nvPr/>
          </p:nvCxnSpPr>
          <p:spPr>
            <a:xfrm>
              <a:off x="1464570" y="326060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1" name="TextBox 420"/>
            <p:cNvSpPr txBox="1"/>
            <p:nvPr/>
          </p:nvSpPr>
          <p:spPr>
            <a:xfrm>
              <a:off x="487100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3210848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2779939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3602152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1667566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487100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487100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1586032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586032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586032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1586032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1586032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3" name="TextBox 432"/>
            <p:cNvSpPr txBox="1"/>
            <p:nvPr/>
          </p:nvSpPr>
          <p:spPr>
            <a:xfrm>
              <a:off x="1586032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4" name="TextBox 433"/>
            <p:cNvSpPr txBox="1"/>
            <p:nvPr/>
          </p:nvSpPr>
          <p:spPr>
            <a:xfrm>
              <a:off x="1045454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1586032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2720430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7" name="TextBox 436"/>
            <p:cNvSpPr txBox="1"/>
            <p:nvPr/>
          </p:nvSpPr>
          <p:spPr>
            <a:xfrm>
              <a:off x="2805389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2805389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2805389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0" name="TextBox 439"/>
            <p:cNvSpPr txBox="1"/>
            <p:nvPr/>
          </p:nvSpPr>
          <p:spPr>
            <a:xfrm>
              <a:off x="2805389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1" name="TextBox 440"/>
            <p:cNvSpPr txBox="1"/>
            <p:nvPr/>
          </p:nvSpPr>
          <p:spPr>
            <a:xfrm>
              <a:off x="2805389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2805389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3" name="TextBox 442"/>
            <p:cNvSpPr txBox="1"/>
            <p:nvPr/>
          </p:nvSpPr>
          <p:spPr>
            <a:xfrm>
              <a:off x="2720430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4" name="TextBox 443"/>
            <p:cNvSpPr txBox="1"/>
            <p:nvPr/>
          </p:nvSpPr>
          <p:spPr>
            <a:xfrm>
              <a:off x="3530055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5" name="TextBox 444"/>
            <p:cNvSpPr txBox="1"/>
            <p:nvPr/>
          </p:nvSpPr>
          <p:spPr>
            <a:xfrm>
              <a:off x="3615014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6" name="TextBox 445"/>
            <p:cNvSpPr txBox="1"/>
            <p:nvPr/>
          </p:nvSpPr>
          <p:spPr>
            <a:xfrm>
              <a:off x="3615014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7" name="TextBox 446"/>
            <p:cNvSpPr txBox="1"/>
            <p:nvPr/>
          </p:nvSpPr>
          <p:spPr>
            <a:xfrm>
              <a:off x="3615014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3615014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9" name="TextBox 448"/>
            <p:cNvSpPr txBox="1"/>
            <p:nvPr/>
          </p:nvSpPr>
          <p:spPr>
            <a:xfrm>
              <a:off x="3615014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0" name="TextBox 449"/>
            <p:cNvSpPr txBox="1"/>
            <p:nvPr/>
          </p:nvSpPr>
          <p:spPr>
            <a:xfrm>
              <a:off x="3615014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1" name="TextBox 450"/>
            <p:cNvSpPr txBox="1"/>
            <p:nvPr/>
          </p:nvSpPr>
          <p:spPr>
            <a:xfrm>
              <a:off x="3530055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1424099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2586149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3410061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5985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47214"/>
            <a:ext cx="3888987" cy="2957950"/>
            <a:chOff x="4846722" y="259024"/>
            <a:chExt cx="3888987" cy="2957950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4846722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7084129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4846722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7088892" y="33337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7912023" y="62323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4846722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4846722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5926842" y="33337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" name="TextBox 191"/>
            <p:cNvSpPr txBox="1"/>
            <p:nvPr/>
          </p:nvSpPr>
          <p:spPr>
            <a:xfrm>
              <a:off x="4949372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673120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42211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64424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6129838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4949372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4949372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6048304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6048304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6048304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6048304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6048304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6048304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507726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6048304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7182702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7267661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7267661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267661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67661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7267661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7267661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7182702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7992327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8077286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077286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8077286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77286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8077286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8077286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992327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직사각형 222"/>
            <p:cNvSpPr/>
            <p:nvPr/>
          </p:nvSpPr>
          <p:spPr>
            <a:xfrm>
              <a:off x="5886371" y="25902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4" name="직사각형 223"/>
            <p:cNvSpPr/>
            <p:nvPr/>
          </p:nvSpPr>
          <p:spPr>
            <a:xfrm>
              <a:off x="7048421" y="26157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7872333" y="62910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7044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79512" y="260648"/>
            <a:ext cx="8208912" cy="6336704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자유형 10"/>
          <p:cNvSpPr/>
          <p:nvPr/>
        </p:nvSpPr>
        <p:spPr>
          <a:xfrm>
            <a:off x="333375" y="1124744"/>
            <a:ext cx="8562975" cy="5000625"/>
          </a:xfrm>
          <a:custGeom>
            <a:avLst/>
            <a:gdLst>
              <a:gd name="connsiteX0" fmla="*/ 8562975 w 8562975"/>
              <a:gd name="connsiteY0" fmla="*/ 0 h 5000625"/>
              <a:gd name="connsiteX1" fmla="*/ 0 w 8562975"/>
              <a:gd name="connsiteY1" fmla="*/ 1590675 h 5000625"/>
              <a:gd name="connsiteX2" fmla="*/ 0 w 8562975"/>
              <a:gd name="connsiteY2" fmla="*/ 4314825 h 5000625"/>
              <a:gd name="connsiteX3" fmla="*/ 8562975 w 8562975"/>
              <a:gd name="connsiteY3" fmla="*/ 5000625 h 5000625"/>
              <a:gd name="connsiteX4" fmla="*/ 8562975 w 8562975"/>
              <a:gd name="connsiteY4" fmla="*/ 0 h 500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2975" h="5000625">
                <a:moveTo>
                  <a:pt x="8562975" y="0"/>
                </a:moveTo>
                <a:lnTo>
                  <a:pt x="0" y="1590675"/>
                </a:lnTo>
                <a:lnTo>
                  <a:pt x="0" y="4314825"/>
                </a:lnTo>
                <a:lnTo>
                  <a:pt x="8562975" y="5000625"/>
                </a:lnTo>
                <a:lnTo>
                  <a:pt x="856297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>
            <a:noFill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539552" y="2852936"/>
            <a:ext cx="7095212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4400" dirty="0" smtClean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긍정에너지가 가지고 온 변화</a:t>
            </a:r>
            <a:endParaRPr lang="ko-KR" altLang="en-US" sz="4400" dirty="0">
              <a:solidFill>
                <a:schemeClr val="accent5">
                  <a:lumMod val="50000"/>
                </a:schemeClr>
              </a:solidFill>
              <a:latin typeface="BC 카드 B" pitchFamily="18" charset="-127"/>
              <a:ea typeface="BC 카드 B" pitchFamily="18" charset="-127"/>
            </a:endParaRPr>
          </a:p>
        </p:txBody>
      </p:sp>
      <p:cxnSp>
        <p:nvCxnSpPr>
          <p:cNvPr id="5" name="직선 연결선 4"/>
          <p:cNvCxnSpPr/>
          <p:nvPr/>
        </p:nvCxnSpPr>
        <p:spPr>
          <a:xfrm>
            <a:off x="683568" y="3710781"/>
            <a:ext cx="7056784" cy="436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611560" y="3734197"/>
            <a:ext cx="48125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2800" dirty="0" smtClean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중소기업 조직문화를 중심으로</a:t>
            </a:r>
            <a:endParaRPr lang="ko-KR" altLang="en-US" sz="2800" dirty="0">
              <a:solidFill>
                <a:schemeClr val="accent5">
                  <a:lumMod val="50000"/>
                </a:schemeClr>
              </a:solidFill>
              <a:latin typeface="BC 카드 B" pitchFamily="18" charset="-127"/>
              <a:ea typeface="BC 카드 B" pitchFamily="18" charset="-127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3568" y="4814729"/>
            <a:ext cx="16081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2000" dirty="0" smtClean="0">
                <a:solidFill>
                  <a:schemeClr val="accent5">
                    <a:lumMod val="50000"/>
                  </a:schemeClr>
                </a:solidFill>
                <a:latin typeface="BC 카드 B" pitchFamily="18" charset="-127"/>
                <a:ea typeface="BC 카드 B" pitchFamily="18" charset="-127"/>
              </a:rPr>
              <a:t>2012. 10. 16</a:t>
            </a:r>
            <a:endParaRPr lang="ko-KR" altLang="en-US" sz="2000" dirty="0">
              <a:solidFill>
                <a:schemeClr val="accent5">
                  <a:lumMod val="50000"/>
                </a:schemeClr>
              </a:solidFill>
              <a:latin typeface="BC 카드 B" pitchFamily="18" charset="-127"/>
              <a:ea typeface="BC 카드 B" pitchFamily="18" charset="-127"/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8" y="584684"/>
            <a:ext cx="2011684" cy="457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3441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1997842"/>
            <a:ext cx="3888987" cy="2862316"/>
            <a:chOff x="4849937" y="310711"/>
            <a:chExt cx="3888987" cy="2862316"/>
          </a:xfrm>
        </p:grpSpPr>
        <p:sp>
          <p:nvSpPr>
            <p:cNvPr id="174" name="직사각형 173"/>
            <p:cNvSpPr/>
            <p:nvPr/>
          </p:nvSpPr>
          <p:spPr>
            <a:xfrm>
              <a:off x="4849937" y="339992"/>
              <a:ext cx="3883669" cy="559846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75" name="직선 연결선 174"/>
            <p:cNvCxnSpPr/>
            <p:nvPr/>
          </p:nvCxnSpPr>
          <p:spPr>
            <a:xfrm>
              <a:off x="5930924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>
              <a:off x="5930924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5930924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5930924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5930924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7087344" y="622539"/>
              <a:ext cx="1646262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4849937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>
              <a:off x="4849937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extBox 184"/>
            <p:cNvSpPr txBox="1"/>
            <p:nvPr/>
          </p:nvSpPr>
          <p:spPr>
            <a:xfrm>
              <a:off x="495258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67633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724542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806763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613305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white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495258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495258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05151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605151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605151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605151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605151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605151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551094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605151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718591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27087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27087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27087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27087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727087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727087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718591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799554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808050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808050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808050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808050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808050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808050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799554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99" name="직선 연결선 298"/>
            <p:cNvCxnSpPr/>
            <p:nvPr/>
          </p:nvCxnSpPr>
          <p:spPr>
            <a:xfrm>
              <a:off x="4849937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5930924" y="310711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>
              <a:off x="7079410" y="310711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>
              <a:off x="7913628" y="617949"/>
              <a:ext cx="0" cy="130805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671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6082" y="1996155"/>
            <a:ext cx="3891836" cy="2844439"/>
            <a:chOff x="395288" y="3716338"/>
            <a:chExt cx="3891836" cy="2844439"/>
          </a:xfrm>
        </p:grpSpPr>
        <p:sp>
          <p:nvSpPr>
            <p:cNvPr id="5" name="직사각형 4"/>
            <p:cNvSpPr/>
            <p:nvPr/>
          </p:nvSpPr>
          <p:spPr>
            <a:xfrm>
              <a:off x="395288" y="3716338"/>
              <a:ext cx="3883669" cy="5688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03" name="직선 연결선 302"/>
            <p:cNvCxnSpPr/>
            <p:nvPr/>
          </p:nvCxnSpPr>
          <p:spPr>
            <a:xfrm>
              <a:off x="1479124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1479124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1479124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1479124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1479124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263554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39813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50078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322453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79362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61583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168125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50078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50078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159971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59971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159971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9971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159971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159971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105914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59971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73411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81907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281907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81907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281907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281907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281907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273411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354374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62870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62870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362870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62870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62870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362870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354374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395288" y="6283577"/>
              <a:ext cx="3883669" cy="2772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1325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4380" y="2003347"/>
            <a:ext cx="3891836" cy="2844439"/>
            <a:chOff x="395288" y="3716338"/>
            <a:chExt cx="3891836" cy="2844439"/>
          </a:xfrm>
        </p:grpSpPr>
        <p:sp>
          <p:nvSpPr>
            <p:cNvPr id="5" name="직사각형 4"/>
            <p:cNvSpPr/>
            <p:nvPr/>
          </p:nvSpPr>
          <p:spPr>
            <a:xfrm>
              <a:off x="395288" y="3716338"/>
              <a:ext cx="3883669" cy="5688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303" name="직선 연결선 302"/>
            <p:cNvCxnSpPr/>
            <p:nvPr/>
          </p:nvCxnSpPr>
          <p:spPr>
            <a:xfrm>
              <a:off x="1479124" y="457980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1479124" y="486363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1479124" y="514746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1479124" y="571512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1479124" y="5998948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2635544" y="4006200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398137" y="54312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500787" y="387318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3224535" y="373394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793626" y="401919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615839" y="401457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1681253" y="388050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500787" y="47283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500787" y="57272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1599719" y="431335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599719" y="544561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1599719" y="459971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1599719" y="572721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1599719" y="488380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1599719" y="60135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1059141" y="628921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599719" y="516540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734117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819076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2819076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819076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2819076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2819076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2819076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2734117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3543742" y="4306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628701" y="544306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628701" y="459239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3628701" y="572942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628701" y="48764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628701" y="601351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3628701" y="51580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3543742" y="628921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395288" y="6283577"/>
              <a:ext cx="3883669" cy="27720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6373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99095" y="1996486"/>
            <a:ext cx="3937404" cy="2843561"/>
            <a:chOff x="359532" y="2029522"/>
            <a:chExt cx="3937404" cy="2843561"/>
          </a:xfrm>
        </p:grpSpPr>
        <p:cxnSp>
          <p:nvCxnSpPr>
            <p:cNvPr id="92" name="직선 연결선 91"/>
            <p:cNvCxnSpPr/>
            <p:nvPr/>
          </p:nvCxnSpPr>
          <p:spPr>
            <a:xfrm>
              <a:off x="1476315" y="2895955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2641639" y="3179783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2643886" y="232234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59532" y="3747439"/>
              <a:ext cx="223870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TextBox 99"/>
            <p:cNvSpPr txBox="1"/>
            <p:nvPr/>
          </p:nvSpPr>
          <p:spPr>
            <a:xfrm>
              <a:off x="497978" y="218933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3232877" y="205009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801968" y="233533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624181" y="233072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678444" y="219664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497978" y="30444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97978" y="404336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1596910" y="262949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1596910" y="376176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96910" y="291585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96910" y="404336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96910" y="319994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96910" y="43296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056332" y="460536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96910" y="348154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2742459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827418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827418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27418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27418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27418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27418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742459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552084" y="262218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637043" y="37592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37043" y="290854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37043" y="404557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37043" y="31926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37043" y="432966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37043" y="347423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552084" y="46053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" name="자유형 6"/>
            <p:cNvSpPr/>
            <p:nvPr/>
          </p:nvSpPr>
          <p:spPr>
            <a:xfrm>
              <a:off x="359532" y="2029522"/>
              <a:ext cx="2237678" cy="2843561"/>
            </a:xfrm>
            <a:custGeom>
              <a:avLst/>
              <a:gdLst>
                <a:gd name="connsiteX0" fmla="*/ 0 w 2237678"/>
                <a:gd name="connsiteY0" fmla="*/ 0 h 2843561"/>
                <a:gd name="connsiteX1" fmla="*/ 2237678 w 2237678"/>
                <a:gd name="connsiteY1" fmla="*/ 0 h 2843561"/>
                <a:gd name="connsiteX2" fmla="*/ 2237678 w 2237678"/>
                <a:gd name="connsiteY2" fmla="*/ 2843561 h 2843561"/>
                <a:gd name="connsiteX3" fmla="*/ 3717 w 2237678"/>
                <a:gd name="connsiteY3" fmla="*/ 2843561 h 284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7678" h="2843561">
                  <a:moveTo>
                    <a:pt x="0" y="0"/>
                  </a:moveTo>
                  <a:lnTo>
                    <a:pt x="2237678" y="0"/>
                  </a:lnTo>
                  <a:lnTo>
                    <a:pt x="2237678" y="2843561"/>
                  </a:lnTo>
                  <a:lnTo>
                    <a:pt x="3717" y="2843561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8" name="자유형 7"/>
            <p:cNvSpPr/>
            <p:nvPr/>
          </p:nvSpPr>
          <p:spPr>
            <a:xfrm>
              <a:off x="2642839" y="2029522"/>
              <a:ext cx="1654097" cy="2843561"/>
            </a:xfrm>
            <a:custGeom>
              <a:avLst/>
              <a:gdLst>
                <a:gd name="connsiteX0" fmla="*/ 0 w 1654097"/>
                <a:gd name="connsiteY0" fmla="*/ 0 h 2843561"/>
                <a:gd name="connsiteX1" fmla="*/ 1654097 w 1654097"/>
                <a:gd name="connsiteY1" fmla="*/ 0 h 2843561"/>
                <a:gd name="connsiteX2" fmla="*/ 1654097 w 1654097"/>
                <a:gd name="connsiteY2" fmla="*/ 2843561 h 2843561"/>
                <a:gd name="connsiteX3" fmla="*/ 0 w 1654097"/>
                <a:gd name="connsiteY3" fmla="*/ 2843561 h 284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4097" h="2843561">
                  <a:moveTo>
                    <a:pt x="0" y="0"/>
                  </a:moveTo>
                  <a:lnTo>
                    <a:pt x="1654097" y="0"/>
                  </a:lnTo>
                  <a:lnTo>
                    <a:pt x="1654097" y="2843561"/>
                  </a:lnTo>
                  <a:lnTo>
                    <a:pt x="0" y="2843561"/>
                  </a:lnTo>
                </a:path>
              </a:pathLst>
            </a:cu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133" name="직선 연결선 132"/>
            <p:cNvCxnSpPr/>
            <p:nvPr/>
          </p:nvCxnSpPr>
          <p:spPr>
            <a:xfrm>
              <a:off x="359532" y="2592331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1476315" y="3178452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>
              <a:off x="1476315" y="3464667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1476315" y="4033379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1476315" y="4319594"/>
              <a:ext cx="1120895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641639" y="25924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641639" y="2901002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359532" y="4606985"/>
              <a:ext cx="2237678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2641639" y="3464667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2641639" y="374743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직선 연결선 190"/>
            <p:cNvCxnSpPr/>
            <p:nvPr/>
          </p:nvCxnSpPr>
          <p:spPr>
            <a:xfrm>
              <a:off x="2641639" y="4033379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직선 연결선 191"/>
            <p:cNvCxnSpPr/>
            <p:nvPr/>
          </p:nvCxnSpPr>
          <p:spPr>
            <a:xfrm>
              <a:off x="2641639" y="4319594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2641639" y="4606985"/>
              <a:ext cx="165382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7611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7436"/>
            <a:ext cx="3888987" cy="2840350"/>
            <a:chOff x="4852797" y="333375"/>
            <a:chExt cx="3888987" cy="2840350"/>
          </a:xfrm>
        </p:grpSpPr>
        <p:cxnSp>
          <p:nvCxnSpPr>
            <p:cNvPr id="64" name="직선 연결선 63"/>
            <p:cNvCxnSpPr/>
            <p:nvPr/>
          </p:nvCxnSpPr>
          <p:spPr>
            <a:xfrm>
              <a:off x="4852797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직선 연결선 64"/>
            <p:cNvCxnSpPr/>
            <p:nvPr/>
          </p:nvCxnSpPr>
          <p:spPr>
            <a:xfrm>
              <a:off x="5933784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직선 연결선 65"/>
            <p:cNvCxnSpPr/>
            <p:nvPr/>
          </p:nvCxnSpPr>
          <p:spPr>
            <a:xfrm>
              <a:off x="5933784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직선 연결선 66"/>
            <p:cNvCxnSpPr/>
            <p:nvPr/>
          </p:nvCxnSpPr>
          <p:spPr>
            <a:xfrm>
              <a:off x="5933784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직선 연결선 67"/>
            <p:cNvCxnSpPr/>
            <p:nvPr/>
          </p:nvCxnSpPr>
          <p:spPr>
            <a:xfrm>
              <a:off x="5933784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5933784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직선 연결선 69"/>
            <p:cNvCxnSpPr/>
            <p:nvPr/>
          </p:nvCxnSpPr>
          <p:spPr>
            <a:xfrm>
              <a:off x="7094967" y="393700"/>
              <a:ext cx="0" cy="2700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직선 연결선 70"/>
            <p:cNvCxnSpPr/>
            <p:nvPr/>
          </p:nvCxnSpPr>
          <p:spPr>
            <a:xfrm>
              <a:off x="7090204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직선 연결선 71"/>
            <p:cNvCxnSpPr/>
            <p:nvPr/>
          </p:nvCxnSpPr>
          <p:spPr>
            <a:xfrm>
              <a:off x="7918098" y="683562"/>
              <a:ext cx="0" cy="241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직선 연결선 72"/>
            <p:cNvCxnSpPr/>
            <p:nvPr/>
          </p:nvCxnSpPr>
          <p:spPr>
            <a:xfrm>
              <a:off x="4852797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직선 연결선 73"/>
            <p:cNvCxnSpPr/>
            <p:nvPr/>
          </p:nvCxnSpPr>
          <p:spPr>
            <a:xfrm>
              <a:off x="4852797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5932917" y="393700"/>
              <a:ext cx="0" cy="241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직선 연결선 75"/>
            <p:cNvCxnSpPr/>
            <p:nvPr/>
          </p:nvCxnSpPr>
          <p:spPr>
            <a:xfrm>
              <a:off x="4852797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직선 연결선 76"/>
            <p:cNvCxnSpPr/>
            <p:nvPr/>
          </p:nvCxnSpPr>
          <p:spPr>
            <a:xfrm>
              <a:off x="4852797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TextBox 77"/>
            <p:cNvSpPr txBox="1"/>
            <p:nvPr/>
          </p:nvSpPr>
          <p:spPr>
            <a:xfrm>
              <a:off x="4947776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671524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40615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8062828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128242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947776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4947776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6046708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046708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046708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046708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6046708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6046708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5506130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6046708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181106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266065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266065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7266065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7266065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7266065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7266065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7181106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990731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8075690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8075690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8075690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8075690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8075690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8075690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990731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4474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387973" y="2014064"/>
            <a:chExt cx="3888987" cy="2840350"/>
          </a:xfrm>
        </p:grpSpPr>
        <p:cxnSp>
          <p:nvCxnSpPr>
            <p:cNvPr id="49" name="직선 연결선 48"/>
            <p:cNvCxnSpPr/>
            <p:nvPr/>
          </p:nvCxnSpPr>
          <p:spPr>
            <a:xfrm>
              <a:off x="387973" y="258915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직선 연결선 49"/>
            <p:cNvCxnSpPr/>
            <p:nvPr/>
          </p:nvCxnSpPr>
          <p:spPr>
            <a:xfrm>
              <a:off x="1468960" y="287753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직선 연결선 50"/>
            <p:cNvCxnSpPr/>
            <p:nvPr/>
          </p:nvCxnSpPr>
          <p:spPr>
            <a:xfrm>
              <a:off x="1468960" y="316136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1468960" y="344519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68960" y="401284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1468960" y="429667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2625380" y="230392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387973" y="372901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387973" y="458049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extBox 57"/>
            <p:cNvSpPr txBox="1"/>
            <p:nvPr/>
          </p:nvSpPr>
          <p:spPr>
            <a:xfrm>
              <a:off x="490623" y="217091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214371" y="203167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783462" y="231691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605675" y="231230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671089" y="21782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490623" y="30260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490623" y="402494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89555" y="26110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589555" y="374334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589555" y="289743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589555" y="40249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589555" y="318152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589555" y="43112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048977" y="458694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589555" y="346312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723953" y="260376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808912" y="37407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808912" y="289012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2808912" y="40271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808912" y="31742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2808912" y="43112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808912" y="3455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723953" y="45869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533578" y="260376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18537" y="37407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3618537" y="289012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618537" y="402715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618537" y="31742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618537" y="43112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618537" y="345581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3533578" y="458694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89" name="직선 연결선 88"/>
            <p:cNvCxnSpPr/>
            <p:nvPr/>
          </p:nvCxnSpPr>
          <p:spPr>
            <a:xfrm>
              <a:off x="387973" y="201406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387973" y="485441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직선 연결선 2"/>
            <p:cNvCxnSpPr/>
            <p:nvPr/>
          </p:nvCxnSpPr>
          <p:spPr>
            <a:xfrm>
              <a:off x="1467521" y="2092853"/>
              <a:ext cx="0" cy="43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616008" y="2092853"/>
              <a:ext cx="0" cy="432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직선 연결선 47"/>
            <p:cNvCxnSpPr/>
            <p:nvPr/>
          </p:nvCxnSpPr>
          <p:spPr>
            <a:xfrm>
              <a:off x="3443484" y="2369934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3443484" y="4644961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2616008" y="4644961"/>
              <a:ext cx="0" cy="154436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92518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470"/>
            <a:ext cx="3888987" cy="2840350"/>
            <a:chOff x="376482" y="333375"/>
            <a:chExt cx="3888987" cy="2840350"/>
          </a:xfrm>
        </p:grpSpPr>
        <p:cxnSp>
          <p:nvCxnSpPr>
            <p:cNvPr id="314" name="직선 연결선 313"/>
            <p:cNvCxnSpPr/>
            <p:nvPr/>
          </p:nvCxnSpPr>
          <p:spPr>
            <a:xfrm>
              <a:off x="376482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>
              <a:off x="1457469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>
              <a:off x="1457469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>
              <a:off x="1457469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>
              <a:off x="1457469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직선 연결선 318"/>
            <p:cNvCxnSpPr/>
            <p:nvPr/>
          </p:nvCxnSpPr>
          <p:spPr>
            <a:xfrm>
              <a:off x="1457469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직선 연결선 319"/>
            <p:cNvCxnSpPr/>
            <p:nvPr/>
          </p:nvCxnSpPr>
          <p:spPr>
            <a:xfrm>
              <a:off x="2613889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>
              <a:off x="376482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>
              <a:off x="376482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직선 연결선 322"/>
            <p:cNvCxnSpPr/>
            <p:nvPr/>
          </p:nvCxnSpPr>
          <p:spPr>
            <a:xfrm>
              <a:off x="376482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직선 연결선 323"/>
            <p:cNvCxnSpPr/>
            <p:nvPr/>
          </p:nvCxnSpPr>
          <p:spPr>
            <a:xfrm>
              <a:off x="376482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5" name="TextBox 324"/>
            <p:cNvSpPr txBox="1"/>
            <p:nvPr/>
          </p:nvSpPr>
          <p:spPr>
            <a:xfrm>
              <a:off x="471461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3195209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2764300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3586513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1651927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471461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471461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1570393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1570393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1570393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570393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570393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570393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029815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570393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2704791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789750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2789750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2789750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2789750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2789750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2789750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2704791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3514416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3599375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3599375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3599375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3599375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3599375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599375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3514416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56" name="직선 연결선 355"/>
            <p:cNvCxnSpPr/>
            <p:nvPr/>
          </p:nvCxnSpPr>
          <p:spPr>
            <a:xfrm>
              <a:off x="1456602" y="333375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2618652" y="333375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>
              <a:off x="3441783" y="619911"/>
              <a:ext cx="0" cy="29586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25583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8911" y="2008825"/>
            <a:ext cx="3888987" cy="2840350"/>
            <a:chOff x="4851743" y="332529"/>
            <a:chExt cx="3888987" cy="2840350"/>
          </a:xfrm>
        </p:grpSpPr>
        <p:cxnSp>
          <p:nvCxnSpPr>
            <p:cNvPr id="235" name="직선 연결선 234"/>
            <p:cNvCxnSpPr/>
            <p:nvPr/>
          </p:nvCxnSpPr>
          <p:spPr>
            <a:xfrm>
              <a:off x="4851743" y="90761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>
              <a:off x="5932730" y="119599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>
              <a:off x="5932730" y="147982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5932730" y="176365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연결선 272"/>
            <p:cNvCxnSpPr/>
            <p:nvPr/>
          </p:nvCxnSpPr>
          <p:spPr>
            <a:xfrm>
              <a:off x="5932730" y="233131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직선 연결선 273"/>
            <p:cNvCxnSpPr/>
            <p:nvPr/>
          </p:nvCxnSpPr>
          <p:spPr>
            <a:xfrm>
              <a:off x="5932730" y="261513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>
              <a:off x="7089150" y="62239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>
              <a:off x="4851743" y="204748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>
              <a:off x="4851743" y="289896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직선 연결선 277"/>
            <p:cNvCxnSpPr/>
            <p:nvPr/>
          </p:nvCxnSpPr>
          <p:spPr>
            <a:xfrm>
              <a:off x="4851743" y="33252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직선 연결선 278"/>
            <p:cNvCxnSpPr/>
            <p:nvPr/>
          </p:nvCxnSpPr>
          <p:spPr>
            <a:xfrm>
              <a:off x="4851743" y="317287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0" name="TextBox 279"/>
            <p:cNvSpPr txBox="1"/>
            <p:nvPr/>
          </p:nvSpPr>
          <p:spPr>
            <a:xfrm>
              <a:off x="4946722" y="4893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7670470" y="3501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239561" y="6353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8061774" y="6307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6127188" y="496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946722" y="13445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4946722" y="23434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6045654" y="9295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6045654" y="20618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6045654" y="12159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045654" y="23434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6045654" y="1499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6045654" y="26297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5505076" y="2905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6045654" y="17815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7180052" y="9222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7265011" y="20592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7265011" y="12085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7265011" y="23456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265011" y="14926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7265011" y="26297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265011" y="17742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180052" y="29054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7989677" y="9222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8074636" y="20592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8074636" y="12085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8074636" y="23456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8074636" y="14926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8074636" y="26297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8074636" y="17742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7989677" y="29054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11" name="직선 연결선 310"/>
            <p:cNvCxnSpPr/>
            <p:nvPr/>
          </p:nvCxnSpPr>
          <p:spPr>
            <a:xfrm>
              <a:off x="5931863" y="332529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직선 연결선 311"/>
            <p:cNvCxnSpPr/>
            <p:nvPr/>
          </p:nvCxnSpPr>
          <p:spPr>
            <a:xfrm>
              <a:off x="7093913" y="332529"/>
              <a:ext cx="0" cy="57508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직선 연결선 312"/>
            <p:cNvCxnSpPr/>
            <p:nvPr/>
          </p:nvCxnSpPr>
          <p:spPr>
            <a:xfrm>
              <a:off x="7917044" y="619065"/>
              <a:ext cx="0" cy="295867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98527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52836"/>
            <a:ext cx="3888987" cy="2957950"/>
            <a:chOff x="4859893" y="1947214"/>
            <a:chExt cx="3888987" cy="2957950"/>
          </a:xfrm>
        </p:grpSpPr>
        <p:cxnSp>
          <p:nvCxnSpPr>
            <p:cNvPr id="91" name="직선 연결선 90"/>
            <p:cNvCxnSpPr/>
            <p:nvPr/>
          </p:nvCxnSpPr>
          <p:spPr>
            <a:xfrm>
              <a:off x="4859893" y="259665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5940880" y="28850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5940880" y="316886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직선 연결선 93"/>
            <p:cNvCxnSpPr/>
            <p:nvPr/>
          </p:nvCxnSpPr>
          <p:spPr>
            <a:xfrm>
              <a:off x="5940880" y="34526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5940880" y="40203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직선 연결선 95"/>
            <p:cNvCxnSpPr/>
            <p:nvPr/>
          </p:nvCxnSpPr>
          <p:spPr>
            <a:xfrm>
              <a:off x="5940880" y="43041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7102063" y="202156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7925194" y="231142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4859893" y="37365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4859893" y="458800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5940013" y="202156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extBox 101"/>
            <p:cNvSpPr txBox="1"/>
            <p:nvPr/>
          </p:nvSpPr>
          <p:spPr>
            <a:xfrm>
              <a:off x="4962543" y="217841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686291" y="203917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7255382" y="232441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8077595" y="231980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6143009" y="218572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4962543" y="30335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962543" y="403244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6061475" y="261857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6061475" y="375084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6061475" y="29049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6061475" y="403244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6061475" y="318902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6061475" y="43187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5520897" y="459444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6061475" y="347062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7195873" y="26112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7280832" y="374829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7280832" y="28976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280832" y="40346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7280832" y="31817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7280832" y="431874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7280832" y="34633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95873" y="459444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005498" y="261126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8090457" y="374829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8090457" y="28976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8090457" y="40346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8090457" y="31817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8090457" y="431874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8090457" y="346331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8005498" y="459444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직사각형 132"/>
            <p:cNvSpPr/>
            <p:nvPr/>
          </p:nvSpPr>
          <p:spPr>
            <a:xfrm>
              <a:off x="5899542" y="1947214"/>
              <a:ext cx="82675" cy="26305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4" name="직사각형 133"/>
            <p:cNvSpPr/>
            <p:nvPr/>
          </p:nvSpPr>
          <p:spPr>
            <a:xfrm>
              <a:off x="7061592" y="1949765"/>
              <a:ext cx="82675" cy="29553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35" name="직사각형 134"/>
            <p:cNvSpPr/>
            <p:nvPr/>
          </p:nvSpPr>
          <p:spPr>
            <a:xfrm>
              <a:off x="7885504" y="2317290"/>
              <a:ext cx="82675" cy="25878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36" name="직선 연결선 135"/>
            <p:cNvCxnSpPr/>
            <p:nvPr/>
          </p:nvCxnSpPr>
          <p:spPr>
            <a:xfrm>
              <a:off x="4859893" y="20215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직선 연결선 136"/>
            <p:cNvCxnSpPr/>
            <p:nvPr/>
          </p:nvCxnSpPr>
          <p:spPr>
            <a:xfrm>
              <a:off x="4859893" y="486191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직선 연결선 137"/>
            <p:cNvCxnSpPr/>
            <p:nvPr/>
          </p:nvCxnSpPr>
          <p:spPr>
            <a:xfrm>
              <a:off x="7097300" y="231142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직선 연결선 138"/>
            <p:cNvCxnSpPr/>
            <p:nvPr/>
          </p:nvCxnSpPr>
          <p:spPr>
            <a:xfrm>
              <a:off x="7927654" y="2411909"/>
              <a:ext cx="0" cy="2376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직선 연결선 139"/>
            <p:cNvCxnSpPr/>
            <p:nvPr/>
          </p:nvCxnSpPr>
          <p:spPr>
            <a:xfrm>
              <a:off x="7104523" y="2692519"/>
              <a:ext cx="0" cy="2088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49788" y="2697135"/>
              <a:ext cx="0" cy="1836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32598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3470"/>
            <a:ext cx="3888987" cy="2840350"/>
            <a:chOff x="395288" y="3708409"/>
            <a:chExt cx="3888987" cy="2840350"/>
          </a:xfrm>
        </p:grpSpPr>
        <p:cxnSp>
          <p:nvCxnSpPr>
            <p:cNvPr id="241" name="직선 연결선 240"/>
            <p:cNvCxnSpPr/>
            <p:nvPr/>
          </p:nvCxnSpPr>
          <p:spPr>
            <a:xfrm>
              <a:off x="395288" y="42834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1476275" y="457187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1476275" y="485570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>
              <a:off x="1476275" y="51395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>
              <a:off x="1476275" y="57071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>
              <a:off x="1476275" y="59910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>
              <a:off x="2632695" y="399827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>
              <a:off x="395288" y="542336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9" name="직선 연결선 248"/>
            <p:cNvCxnSpPr/>
            <p:nvPr/>
          </p:nvCxnSpPr>
          <p:spPr>
            <a:xfrm>
              <a:off x="395288" y="627484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extBox 249"/>
            <p:cNvSpPr txBox="1"/>
            <p:nvPr/>
          </p:nvSpPr>
          <p:spPr>
            <a:xfrm>
              <a:off x="497938" y="386525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21686" y="372602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2790777" y="40112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3612990" y="4006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1678404" y="38725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497938" y="47203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497938" y="57192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1596870" y="430542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1596870" y="5437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1596870" y="45917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1596870" y="5719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1596870" y="487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1596870" y="60055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1056292" y="62812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596870" y="515747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2731268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2816227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2816227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2816227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2816227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2816227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2816227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731268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3540893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625852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3625852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3625852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625852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3625852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3625852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540893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81" name="직선 연결선 280"/>
            <p:cNvCxnSpPr/>
            <p:nvPr/>
          </p:nvCxnSpPr>
          <p:spPr>
            <a:xfrm>
              <a:off x="1475408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직선 연결선 281"/>
            <p:cNvCxnSpPr/>
            <p:nvPr/>
          </p:nvCxnSpPr>
          <p:spPr>
            <a:xfrm>
              <a:off x="2637458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직선 연결선 282"/>
            <p:cNvCxnSpPr/>
            <p:nvPr/>
          </p:nvCxnSpPr>
          <p:spPr>
            <a:xfrm>
              <a:off x="3460589" y="414221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>
              <a:off x="2637458" y="442797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직선 연결선 284"/>
            <p:cNvCxnSpPr/>
            <p:nvPr/>
          </p:nvCxnSpPr>
          <p:spPr>
            <a:xfrm>
              <a:off x="3460589" y="442797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>
              <a:off x="2637458" y="471848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직선 연결선 286"/>
            <p:cNvCxnSpPr/>
            <p:nvPr/>
          </p:nvCxnSpPr>
          <p:spPr>
            <a:xfrm>
              <a:off x="3460589" y="471848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직선 연결선 287"/>
            <p:cNvCxnSpPr/>
            <p:nvPr/>
          </p:nvCxnSpPr>
          <p:spPr>
            <a:xfrm>
              <a:off x="2637458" y="49994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>
              <a:off x="3460589" y="49994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>
              <a:off x="2637458" y="52804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>
              <a:off x="3460589" y="52804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>
              <a:off x="2637458" y="55709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직선 연결선 292"/>
            <p:cNvCxnSpPr/>
            <p:nvPr/>
          </p:nvCxnSpPr>
          <p:spPr>
            <a:xfrm>
              <a:off x="3460589" y="557097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직선 연결선 293"/>
            <p:cNvCxnSpPr/>
            <p:nvPr/>
          </p:nvCxnSpPr>
          <p:spPr>
            <a:xfrm>
              <a:off x="2637458" y="58519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>
              <a:off x="3460589" y="585195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>
              <a:off x="2637458" y="613294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직선 연결선 296"/>
            <p:cNvCxnSpPr/>
            <p:nvPr/>
          </p:nvCxnSpPr>
          <p:spPr>
            <a:xfrm>
              <a:off x="3460589" y="613294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>
              <a:off x="2637458" y="64044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>
              <a:off x="3460589" y="64044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직선 연결선 299"/>
            <p:cNvCxnSpPr/>
            <p:nvPr/>
          </p:nvCxnSpPr>
          <p:spPr>
            <a:xfrm>
              <a:off x="395288" y="37084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직선 연결선 300"/>
            <p:cNvCxnSpPr/>
            <p:nvPr/>
          </p:nvCxnSpPr>
          <p:spPr>
            <a:xfrm>
              <a:off x="395288" y="654875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23656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0" y="4751284"/>
            <a:ext cx="9144000" cy="2106716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/>
          <p:cNvSpPr/>
          <p:nvPr/>
        </p:nvSpPr>
        <p:spPr>
          <a:xfrm>
            <a:off x="0" y="4689140"/>
            <a:ext cx="9144000" cy="7200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타원 1"/>
          <p:cNvSpPr/>
          <p:nvPr/>
        </p:nvSpPr>
        <p:spPr>
          <a:xfrm>
            <a:off x="539552" y="2281067"/>
            <a:ext cx="2952328" cy="2952328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4571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3470"/>
            <a:ext cx="3888987" cy="2849778"/>
            <a:chOff x="4879182" y="326814"/>
            <a:chExt cx="3888987" cy="2849778"/>
          </a:xfrm>
        </p:grpSpPr>
        <p:cxnSp>
          <p:nvCxnSpPr>
            <p:cNvPr id="346" name="직선 연결선 345"/>
            <p:cNvCxnSpPr/>
            <p:nvPr/>
          </p:nvCxnSpPr>
          <p:spPr>
            <a:xfrm>
              <a:off x="4879182" y="90190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직선 연결선 346"/>
            <p:cNvCxnSpPr/>
            <p:nvPr/>
          </p:nvCxnSpPr>
          <p:spPr>
            <a:xfrm>
              <a:off x="5960169" y="119028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직선 연결선 347"/>
            <p:cNvCxnSpPr/>
            <p:nvPr/>
          </p:nvCxnSpPr>
          <p:spPr>
            <a:xfrm>
              <a:off x="5960169" y="147411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직선 연결선 348"/>
            <p:cNvCxnSpPr/>
            <p:nvPr/>
          </p:nvCxnSpPr>
          <p:spPr>
            <a:xfrm>
              <a:off x="5960169" y="175794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직선 연결선 349"/>
            <p:cNvCxnSpPr/>
            <p:nvPr/>
          </p:nvCxnSpPr>
          <p:spPr>
            <a:xfrm>
              <a:off x="5960169" y="232559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1" name="직선 연결선 350"/>
            <p:cNvCxnSpPr/>
            <p:nvPr/>
          </p:nvCxnSpPr>
          <p:spPr>
            <a:xfrm>
              <a:off x="5960169" y="260942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직선 연결선 351"/>
            <p:cNvCxnSpPr/>
            <p:nvPr/>
          </p:nvCxnSpPr>
          <p:spPr>
            <a:xfrm>
              <a:off x="7116589" y="61667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직선 연결선 352"/>
            <p:cNvCxnSpPr/>
            <p:nvPr/>
          </p:nvCxnSpPr>
          <p:spPr>
            <a:xfrm>
              <a:off x="4879182" y="204176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직선 연결선 353"/>
            <p:cNvCxnSpPr/>
            <p:nvPr/>
          </p:nvCxnSpPr>
          <p:spPr>
            <a:xfrm>
              <a:off x="4879182" y="289324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5" name="TextBox 354"/>
            <p:cNvSpPr txBox="1"/>
            <p:nvPr/>
          </p:nvSpPr>
          <p:spPr>
            <a:xfrm>
              <a:off x="4981832" y="48366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7705580" y="34442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74671" y="62966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8096884" y="6250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162298" y="4909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981832" y="13387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4981832" y="233769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6080764" y="92382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6080764" y="205609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6080764" y="121018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080764" y="23376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080764" y="14942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6080764" y="26239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5540186" y="2899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6080764" y="177587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7215162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300121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300121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7300121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7300121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7300121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7300121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7215162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8024787" y="91651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8109746" y="205354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8109746" y="120287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8109746" y="233990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8109746" y="14869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8109746" y="262399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8109746" y="176856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8024787" y="289969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06" name="직선 연결선 405"/>
            <p:cNvCxnSpPr/>
            <p:nvPr/>
          </p:nvCxnSpPr>
          <p:spPr>
            <a:xfrm>
              <a:off x="5959302" y="32681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7121352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7944483" y="1124820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>
            <a:xfrm>
              <a:off x="7121352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직선 연결선 409"/>
            <p:cNvCxnSpPr/>
            <p:nvPr/>
          </p:nvCxnSpPr>
          <p:spPr>
            <a:xfrm>
              <a:off x="7944483" y="1415333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직선 연결선 410"/>
            <p:cNvCxnSpPr/>
            <p:nvPr/>
          </p:nvCxnSpPr>
          <p:spPr>
            <a:xfrm>
              <a:off x="7121352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직선 연결선 411"/>
            <p:cNvCxnSpPr/>
            <p:nvPr/>
          </p:nvCxnSpPr>
          <p:spPr>
            <a:xfrm>
              <a:off x="7944483" y="16963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직선 연결선 412"/>
            <p:cNvCxnSpPr/>
            <p:nvPr/>
          </p:nvCxnSpPr>
          <p:spPr>
            <a:xfrm>
              <a:off x="7121352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4" name="직선 연결선 413"/>
            <p:cNvCxnSpPr/>
            <p:nvPr/>
          </p:nvCxnSpPr>
          <p:spPr>
            <a:xfrm>
              <a:off x="7944483" y="19773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직선 연결선 414"/>
            <p:cNvCxnSpPr/>
            <p:nvPr/>
          </p:nvCxnSpPr>
          <p:spPr>
            <a:xfrm>
              <a:off x="7121352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6" name="직선 연결선 415"/>
            <p:cNvCxnSpPr/>
            <p:nvPr/>
          </p:nvCxnSpPr>
          <p:spPr>
            <a:xfrm>
              <a:off x="7944483" y="2267821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7" name="직선 연결선 416"/>
            <p:cNvCxnSpPr/>
            <p:nvPr/>
          </p:nvCxnSpPr>
          <p:spPr>
            <a:xfrm>
              <a:off x="7121352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직선 연결선 417"/>
            <p:cNvCxnSpPr/>
            <p:nvPr/>
          </p:nvCxnSpPr>
          <p:spPr>
            <a:xfrm>
              <a:off x="7944483" y="2548809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직선 연결선 418"/>
            <p:cNvCxnSpPr/>
            <p:nvPr/>
          </p:nvCxnSpPr>
          <p:spPr>
            <a:xfrm>
              <a:off x="7121352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0" name="직선 연결선 419"/>
            <p:cNvCxnSpPr/>
            <p:nvPr/>
          </p:nvCxnSpPr>
          <p:spPr>
            <a:xfrm>
              <a:off x="7944483" y="2829797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직선 연결선 420"/>
            <p:cNvCxnSpPr/>
            <p:nvPr/>
          </p:nvCxnSpPr>
          <p:spPr>
            <a:xfrm>
              <a:off x="7121352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직선 연결선 421"/>
            <p:cNvCxnSpPr/>
            <p:nvPr/>
          </p:nvCxnSpPr>
          <p:spPr>
            <a:xfrm>
              <a:off x="7944483" y="3082324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/>
            <p:nvPr/>
          </p:nvCxnSpPr>
          <p:spPr>
            <a:xfrm>
              <a:off x="7121352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직선 연결선 423"/>
            <p:cNvCxnSpPr/>
            <p:nvPr/>
          </p:nvCxnSpPr>
          <p:spPr>
            <a:xfrm>
              <a:off x="7944483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직선 연결선 424"/>
            <p:cNvCxnSpPr/>
            <p:nvPr/>
          </p:nvCxnSpPr>
          <p:spPr>
            <a:xfrm>
              <a:off x="5963473" y="838056"/>
              <a:ext cx="0" cy="141278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6" name="직선 연결선 425"/>
            <p:cNvCxnSpPr/>
            <p:nvPr/>
          </p:nvCxnSpPr>
          <p:spPr>
            <a:xfrm>
              <a:off x="5959302" y="2806667"/>
              <a:ext cx="0" cy="9000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4879182" y="32681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직선 연결선 426"/>
            <p:cNvCxnSpPr/>
            <p:nvPr/>
          </p:nvCxnSpPr>
          <p:spPr>
            <a:xfrm>
              <a:off x="4879182" y="317659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46074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89948"/>
            <a:ext cx="3888987" cy="2871897"/>
            <a:chOff x="395288" y="333375"/>
            <a:chExt cx="3888987" cy="2871897"/>
          </a:xfrm>
        </p:grpSpPr>
        <p:cxnSp>
          <p:nvCxnSpPr>
            <p:cNvPr id="4" name="직선 연결선 3"/>
            <p:cNvCxnSpPr/>
            <p:nvPr/>
          </p:nvCxnSpPr>
          <p:spPr>
            <a:xfrm>
              <a:off x="395288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6275" y="119684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직선 연결선 5"/>
            <p:cNvCxnSpPr/>
            <p:nvPr/>
          </p:nvCxnSpPr>
          <p:spPr>
            <a:xfrm>
              <a:off x="1476275" y="148067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6275" y="176450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6275" y="233215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6275" y="26159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2632695" y="62323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395288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395288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/>
            <p:cNvSpPr txBox="1"/>
            <p:nvPr/>
          </p:nvSpPr>
          <p:spPr>
            <a:xfrm>
              <a:off x="497938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3221686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790777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612990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678404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497938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97938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596870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596870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96870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96870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596870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870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56292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870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731268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816227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816227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816227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816227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816227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6227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731268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540893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625852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625852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625852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625852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625852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852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540893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44" name="직선 연결선 43"/>
            <p:cNvCxnSpPr/>
            <p:nvPr/>
          </p:nvCxnSpPr>
          <p:spPr>
            <a:xfrm>
              <a:off x="395288" y="33337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직선 연결선 44"/>
            <p:cNvCxnSpPr/>
            <p:nvPr/>
          </p:nvCxnSpPr>
          <p:spPr>
            <a:xfrm>
              <a:off x="395288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이등변 삼각형 45"/>
            <p:cNvSpPr/>
            <p:nvPr/>
          </p:nvSpPr>
          <p:spPr>
            <a:xfrm>
              <a:off x="1439273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7" name="이등변 삼각형 46"/>
            <p:cNvSpPr/>
            <p:nvPr/>
          </p:nvSpPr>
          <p:spPr>
            <a:xfrm>
              <a:off x="2596560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>
              <a:off x="3420473" y="8401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9" name="이등변 삼각형 48"/>
            <p:cNvSpPr/>
            <p:nvPr/>
          </p:nvSpPr>
          <p:spPr>
            <a:xfrm>
              <a:off x="2596560" y="113063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0" name="이등변 삼각형 49"/>
            <p:cNvSpPr/>
            <p:nvPr/>
          </p:nvSpPr>
          <p:spPr>
            <a:xfrm>
              <a:off x="3420473" y="113063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>
              <a:off x="2596560" y="14116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2" name="이등변 삼각형 51"/>
            <p:cNvSpPr/>
            <p:nvPr/>
          </p:nvSpPr>
          <p:spPr>
            <a:xfrm>
              <a:off x="3420473" y="141161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3" name="이등변 삼각형 52"/>
            <p:cNvSpPr/>
            <p:nvPr/>
          </p:nvSpPr>
          <p:spPr>
            <a:xfrm>
              <a:off x="2596560" y="16926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>
              <a:off x="3420473" y="16926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5" name="이등변 삼각형 54"/>
            <p:cNvSpPr/>
            <p:nvPr/>
          </p:nvSpPr>
          <p:spPr>
            <a:xfrm>
              <a:off x="2596560" y="19878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6" name="이등변 삼각형 55"/>
            <p:cNvSpPr/>
            <p:nvPr/>
          </p:nvSpPr>
          <p:spPr>
            <a:xfrm>
              <a:off x="3420473" y="19878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>
              <a:off x="2596560" y="22641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8" name="이등변 삼각형 57"/>
            <p:cNvSpPr/>
            <p:nvPr/>
          </p:nvSpPr>
          <p:spPr>
            <a:xfrm>
              <a:off x="3420473" y="226410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9" name="이등변 삼각형 58"/>
            <p:cNvSpPr/>
            <p:nvPr/>
          </p:nvSpPr>
          <p:spPr>
            <a:xfrm>
              <a:off x="2596560" y="254985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0" name="이등변 삼각형 59"/>
            <p:cNvSpPr/>
            <p:nvPr/>
          </p:nvSpPr>
          <p:spPr>
            <a:xfrm>
              <a:off x="3420473" y="2549856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1" name="이등변 삼각형 60"/>
            <p:cNvSpPr/>
            <p:nvPr/>
          </p:nvSpPr>
          <p:spPr>
            <a:xfrm>
              <a:off x="2596560" y="28260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2" name="이등변 삼각형 61"/>
            <p:cNvSpPr/>
            <p:nvPr/>
          </p:nvSpPr>
          <p:spPr>
            <a:xfrm>
              <a:off x="3420473" y="2826081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3" name="이등변 삼각형 62"/>
            <p:cNvSpPr/>
            <p:nvPr/>
          </p:nvSpPr>
          <p:spPr>
            <a:xfrm>
              <a:off x="2596560" y="310706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>
              <a:off x="3420473" y="3107068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5" name="이등변 삼각형 64"/>
            <p:cNvSpPr/>
            <p:nvPr/>
          </p:nvSpPr>
          <p:spPr>
            <a:xfrm>
              <a:off x="1439273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6" name="이등변 삼각형 65"/>
            <p:cNvSpPr/>
            <p:nvPr/>
          </p:nvSpPr>
          <p:spPr>
            <a:xfrm>
              <a:off x="2596561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7" name="이등변 삼각형 66"/>
            <p:cNvSpPr/>
            <p:nvPr/>
          </p:nvSpPr>
          <p:spPr>
            <a:xfrm>
              <a:off x="3420473" y="86869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>
              <a:off x="2596561" y="115682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9" name="이등변 삼각형 68"/>
            <p:cNvSpPr/>
            <p:nvPr/>
          </p:nvSpPr>
          <p:spPr>
            <a:xfrm>
              <a:off x="3420473" y="115682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>
              <a:off x="2596561" y="143781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1" name="이등변 삼각형 70"/>
            <p:cNvSpPr/>
            <p:nvPr/>
          </p:nvSpPr>
          <p:spPr>
            <a:xfrm>
              <a:off x="3420473" y="1437813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2" name="이등변 삼각형 71"/>
            <p:cNvSpPr/>
            <p:nvPr/>
          </p:nvSpPr>
          <p:spPr>
            <a:xfrm>
              <a:off x="2596561" y="172118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3" name="이등변 삼각형 72"/>
            <p:cNvSpPr/>
            <p:nvPr/>
          </p:nvSpPr>
          <p:spPr>
            <a:xfrm>
              <a:off x="3420473" y="172118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4" name="이등변 삼각형 73"/>
            <p:cNvSpPr/>
            <p:nvPr/>
          </p:nvSpPr>
          <p:spPr>
            <a:xfrm>
              <a:off x="2596561" y="201169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이등변 삼각형 74"/>
            <p:cNvSpPr/>
            <p:nvPr/>
          </p:nvSpPr>
          <p:spPr>
            <a:xfrm>
              <a:off x="3420473" y="2011695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6" name="이등변 삼각형 75"/>
            <p:cNvSpPr/>
            <p:nvPr/>
          </p:nvSpPr>
          <p:spPr>
            <a:xfrm>
              <a:off x="2596561" y="2290301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7" name="이등변 삼각형 76"/>
            <p:cNvSpPr/>
            <p:nvPr/>
          </p:nvSpPr>
          <p:spPr>
            <a:xfrm>
              <a:off x="3420473" y="2290301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이등변 삼각형 77"/>
            <p:cNvSpPr/>
            <p:nvPr/>
          </p:nvSpPr>
          <p:spPr>
            <a:xfrm>
              <a:off x="2596561" y="257843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9" name="이등변 삼각형 78"/>
            <p:cNvSpPr/>
            <p:nvPr/>
          </p:nvSpPr>
          <p:spPr>
            <a:xfrm>
              <a:off x="3420473" y="2578432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0" name="이등변 삼각형 79"/>
            <p:cNvSpPr/>
            <p:nvPr/>
          </p:nvSpPr>
          <p:spPr>
            <a:xfrm>
              <a:off x="2596561" y="2852276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>
              <a:off x="3420473" y="2852276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2" name="이등변 삼각형 81"/>
            <p:cNvSpPr/>
            <p:nvPr/>
          </p:nvSpPr>
          <p:spPr>
            <a:xfrm>
              <a:off x="2596561" y="3133264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>
              <a:off x="3420473" y="3133264"/>
              <a:ext cx="83529" cy="7200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7767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1111"/>
            <a:ext cx="3888987" cy="2845701"/>
            <a:chOff x="4848226" y="3708409"/>
            <a:chExt cx="3888987" cy="2845701"/>
          </a:xfrm>
        </p:grpSpPr>
        <p:cxnSp>
          <p:nvCxnSpPr>
            <p:cNvPr id="302" name="직선 연결선 301"/>
            <p:cNvCxnSpPr/>
            <p:nvPr/>
          </p:nvCxnSpPr>
          <p:spPr>
            <a:xfrm>
              <a:off x="4848226" y="428349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직선 연결선 302"/>
            <p:cNvCxnSpPr/>
            <p:nvPr/>
          </p:nvCxnSpPr>
          <p:spPr>
            <a:xfrm>
              <a:off x="5929213" y="457187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직선 연결선 303"/>
            <p:cNvCxnSpPr/>
            <p:nvPr/>
          </p:nvCxnSpPr>
          <p:spPr>
            <a:xfrm>
              <a:off x="5929213" y="485570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5" name="직선 연결선 304"/>
            <p:cNvCxnSpPr/>
            <p:nvPr/>
          </p:nvCxnSpPr>
          <p:spPr>
            <a:xfrm>
              <a:off x="5929213" y="513953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직선 연결선 305"/>
            <p:cNvCxnSpPr/>
            <p:nvPr/>
          </p:nvCxnSpPr>
          <p:spPr>
            <a:xfrm>
              <a:off x="5929213" y="570719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직선 연결선 306"/>
            <p:cNvCxnSpPr/>
            <p:nvPr/>
          </p:nvCxnSpPr>
          <p:spPr>
            <a:xfrm>
              <a:off x="5929213" y="599101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직선 연결선 307"/>
            <p:cNvCxnSpPr/>
            <p:nvPr/>
          </p:nvCxnSpPr>
          <p:spPr>
            <a:xfrm>
              <a:off x="7085633" y="3998271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직선 연결선 308"/>
            <p:cNvCxnSpPr/>
            <p:nvPr/>
          </p:nvCxnSpPr>
          <p:spPr>
            <a:xfrm>
              <a:off x="4848226" y="542336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직선 연결선 309"/>
            <p:cNvCxnSpPr/>
            <p:nvPr/>
          </p:nvCxnSpPr>
          <p:spPr>
            <a:xfrm>
              <a:off x="4848226" y="6274844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TextBox 310"/>
            <p:cNvSpPr txBox="1"/>
            <p:nvPr/>
          </p:nvSpPr>
          <p:spPr>
            <a:xfrm>
              <a:off x="4950876" y="386525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7674624" y="372602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7243715" y="40112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8065928" y="400664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6131342" y="387257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4950876" y="47203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4950876" y="57192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049808" y="430542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6049808" y="54376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049808" y="459178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6049808" y="57192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6049808" y="487587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6049808" y="60055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5509230" y="628128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6049808" y="515747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7184206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69165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69165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7269165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269165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1" name="TextBox 330"/>
            <p:cNvSpPr txBox="1"/>
            <p:nvPr/>
          </p:nvSpPr>
          <p:spPr>
            <a:xfrm>
              <a:off x="7269165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7269165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7184206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7993831" y="4298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8078790" y="54351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8078790" y="458446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8078790" y="572149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8078790" y="48685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8078790" y="600558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8078790" y="51501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993831" y="628128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61" name="직선 연결선 360"/>
            <p:cNvCxnSpPr/>
            <p:nvPr/>
          </p:nvCxnSpPr>
          <p:spPr>
            <a:xfrm>
              <a:off x="4848226" y="370840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/>
            <p:nvPr/>
          </p:nvCxnSpPr>
          <p:spPr>
            <a:xfrm>
              <a:off x="4848226" y="654875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이등변 삼각형 56"/>
            <p:cNvSpPr/>
            <p:nvPr/>
          </p:nvSpPr>
          <p:spPr>
            <a:xfrm>
              <a:off x="5892211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3" name="이등변 삼각형 362"/>
            <p:cNvSpPr/>
            <p:nvPr/>
          </p:nvSpPr>
          <p:spPr>
            <a:xfrm>
              <a:off x="7049498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4" name="이등변 삼각형 363"/>
            <p:cNvSpPr/>
            <p:nvPr/>
          </p:nvSpPr>
          <p:spPr>
            <a:xfrm>
              <a:off x="7873411" y="42151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5" name="이등변 삼각형 364"/>
            <p:cNvSpPr/>
            <p:nvPr/>
          </p:nvSpPr>
          <p:spPr>
            <a:xfrm>
              <a:off x="7049498" y="4505664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6" name="이등변 삼각형 365"/>
            <p:cNvSpPr/>
            <p:nvPr/>
          </p:nvSpPr>
          <p:spPr>
            <a:xfrm>
              <a:off x="7873411" y="4505664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7" name="이등변 삼각형 366"/>
            <p:cNvSpPr/>
            <p:nvPr/>
          </p:nvSpPr>
          <p:spPr>
            <a:xfrm>
              <a:off x="7049498" y="47866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8" name="이등변 삼각형 367"/>
            <p:cNvSpPr/>
            <p:nvPr/>
          </p:nvSpPr>
          <p:spPr>
            <a:xfrm>
              <a:off x="7873411" y="478665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69" name="이등변 삼각형 368"/>
            <p:cNvSpPr/>
            <p:nvPr/>
          </p:nvSpPr>
          <p:spPr>
            <a:xfrm>
              <a:off x="7049498" y="50676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0" name="이등변 삼각형 369"/>
            <p:cNvSpPr/>
            <p:nvPr/>
          </p:nvSpPr>
          <p:spPr>
            <a:xfrm>
              <a:off x="7873411" y="50676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1" name="이등변 삼각형 370"/>
            <p:cNvSpPr/>
            <p:nvPr/>
          </p:nvSpPr>
          <p:spPr>
            <a:xfrm>
              <a:off x="7049498" y="53629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2" name="이등변 삼각형 371"/>
            <p:cNvSpPr/>
            <p:nvPr/>
          </p:nvSpPr>
          <p:spPr>
            <a:xfrm>
              <a:off x="7873411" y="53629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3" name="이등변 삼각형 372"/>
            <p:cNvSpPr/>
            <p:nvPr/>
          </p:nvSpPr>
          <p:spPr>
            <a:xfrm>
              <a:off x="7049498" y="56391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4" name="이등변 삼각형 373"/>
            <p:cNvSpPr/>
            <p:nvPr/>
          </p:nvSpPr>
          <p:spPr>
            <a:xfrm>
              <a:off x="7873411" y="563914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5" name="이등변 삼각형 374"/>
            <p:cNvSpPr/>
            <p:nvPr/>
          </p:nvSpPr>
          <p:spPr>
            <a:xfrm>
              <a:off x="7049498" y="592489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>
              <a:off x="7873411" y="5924890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7" name="이등변 삼각형 376"/>
            <p:cNvSpPr/>
            <p:nvPr/>
          </p:nvSpPr>
          <p:spPr>
            <a:xfrm>
              <a:off x="7049498" y="62011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8" name="이등변 삼각형 377"/>
            <p:cNvSpPr/>
            <p:nvPr/>
          </p:nvSpPr>
          <p:spPr>
            <a:xfrm>
              <a:off x="7873411" y="6201115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79" name="이등변 삼각형 378"/>
            <p:cNvSpPr/>
            <p:nvPr/>
          </p:nvSpPr>
          <p:spPr>
            <a:xfrm>
              <a:off x="7049498" y="648210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0" name="이등변 삼각형 379"/>
            <p:cNvSpPr/>
            <p:nvPr/>
          </p:nvSpPr>
          <p:spPr>
            <a:xfrm>
              <a:off x="7873411" y="6482102"/>
              <a:ext cx="83529" cy="72008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02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245"/>
            <a:ext cx="3888987" cy="2837226"/>
            <a:chOff x="4857560" y="336499"/>
            <a:chExt cx="3888987" cy="2837226"/>
          </a:xfrm>
        </p:grpSpPr>
        <p:cxnSp>
          <p:nvCxnSpPr>
            <p:cNvPr id="212" name="직선 연결선 211"/>
            <p:cNvCxnSpPr/>
            <p:nvPr/>
          </p:nvCxnSpPr>
          <p:spPr>
            <a:xfrm>
              <a:off x="4857560" y="90846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직선 연결선 212"/>
            <p:cNvCxnSpPr/>
            <p:nvPr/>
          </p:nvCxnSpPr>
          <p:spPr>
            <a:xfrm>
              <a:off x="7094967" y="623237"/>
              <a:ext cx="1646262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>
              <a:off x="4857560" y="204832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직선 연결선 214"/>
            <p:cNvCxnSpPr/>
            <p:nvPr/>
          </p:nvCxnSpPr>
          <p:spPr>
            <a:xfrm>
              <a:off x="4857560" y="289981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" name="TextBox 215"/>
            <p:cNvSpPr txBox="1"/>
            <p:nvPr/>
          </p:nvSpPr>
          <p:spPr>
            <a:xfrm>
              <a:off x="4960210" y="49022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683958" y="35098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53049" y="63622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8075262" y="63161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6140676" y="4975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4960210" y="13453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4960210" y="234425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6059142" y="93038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6059142" y="2062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6059142" y="121674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6059142" y="23442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6059142" y="15008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6059142" y="26305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518564" y="29062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059142" y="178243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193540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278499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7278499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278499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278499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278499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7278499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7193540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8003165" y="92307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8088124" y="2060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8088124" y="120943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8088124" y="234646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8088124" y="14935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8088124" y="26305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8088124" y="177512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8003165" y="290625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47" name="직선 연결선 246"/>
            <p:cNvCxnSpPr/>
            <p:nvPr/>
          </p:nvCxnSpPr>
          <p:spPr>
            <a:xfrm>
              <a:off x="4857560" y="317372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자유형 248"/>
            <p:cNvSpPr/>
            <p:nvPr/>
          </p:nvSpPr>
          <p:spPr>
            <a:xfrm>
              <a:off x="5961453" y="336499"/>
              <a:ext cx="2779776" cy="2560320"/>
            </a:xfrm>
            <a:custGeom>
              <a:avLst/>
              <a:gdLst>
                <a:gd name="connsiteX0" fmla="*/ 2779776 w 2779776"/>
                <a:gd name="connsiteY0" fmla="*/ 0 h 2560320"/>
                <a:gd name="connsiteX1" fmla="*/ 0 w 2779776"/>
                <a:gd name="connsiteY1" fmla="*/ 0 h 2560320"/>
                <a:gd name="connsiteX2" fmla="*/ 0 w 2779776"/>
                <a:gd name="connsiteY2" fmla="*/ 2560320 h 2560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79776" h="2560320">
                  <a:moveTo>
                    <a:pt x="2779776" y="0"/>
                  </a:moveTo>
                  <a:lnTo>
                    <a:pt x="0" y="0"/>
                  </a:lnTo>
                  <a:lnTo>
                    <a:pt x="0" y="256032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8256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2899"/>
            <a:ext cx="3888987" cy="2840350"/>
            <a:chOff x="4850245" y="3712998"/>
            <a:chExt cx="3888987" cy="2840350"/>
          </a:xfrm>
        </p:grpSpPr>
        <p:cxnSp>
          <p:nvCxnSpPr>
            <p:cNvPr id="333" name="직선 연결선 332"/>
            <p:cNvCxnSpPr/>
            <p:nvPr/>
          </p:nvCxnSpPr>
          <p:spPr>
            <a:xfrm>
              <a:off x="4850245" y="428808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직선 연결선 333"/>
            <p:cNvCxnSpPr/>
            <p:nvPr/>
          </p:nvCxnSpPr>
          <p:spPr>
            <a:xfrm>
              <a:off x="4850245" y="542795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>
              <a:off x="4850245" y="627943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TextBox 335"/>
            <p:cNvSpPr txBox="1"/>
            <p:nvPr/>
          </p:nvSpPr>
          <p:spPr>
            <a:xfrm>
              <a:off x="4952895" y="38698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7676643" y="37306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7245734" y="40158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8067947" y="4011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33361" y="38771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4952895" y="4724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4952895" y="57238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6051827" y="43100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6051827" y="54422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6051827" y="4596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6051827" y="57238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6051827" y="48804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6051827" y="60101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5511249" y="62858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6051827" y="51620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7186225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7271184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3" name="TextBox 352"/>
            <p:cNvSpPr txBox="1"/>
            <p:nvPr/>
          </p:nvSpPr>
          <p:spPr>
            <a:xfrm>
              <a:off x="7271184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7271184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7271184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7271184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271184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186225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7995850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8080809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8080809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8080809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8080809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8080809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8080809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7995850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67" name="직선 연결선 366"/>
            <p:cNvCxnSpPr/>
            <p:nvPr/>
          </p:nvCxnSpPr>
          <p:spPr>
            <a:xfrm>
              <a:off x="4850245" y="65533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직선 연결선 367"/>
            <p:cNvCxnSpPr/>
            <p:nvPr/>
          </p:nvCxnSpPr>
          <p:spPr>
            <a:xfrm>
              <a:off x="5928850" y="3712998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자유형 83"/>
            <p:cNvSpPr/>
            <p:nvPr/>
          </p:nvSpPr>
          <p:spPr>
            <a:xfrm>
              <a:off x="7090852" y="3719513"/>
              <a:ext cx="1647825" cy="285750"/>
            </a:xfrm>
            <a:custGeom>
              <a:avLst/>
              <a:gdLst>
                <a:gd name="connsiteX0" fmla="*/ 0 w 1647825"/>
                <a:gd name="connsiteY0" fmla="*/ 0 h 285750"/>
                <a:gd name="connsiteX1" fmla="*/ 0 w 1647825"/>
                <a:gd name="connsiteY1" fmla="*/ 285750 h 285750"/>
                <a:gd name="connsiteX2" fmla="*/ 1647825 w 1647825"/>
                <a:gd name="connsiteY2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7825" h="285750">
                  <a:moveTo>
                    <a:pt x="0" y="0"/>
                  </a:moveTo>
                  <a:lnTo>
                    <a:pt x="0" y="285750"/>
                  </a:lnTo>
                  <a:lnTo>
                    <a:pt x="1647825" y="28575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7992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498" y="2003470"/>
            <a:ext cx="3888987" cy="2840350"/>
            <a:chOff x="395288" y="3712998"/>
            <a:chExt cx="3888987" cy="2840350"/>
          </a:xfrm>
        </p:grpSpPr>
        <p:cxnSp>
          <p:nvCxnSpPr>
            <p:cNvPr id="250" name="직선 연결선 249"/>
            <p:cNvCxnSpPr/>
            <p:nvPr/>
          </p:nvCxnSpPr>
          <p:spPr>
            <a:xfrm>
              <a:off x="395288" y="4288086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직선 연결선 251"/>
            <p:cNvCxnSpPr/>
            <p:nvPr/>
          </p:nvCxnSpPr>
          <p:spPr>
            <a:xfrm>
              <a:off x="395288" y="542795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직선 연결선 252"/>
            <p:cNvCxnSpPr/>
            <p:nvPr/>
          </p:nvCxnSpPr>
          <p:spPr>
            <a:xfrm>
              <a:off x="395288" y="6279433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TextBox 253"/>
            <p:cNvSpPr txBox="1"/>
            <p:nvPr/>
          </p:nvSpPr>
          <p:spPr>
            <a:xfrm>
              <a:off x="497938" y="38698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3221686" y="37306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2790777" y="40158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3612990" y="40112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1678404" y="38771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497938" y="4724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497938" y="57238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1596870" y="43100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1596870" y="54422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1596870" y="45963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1596870" y="57238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1596870" y="48804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1596870" y="60101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1056292" y="62858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1596870" y="51620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2731268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2816227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2816227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2816227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2816227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2816227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2816227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2731268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540893" y="43026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3625852" y="54397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3625852" y="45890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3625852" y="57260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3625852" y="48731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3625852" y="60101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3625852" y="51547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3540893" y="62858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85" name="직선 연결선 284"/>
            <p:cNvCxnSpPr/>
            <p:nvPr/>
          </p:nvCxnSpPr>
          <p:spPr>
            <a:xfrm>
              <a:off x="395288" y="6553348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직선 연결선 285"/>
            <p:cNvCxnSpPr/>
            <p:nvPr/>
          </p:nvCxnSpPr>
          <p:spPr>
            <a:xfrm>
              <a:off x="1473893" y="3712998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" name="자유형 286"/>
            <p:cNvSpPr/>
            <p:nvPr/>
          </p:nvSpPr>
          <p:spPr>
            <a:xfrm>
              <a:off x="2637800" y="4001414"/>
              <a:ext cx="1645920" cy="2267712"/>
            </a:xfrm>
            <a:custGeom>
              <a:avLst/>
              <a:gdLst>
                <a:gd name="connsiteX0" fmla="*/ 0 w 1645920"/>
                <a:gd name="connsiteY0" fmla="*/ 2267712 h 2267712"/>
                <a:gd name="connsiteX1" fmla="*/ 0 w 1645920"/>
                <a:gd name="connsiteY1" fmla="*/ 0 h 2267712"/>
                <a:gd name="connsiteX2" fmla="*/ 1645920 w 1645920"/>
                <a:gd name="connsiteY2" fmla="*/ 0 h 22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5920" h="2267712">
                  <a:moveTo>
                    <a:pt x="0" y="2267712"/>
                  </a:moveTo>
                  <a:lnTo>
                    <a:pt x="0" y="0"/>
                  </a:lnTo>
                  <a:lnTo>
                    <a:pt x="1645920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0023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0121"/>
            <a:ext cx="3888987" cy="2840350"/>
            <a:chOff x="395288" y="326061"/>
            <a:chExt cx="3888987" cy="2840350"/>
          </a:xfrm>
        </p:grpSpPr>
        <p:cxnSp>
          <p:nvCxnSpPr>
            <p:cNvPr id="150" name="직선 연결선 149"/>
            <p:cNvCxnSpPr/>
            <p:nvPr/>
          </p:nvCxnSpPr>
          <p:spPr>
            <a:xfrm>
              <a:off x="395288" y="90114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5288" y="204101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395288" y="289249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TextBox 152"/>
            <p:cNvSpPr txBox="1"/>
            <p:nvPr/>
          </p:nvSpPr>
          <p:spPr>
            <a:xfrm>
              <a:off x="497938" y="48290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221686" y="34367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790777" y="628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612990" y="62429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678404" y="49022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938" y="13380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497938" y="233693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6870" y="92307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6870" y="20553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6870" y="120943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6870" y="23369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6870" y="14935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6870" y="26232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056292" y="28989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6870" y="177512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31268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6227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6227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16227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6227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16227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816227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731268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3540893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625852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3625852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3625852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3625852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3625852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3625852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3540893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294" name="직선 연결선 293"/>
            <p:cNvCxnSpPr/>
            <p:nvPr/>
          </p:nvCxnSpPr>
          <p:spPr>
            <a:xfrm>
              <a:off x="395288" y="31664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>
              <a:off x="1473893" y="326061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자유형 295"/>
            <p:cNvSpPr/>
            <p:nvPr/>
          </p:nvSpPr>
          <p:spPr>
            <a:xfrm>
              <a:off x="2637800" y="614477"/>
              <a:ext cx="1645920" cy="2267712"/>
            </a:xfrm>
            <a:custGeom>
              <a:avLst/>
              <a:gdLst>
                <a:gd name="connsiteX0" fmla="*/ 0 w 1645920"/>
                <a:gd name="connsiteY0" fmla="*/ 2267712 h 2267712"/>
                <a:gd name="connsiteX1" fmla="*/ 0 w 1645920"/>
                <a:gd name="connsiteY1" fmla="*/ 0 h 2267712"/>
                <a:gd name="connsiteX2" fmla="*/ 1645920 w 1645920"/>
                <a:gd name="connsiteY2" fmla="*/ 0 h 22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5920" h="2267712">
                  <a:moveTo>
                    <a:pt x="0" y="2267712"/>
                  </a:moveTo>
                  <a:lnTo>
                    <a:pt x="0" y="0"/>
                  </a:lnTo>
                  <a:lnTo>
                    <a:pt x="1645920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cxnSp>
          <p:nvCxnSpPr>
            <p:cNvPr id="4" name="직선 연결선 3"/>
            <p:cNvCxnSpPr/>
            <p:nvPr/>
          </p:nvCxnSpPr>
          <p:spPr>
            <a:xfrm>
              <a:off x="3475390" y="614477"/>
              <a:ext cx="0" cy="2278019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85338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6365"/>
            <a:ext cx="3888987" cy="2841421"/>
            <a:chOff x="4850245" y="326061"/>
            <a:chExt cx="3888987" cy="2841421"/>
          </a:xfrm>
        </p:grpSpPr>
        <p:cxnSp>
          <p:nvCxnSpPr>
            <p:cNvPr id="297" name="직선 연결선 296"/>
            <p:cNvCxnSpPr/>
            <p:nvPr/>
          </p:nvCxnSpPr>
          <p:spPr>
            <a:xfrm>
              <a:off x="4850245" y="90114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직선 연결선 297"/>
            <p:cNvCxnSpPr/>
            <p:nvPr/>
          </p:nvCxnSpPr>
          <p:spPr>
            <a:xfrm>
              <a:off x="4850245" y="204101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직선 연결선 298"/>
            <p:cNvCxnSpPr/>
            <p:nvPr/>
          </p:nvCxnSpPr>
          <p:spPr>
            <a:xfrm>
              <a:off x="4850245" y="289249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0" name="TextBox 299"/>
            <p:cNvSpPr txBox="1"/>
            <p:nvPr/>
          </p:nvSpPr>
          <p:spPr>
            <a:xfrm>
              <a:off x="4952895" y="482909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676643" y="343672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245734" y="628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8067947" y="62429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33361" y="49022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952895" y="13380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4952895" y="233693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6051827" y="92307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6051827" y="20553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6051827" y="1209435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6051827" y="23369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6051827" y="149352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6051827" y="26232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5511249" y="289893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6051827" y="177512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7186225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7271184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7271184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7271184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7271184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7271184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271184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186225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7995850" y="91575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8080809" y="20527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8080809" y="120212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8080809" y="2339150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8080809" y="14862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8080809" y="262323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8080809" y="176780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0" name="TextBox 329"/>
            <p:cNvSpPr txBox="1"/>
            <p:nvPr/>
          </p:nvSpPr>
          <p:spPr>
            <a:xfrm>
              <a:off x="7995850" y="2898938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331" name="직선 연결선 330"/>
            <p:cNvCxnSpPr/>
            <p:nvPr/>
          </p:nvCxnSpPr>
          <p:spPr>
            <a:xfrm>
              <a:off x="4850245" y="3166411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>
              <a:off x="5928850" y="326061"/>
              <a:ext cx="2809827" cy="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직선 연결선 369"/>
            <p:cNvCxnSpPr/>
            <p:nvPr/>
          </p:nvCxnSpPr>
          <p:spPr>
            <a:xfrm>
              <a:off x="7930347" y="614477"/>
              <a:ext cx="0" cy="2553005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자유형 4"/>
            <p:cNvSpPr/>
            <p:nvPr/>
          </p:nvSpPr>
          <p:spPr>
            <a:xfrm>
              <a:off x="7129333" y="614477"/>
              <a:ext cx="1609344" cy="2553005"/>
            </a:xfrm>
            <a:custGeom>
              <a:avLst/>
              <a:gdLst>
                <a:gd name="connsiteX0" fmla="*/ 0 w 1609344"/>
                <a:gd name="connsiteY0" fmla="*/ 2553005 h 2553005"/>
                <a:gd name="connsiteX1" fmla="*/ 0 w 1609344"/>
                <a:gd name="connsiteY1" fmla="*/ 0 h 2553005"/>
                <a:gd name="connsiteX2" fmla="*/ 1609344 w 1609344"/>
                <a:gd name="connsiteY2" fmla="*/ 0 h 255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9344" h="2553005">
                  <a:moveTo>
                    <a:pt x="0" y="2553005"/>
                  </a:moveTo>
                  <a:lnTo>
                    <a:pt x="0" y="0"/>
                  </a:lnTo>
                  <a:lnTo>
                    <a:pt x="1609344" y="0"/>
                  </a:lnTo>
                </a:path>
              </a:pathLst>
            </a:cu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123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646660" y="2921168"/>
            <a:ext cx="5841664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0" smtClean="0">
                <a:solidFill>
                  <a:srgbClr val="EEECE1">
                    <a:lumMod val="25000"/>
                  </a:srgbClr>
                </a:solidFill>
              </a:rPr>
              <a:t>상하좌우 오픈형</a:t>
            </a:r>
            <a:endParaRPr lang="ko-KR" altLang="en-US" sz="6000" dirty="0">
              <a:solidFill>
                <a:srgbClr val="EEECE1">
                  <a:lumMod val="2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660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5685"/>
            <a:ext cx="3888987" cy="2842101"/>
            <a:chOff x="394981" y="3719615"/>
            <a:chExt cx="3888987" cy="2842101"/>
          </a:xfrm>
        </p:grpSpPr>
        <p:cxnSp>
          <p:nvCxnSpPr>
            <p:cNvPr id="109" name="직선 연결선 108"/>
            <p:cNvCxnSpPr/>
            <p:nvPr/>
          </p:nvCxnSpPr>
          <p:spPr>
            <a:xfrm>
              <a:off x="394981" y="42947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직선 연결선 109"/>
            <p:cNvCxnSpPr/>
            <p:nvPr/>
          </p:nvCxnSpPr>
          <p:spPr>
            <a:xfrm>
              <a:off x="1475968" y="45830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직선 연결선 110"/>
            <p:cNvCxnSpPr/>
            <p:nvPr/>
          </p:nvCxnSpPr>
          <p:spPr>
            <a:xfrm>
              <a:off x="1475968" y="486691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>
              <a:off x="1475968" y="515074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>
              <a:off x="1475968" y="571839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>
              <a:off x="1475968" y="600222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2637151" y="371961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>
              <a:off x="2632388" y="400947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>
              <a:off x="3460282" y="4009477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>
              <a:off x="394981" y="543456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직선 연결선 118"/>
            <p:cNvCxnSpPr/>
            <p:nvPr/>
          </p:nvCxnSpPr>
          <p:spPr>
            <a:xfrm>
              <a:off x="394981" y="628605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직선 연결선 119"/>
            <p:cNvCxnSpPr/>
            <p:nvPr/>
          </p:nvCxnSpPr>
          <p:spPr>
            <a:xfrm>
              <a:off x="1475101" y="371961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122"/>
            <p:cNvSpPr txBox="1"/>
            <p:nvPr/>
          </p:nvSpPr>
          <p:spPr>
            <a:xfrm>
              <a:off x="497631" y="38840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221379" y="37448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790470" y="40300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12683" y="40254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678097" y="38913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497631" y="47392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497631" y="57381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596563" y="43242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1596563" y="54565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1596563" y="46106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596563" y="57381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1596563" y="4894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596563" y="6024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055985" y="63001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596563" y="51762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2730961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815920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815920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815920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815920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2815920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2815920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2730961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3540586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3625545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625545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625545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3625545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3625545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3625545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3540586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82649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 rot="21300000" flipH="1">
            <a:off x="-40706" y="-134607"/>
            <a:ext cx="2640870" cy="650661"/>
          </a:xfrm>
          <a:custGeom>
            <a:avLst/>
            <a:gdLst/>
            <a:ahLst/>
            <a:cxnLst/>
            <a:rect l="l" t="t" r="r" b="b"/>
            <a:pathLst>
              <a:path w="2640870" h="650661">
                <a:moveTo>
                  <a:pt x="0" y="226066"/>
                </a:moveTo>
                <a:lnTo>
                  <a:pt x="2583945" y="0"/>
                </a:lnTo>
                <a:lnTo>
                  <a:pt x="2640870" y="650661"/>
                </a:lnTo>
                <a:lnTo>
                  <a:pt x="216028" y="650661"/>
                </a:lnTo>
                <a:cubicBezTo>
                  <a:pt x="96719" y="650661"/>
                  <a:pt x="0" y="553942"/>
                  <a:pt x="0" y="434633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모서리가 둥근 직사각형 7"/>
          <p:cNvSpPr/>
          <p:nvPr/>
        </p:nvSpPr>
        <p:spPr>
          <a:xfrm rot="21281755" flipH="1">
            <a:off x="2325621" y="5594989"/>
            <a:ext cx="6936448" cy="1573485"/>
          </a:xfrm>
          <a:custGeom>
            <a:avLst/>
            <a:gdLst/>
            <a:ahLst/>
            <a:cxnLst/>
            <a:rect l="l" t="t" r="r" b="b"/>
            <a:pathLst>
              <a:path w="6936448" h="1573485">
                <a:moveTo>
                  <a:pt x="0" y="0"/>
                </a:moveTo>
                <a:lnTo>
                  <a:pt x="6553475" y="0"/>
                </a:lnTo>
                <a:cubicBezTo>
                  <a:pt x="6764985" y="0"/>
                  <a:pt x="6936448" y="171463"/>
                  <a:pt x="6936448" y="382974"/>
                </a:cubicBezTo>
                <a:lnTo>
                  <a:pt x="6936448" y="943073"/>
                </a:lnTo>
                <a:lnTo>
                  <a:pt x="146081" y="1573485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0866" y="6113844"/>
            <a:ext cx="2357999" cy="447503"/>
          </a:xfrm>
          <a:prstGeom prst="rect">
            <a:avLst/>
          </a:prstGeom>
        </p:spPr>
      </p:pic>
      <p:sp>
        <p:nvSpPr>
          <p:cNvPr id="4" name="모서리가 둥근 직사각형 3"/>
          <p:cNvSpPr/>
          <p:nvPr/>
        </p:nvSpPr>
        <p:spPr>
          <a:xfrm>
            <a:off x="1138858" y="1901974"/>
            <a:ext cx="6858762" cy="1584176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1559644" y="2347654"/>
            <a:ext cx="610936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40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2014</a:t>
            </a:r>
            <a:r>
              <a:rPr lang="ko-KR" altLang="en-US" sz="4000" dirty="0" smtClean="0">
                <a:solidFill>
                  <a:schemeClr val="bg1"/>
                </a:solidFill>
                <a:latin typeface="KoPub돋움체 Bold" pitchFamily="18" charset="-127"/>
                <a:ea typeface="KoPub돋움체 Bold" pitchFamily="18" charset="-127"/>
              </a:rPr>
              <a:t>학년도 신입생 모집안내</a:t>
            </a:r>
            <a:endParaRPr lang="ko-KR" altLang="en-US" sz="4000" dirty="0">
              <a:solidFill>
                <a:schemeClr val="bg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10" name="직선 연결선 9"/>
          <p:cNvCxnSpPr/>
          <p:nvPr/>
        </p:nvCxnSpPr>
        <p:spPr>
          <a:xfrm>
            <a:off x="1655676" y="2267347"/>
            <a:ext cx="586865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>
            <a:off x="1655676" y="3134122"/>
            <a:ext cx="5868652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5655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03708"/>
            <a:ext cx="3888987" cy="2842101"/>
            <a:chOff x="4849938" y="3719615"/>
            <a:chExt cx="3888987" cy="2842101"/>
          </a:xfrm>
        </p:grpSpPr>
        <p:cxnSp>
          <p:nvCxnSpPr>
            <p:cNvPr id="154" name="직선 연결선 153"/>
            <p:cNvCxnSpPr/>
            <p:nvPr/>
          </p:nvCxnSpPr>
          <p:spPr>
            <a:xfrm>
              <a:off x="4849938" y="4294703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>
              <a:off x="5930925" y="458308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직선 연결선 155"/>
            <p:cNvCxnSpPr/>
            <p:nvPr/>
          </p:nvCxnSpPr>
          <p:spPr>
            <a:xfrm>
              <a:off x="5930925" y="486691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>
              <a:off x="5930925" y="515074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>
              <a:off x="5930925" y="571839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직선 연결선 158"/>
            <p:cNvCxnSpPr/>
            <p:nvPr/>
          </p:nvCxnSpPr>
          <p:spPr>
            <a:xfrm>
              <a:off x="5930925" y="600222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직선 연결선 159"/>
            <p:cNvCxnSpPr/>
            <p:nvPr/>
          </p:nvCxnSpPr>
          <p:spPr>
            <a:xfrm>
              <a:off x="7092108" y="3719615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직선 연결선 160"/>
            <p:cNvCxnSpPr/>
            <p:nvPr/>
          </p:nvCxnSpPr>
          <p:spPr>
            <a:xfrm>
              <a:off x="7087345" y="4009477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직선 연결선 162"/>
            <p:cNvCxnSpPr/>
            <p:nvPr/>
          </p:nvCxnSpPr>
          <p:spPr>
            <a:xfrm>
              <a:off x="4849938" y="543456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직선 연결선 163"/>
            <p:cNvCxnSpPr/>
            <p:nvPr/>
          </p:nvCxnSpPr>
          <p:spPr>
            <a:xfrm>
              <a:off x="4849938" y="6286050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직선 연결선 164"/>
            <p:cNvCxnSpPr/>
            <p:nvPr/>
          </p:nvCxnSpPr>
          <p:spPr>
            <a:xfrm>
              <a:off x="5930058" y="3719615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6" name="TextBox 165"/>
            <p:cNvSpPr txBox="1"/>
            <p:nvPr/>
          </p:nvSpPr>
          <p:spPr>
            <a:xfrm>
              <a:off x="4952588" y="3884077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676336" y="3744840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45427" y="403008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8067640" y="4025465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6133054" y="389139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4952588" y="47392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4952588" y="573810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6051520" y="4324241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6051520" y="545650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6051520" y="4610603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6051520" y="573810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6051520" y="489469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6051520" y="60244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510942" y="630010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6051520" y="517629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185918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7270877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270877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7270877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7270877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7270877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7270877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7185918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7995543" y="431692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8080502" y="545395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8080502" y="460328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8080502" y="5740318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8080502" y="48873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8080502" y="602440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8080502" y="516897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7995543" y="6300106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98" name="직선 연결선 197"/>
            <p:cNvCxnSpPr/>
            <p:nvPr/>
          </p:nvCxnSpPr>
          <p:spPr>
            <a:xfrm>
              <a:off x="7915239" y="4160886"/>
              <a:ext cx="0" cy="2400830"/>
            </a:xfrm>
            <a:prstGeom prst="line">
              <a:avLst/>
            </a:prstGeom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94620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1142"/>
            <a:ext cx="3888987" cy="2816876"/>
            <a:chOff x="394732" y="2009536"/>
            <a:chExt cx="3888987" cy="2816876"/>
          </a:xfrm>
        </p:grpSpPr>
        <p:cxnSp>
          <p:nvCxnSpPr>
            <p:cNvPr id="237" name="직선 연결선 236"/>
            <p:cNvCxnSpPr/>
            <p:nvPr/>
          </p:nvCxnSpPr>
          <p:spPr>
            <a:xfrm>
              <a:off x="394732" y="25593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>
              <a:off x="1475719" y="28477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>
              <a:off x="1475719" y="3131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>
              <a:off x="1475719" y="3415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직선 연결선 241"/>
            <p:cNvCxnSpPr/>
            <p:nvPr/>
          </p:nvCxnSpPr>
          <p:spPr>
            <a:xfrm>
              <a:off x="1475719" y="3983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직선 연결선 242"/>
            <p:cNvCxnSpPr/>
            <p:nvPr/>
          </p:nvCxnSpPr>
          <p:spPr>
            <a:xfrm>
              <a:off x="1475719" y="4266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>
              <a:off x="2632139" y="2274173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>
              <a:off x="3460033" y="22741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직선 연결선 246"/>
            <p:cNvCxnSpPr/>
            <p:nvPr/>
          </p:nvCxnSpPr>
          <p:spPr>
            <a:xfrm>
              <a:off x="394732" y="36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직선 연결선 247"/>
            <p:cNvCxnSpPr/>
            <p:nvPr/>
          </p:nvCxnSpPr>
          <p:spPr>
            <a:xfrm>
              <a:off x="394732" y="45507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직선 연결선 268"/>
            <p:cNvCxnSpPr/>
            <p:nvPr/>
          </p:nvCxnSpPr>
          <p:spPr>
            <a:xfrm>
              <a:off x="2636902" y="2554783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1474852" y="2559399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489711" y="214877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3213459" y="200953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2782550" y="229477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6" name="TextBox 375"/>
            <p:cNvSpPr txBox="1"/>
            <p:nvPr/>
          </p:nvSpPr>
          <p:spPr>
            <a:xfrm>
              <a:off x="3604763" y="22901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670177" y="2156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489711" y="30039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9" name="TextBox 378"/>
            <p:cNvSpPr txBox="1"/>
            <p:nvPr/>
          </p:nvSpPr>
          <p:spPr>
            <a:xfrm>
              <a:off x="489711" y="400280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1588643" y="258893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1588643" y="372120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1588643" y="287529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1588643" y="400280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588643" y="31593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588643" y="42891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1048065" y="45648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1588643" y="344098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2723041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808000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0" name="TextBox 389"/>
            <p:cNvSpPr txBox="1"/>
            <p:nvPr/>
          </p:nvSpPr>
          <p:spPr>
            <a:xfrm>
              <a:off x="2808000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808000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2808000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08000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2808000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5" name="TextBox 394"/>
            <p:cNvSpPr txBox="1"/>
            <p:nvPr/>
          </p:nvSpPr>
          <p:spPr>
            <a:xfrm>
              <a:off x="2723041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6" name="TextBox 395"/>
            <p:cNvSpPr txBox="1"/>
            <p:nvPr/>
          </p:nvSpPr>
          <p:spPr>
            <a:xfrm>
              <a:off x="3532666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7" name="TextBox 396"/>
            <p:cNvSpPr txBox="1"/>
            <p:nvPr/>
          </p:nvSpPr>
          <p:spPr>
            <a:xfrm>
              <a:off x="3617625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3617625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9" name="TextBox 398"/>
            <p:cNvSpPr txBox="1"/>
            <p:nvPr/>
          </p:nvSpPr>
          <p:spPr>
            <a:xfrm>
              <a:off x="3617625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0" name="TextBox 399"/>
            <p:cNvSpPr txBox="1"/>
            <p:nvPr/>
          </p:nvSpPr>
          <p:spPr>
            <a:xfrm>
              <a:off x="3617625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1" name="TextBox 400"/>
            <p:cNvSpPr txBox="1"/>
            <p:nvPr/>
          </p:nvSpPr>
          <p:spPr>
            <a:xfrm>
              <a:off x="3617625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3617625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3532666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68281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20112"/>
            <a:ext cx="3888987" cy="2816876"/>
            <a:chOff x="4857004" y="2009536"/>
            <a:chExt cx="3888987" cy="2816876"/>
          </a:xfrm>
        </p:grpSpPr>
        <p:cxnSp>
          <p:nvCxnSpPr>
            <p:cNvPr id="185" name="직선 연결선 184"/>
            <p:cNvCxnSpPr/>
            <p:nvPr/>
          </p:nvCxnSpPr>
          <p:spPr>
            <a:xfrm>
              <a:off x="4857004" y="2559399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5937991" y="284778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5937991" y="313160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5937991" y="341543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직선 연결선 188"/>
            <p:cNvCxnSpPr/>
            <p:nvPr/>
          </p:nvCxnSpPr>
          <p:spPr>
            <a:xfrm>
              <a:off x="5937991" y="398309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직선 연결선 189"/>
            <p:cNvCxnSpPr/>
            <p:nvPr/>
          </p:nvCxnSpPr>
          <p:spPr>
            <a:xfrm>
              <a:off x="5937991" y="4266921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직선 연결선 192"/>
            <p:cNvCxnSpPr/>
            <p:nvPr/>
          </p:nvCxnSpPr>
          <p:spPr>
            <a:xfrm>
              <a:off x="7922305" y="2274173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직선 연결선 204"/>
            <p:cNvCxnSpPr/>
            <p:nvPr/>
          </p:nvCxnSpPr>
          <p:spPr>
            <a:xfrm>
              <a:off x="4857004" y="3699265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직선 연결선 205"/>
            <p:cNvCxnSpPr/>
            <p:nvPr/>
          </p:nvCxnSpPr>
          <p:spPr>
            <a:xfrm>
              <a:off x="4857004" y="4550746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직선 연결선 206"/>
            <p:cNvCxnSpPr/>
            <p:nvPr/>
          </p:nvCxnSpPr>
          <p:spPr>
            <a:xfrm>
              <a:off x="7099174" y="2554783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직선 연결선 207"/>
            <p:cNvCxnSpPr/>
            <p:nvPr/>
          </p:nvCxnSpPr>
          <p:spPr>
            <a:xfrm>
              <a:off x="5937124" y="2559399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extBox 208"/>
            <p:cNvSpPr txBox="1"/>
            <p:nvPr/>
          </p:nvSpPr>
          <p:spPr>
            <a:xfrm>
              <a:off x="4951983" y="2148773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7675731" y="2009536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7244822" y="2294777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8067035" y="2290161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6132449" y="215608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951983" y="30039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951983" y="4002803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6050915" y="2588937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6050915" y="372120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6050915" y="287529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6050915" y="400280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6050915" y="315938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6050915" y="42891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510337" y="456480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6050915" y="3440987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185313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270272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7270272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7270272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7270272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270272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270272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7185313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7994938" y="258162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8079897" y="371865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8079897" y="286798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8079897" y="400501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8079897" y="31520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8079897" y="428910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8079897" y="3433672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7994938" y="4564802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8" name="직선 연결선 7"/>
            <p:cNvCxnSpPr/>
            <p:nvPr/>
          </p:nvCxnSpPr>
          <p:spPr>
            <a:xfrm>
              <a:off x="7332086" y="2282977"/>
              <a:ext cx="114222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73214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3128"/>
            <a:ext cx="3888987" cy="2816876"/>
            <a:chOff x="4833221" y="2039769"/>
            <a:chExt cx="3888987" cy="2816876"/>
          </a:xfrm>
        </p:grpSpPr>
        <p:cxnSp>
          <p:nvCxnSpPr>
            <p:cNvPr id="140" name="직선 연결선 139"/>
            <p:cNvCxnSpPr/>
            <p:nvPr/>
          </p:nvCxnSpPr>
          <p:spPr>
            <a:xfrm>
              <a:off x="4833221" y="258963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5914208" y="28780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5914208" y="316184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5914208" y="344567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5914208" y="401332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5914208" y="42971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7898522" y="2384871"/>
              <a:ext cx="0" cy="237600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4833221" y="372949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4833221" y="458097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7075391" y="2665481"/>
              <a:ext cx="0" cy="2088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5913341" y="2670097"/>
              <a:ext cx="0" cy="183600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1" name="TextBox 150"/>
            <p:cNvSpPr txBox="1"/>
            <p:nvPr/>
          </p:nvSpPr>
          <p:spPr>
            <a:xfrm>
              <a:off x="4928200" y="217900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7651948" y="203976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7221039" y="232501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8043252" y="232039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6108666" y="218632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4928200" y="30341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4928200" y="403303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6027132" y="261917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6027132" y="375143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027132" y="290553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6027132" y="403303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6027132" y="318962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6027132" y="43193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5486554" y="459503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6027132" y="347122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161530" y="261185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246489" y="37488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7246489" y="2898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7246489" y="403524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7246489" y="31823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7246489" y="431933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7246489" y="34639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7161530" y="4595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7971155" y="261185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8056114" y="374888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8056114" y="2898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8056114" y="403524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8056114" y="31823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056114" y="431933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8056114" y="346390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7971155" y="459503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82" name="직선 연결선 181"/>
            <p:cNvCxnSpPr/>
            <p:nvPr/>
          </p:nvCxnSpPr>
          <p:spPr>
            <a:xfrm>
              <a:off x="7308303" y="2313210"/>
              <a:ext cx="1142223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98803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5709"/>
            <a:ext cx="3888987" cy="2816876"/>
            <a:chOff x="4836557" y="2015709"/>
            <a:chExt cx="3888987" cy="2816876"/>
          </a:xfrm>
        </p:grpSpPr>
        <p:cxnSp>
          <p:nvCxnSpPr>
            <p:cNvPr id="18" name="직선 연결선 17"/>
            <p:cNvCxnSpPr/>
            <p:nvPr/>
          </p:nvCxnSpPr>
          <p:spPr>
            <a:xfrm>
              <a:off x="4836557" y="256557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>
              <a:off x="5917544" y="285395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>
              <a:off x="5917544" y="313778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>
              <a:off x="5917544" y="342161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>
              <a:off x="5917544" y="398926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직선 연결선 22"/>
            <p:cNvCxnSpPr/>
            <p:nvPr/>
          </p:nvCxnSpPr>
          <p:spPr>
            <a:xfrm>
              <a:off x="5917544" y="427309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직선 연결선 23"/>
            <p:cNvCxnSpPr/>
            <p:nvPr/>
          </p:nvCxnSpPr>
          <p:spPr>
            <a:xfrm>
              <a:off x="7073964" y="228034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직선 연결선 24"/>
            <p:cNvCxnSpPr/>
            <p:nvPr/>
          </p:nvCxnSpPr>
          <p:spPr>
            <a:xfrm>
              <a:off x="7901858" y="2280346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>
              <a:off x="4836557" y="370543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직선 연결선 26"/>
            <p:cNvCxnSpPr/>
            <p:nvPr/>
          </p:nvCxnSpPr>
          <p:spPr>
            <a:xfrm>
              <a:off x="4836557" y="455691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>
              <a:off x="4836557" y="483083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>
              <a:off x="7078727" y="2560956"/>
              <a:ext cx="0" cy="2269878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>
              <a:off x="5916677" y="2565572"/>
              <a:ext cx="0" cy="1989562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TextBox 61"/>
            <p:cNvSpPr txBox="1"/>
            <p:nvPr/>
          </p:nvSpPr>
          <p:spPr>
            <a:xfrm>
              <a:off x="4931536" y="2154946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655284" y="2015709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224375" y="230095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8046588" y="2296334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112002" y="216226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931536" y="30100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31536" y="400897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030468" y="2595110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6030468" y="372737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030468" y="288147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030468" y="400897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030468" y="316556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030468" y="42952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489890" y="457097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030468" y="3447160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7164866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249825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7249825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7249825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249825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7249825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249825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7164866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974491" y="258779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8059450" y="372482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059450" y="287415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8059450" y="401118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8059450" y="31582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8059450" y="429527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8059450" y="3439845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974491" y="4570975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346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229" y="2010547"/>
            <a:ext cx="3888987" cy="2822739"/>
            <a:chOff x="395287" y="2025415"/>
            <a:chExt cx="3888987" cy="2822739"/>
          </a:xfrm>
        </p:grpSpPr>
        <p:cxnSp>
          <p:nvCxnSpPr>
            <p:cNvPr id="88" name="직선 연결선 87"/>
            <p:cNvCxnSpPr/>
            <p:nvPr/>
          </p:nvCxnSpPr>
          <p:spPr>
            <a:xfrm>
              <a:off x="395287" y="2582892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1476274" y="287127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1476274" y="3155102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1476274" y="3438930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직선 연결선 91"/>
            <p:cNvCxnSpPr/>
            <p:nvPr/>
          </p:nvCxnSpPr>
          <p:spPr>
            <a:xfrm>
              <a:off x="1476274" y="4006586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직선 연결선 92"/>
            <p:cNvCxnSpPr/>
            <p:nvPr/>
          </p:nvCxnSpPr>
          <p:spPr>
            <a:xfrm>
              <a:off x="1476274" y="4290414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직선 연결선 94"/>
            <p:cNvCxnSpPr/>
            <p:nvPr/>
          </p:nvCxnSpPr>
          <p:spPr>
            <a:xfrm>
              <a:off x="2632694" y="2297666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395287" y="3722758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395287" y="4574239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395287" y="4848154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2" name="TextBox 101"/>
            <p:cNvSpPr txBox="1"/>
            <p:nvPr/>
          </p:nvSpPr>
          <p:spPr>
            <a:xfrm>
              <a:off x="490266" y="2164652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214014" y="2025415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783105" y="231065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3605318" y="2306040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670732" y="21719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490266" y="30197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90266" y="401868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1589198" y="2604816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589198" y="373708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589198" y="2891178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589198" y="401868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589198" y="317526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589198" y="43049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048620" y="4580681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89198" y="3456866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723596" y="259750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808555" y="373453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808555" y="28838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808555" y="40208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2808555" y="31679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2808555" y="43049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808555" y="34495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723596" y="458068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33221" y="259750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3618180" y="373453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3618180" y="288386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618180" y="4020893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3618180" y="31679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618180" y="430498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618180" y="3449551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533221" y="4580681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35" name="직선 연결선 134"/>
            <p:cNvCxnSpPr/>
            <p:nvPr/>
          </p:nvCxnSpPr>
          <p:spPr>
            <a:xfrm>
              <a:off x="2637457" y="2436845"/>
              <a:ext cx="0" cy="24113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직선 연결선 135"/>
            <p:cNvCxnSpPr/>
            <p:nvPr/>
          </p:nvCxnSpPr>
          <p:spPr>
            <a:xfrm>
              <a:off x="3460588" y="2436845"/>
              <a:ext cx="0" cy="2411309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>
              <a:off x="1475655" y="2436845"/>
              <a:ext cx="0" cy="213739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13172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10417"/>
            <a:ext cx="3888987" cy="2822739"/>
            <a:chOff x="396231" y="350288"/>
            <a:chExt cx="3888987" cy="2822739"/>
          </a:xfrm>
        </p:grpSpPr>
        <p:cxnSp>
          <p:nvCxnSpPr>
            <p:cNvPr id="14" name="직선 연결선 13"/>
            <p:cNvCxnSpPr/>
            <p:nvPr/>
          </p:nvCxnSpPr>
          <p:spPr>
            <a:xfrm>
              <a:off x="39623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396231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1210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14958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84049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06262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1676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1210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1210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0142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0142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0142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0142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0142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0142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49564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0142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24540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09499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09499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09499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09499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09499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09499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24540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34165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19124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19124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19124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19124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19124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19124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34165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5097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" name="그룹 269"/>
          <p:cNvGrpSpPr/>
          <p:nvPr/>
        </p:nvGrpSpPr>
        <p:grpSpPr>
          <a:xfrm>
            <a:off x="2627229" y="1983539"/>
            <a:ext cx="3888987" cy="2885621"/>
            <a:chOff x="396231" y="350288"/>
            <a:chExt cx="3888987" cy="2885621"/>
          </a:xfrm>
        </p:grpSpPr>
        <p:cxnSp>
          <p:nvCxnSpPr>
            <p:cNvPr id="271" name="직선 연결선 270"/>
            <p:cNvCxnSpPr/>
            <p:nvPr/>
          </p:nvCxnSpPr>
          <p:spPr>
            <a:xfrm>
              <a:off x="39623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>
              <a:off x="396231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TextBox 272"/>
            <p:cNvSpPr txBox="1"/>
            <p:nvPr/>
          </p:nvSpPr>
          <p:spPr>
            <a:xfrm>
              <a:off x="491210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3214958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2784049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3606262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1671676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491210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491210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>
              <a:off x="1590142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1590142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1590142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>
              <a:off x="1590142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1590142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1590142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1049564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1590142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2724540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2809499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2809499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809499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809499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809499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2809499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2724540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3534165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3619124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3619124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3619124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3619124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3619124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3619124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3534165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4" name="직사각형 303"/>
            <p:cNvSpPr/>
            <p:nvPr/>
          </p:nvSpPr>
          <p:spPr>
            <a:xfrm>
              <a:off x="3497133" y="607909"/>
              <a:ext cx="701605" cy="2628000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33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1965249"/>
            <a:ext cx="3888987" cy="2918779"/>
            <a:chOff x="4859338" y="3741687"/>
            <a:chExt cx="3888987" cy="2918779"/>
          </a:xfrm>
        </p:grpSpPr>
        <p:grpSp>
          <p:nvGrpSpPr>
            <p:cNvPr id="307" name="그룹 306"/>
            <p:cNvGrpSpPr/>
            <p:nvPr/>
          </p:nvGrpSpPr>
          <p:grpSpPr>
            <a:xfrm>
              <a:off x="4859338" y="3741687"/>
              <a:ext cx="3888987" cy="2885621"/>
              <a:chOff x="396231" y="350288"/>
              <a:chExt cx="3888987" cy="2885621"/>
            </a:xfrm>
          </p:grpSpPr>
          <p:cxnSp>
            <p:nvCxnSpPr>
              <p:cNvPr id="308" name="직선 연결선 307"/>
              <p:cNvCxnSpPr/>
              <p:nvPr/>
            </p:nvCxnSpPr>
            <p:spPr>
              <a:xfrm>
                <a:off x="396231" y="2899112"/>
                <a:ext cx="3888987" cy="0"/>
              </a:xfrm>
              <a:prstGeom prst="line">
                <a:avLst/>
              </a:prstGeom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직선 연결선 308"/>
              <p:cNvCxnSpPr/>
              <p:nvPr/>
            </p:nvCxnSpPr>
            <p:spPr>
              <a:xfrm>
                <a:off x="396231" y="3173027"/>
                <a:ext cx="3888432" cy="0"/>
              </a:xfrm>
              <a:prstGeom prst="line">
                <a:avLst/>
              </a:prstGeom>
              <a:ln w="127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0" name="TextBox 309"/>
              <p:cNvSpPr txBox="1"/>
              <p:nvPr/>
            </p:nvSpPr>
            <p:spPr>
              <a:xfrm>
                <a:off x="491210" y="489525"/>
                <a:ext cx="811441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내         역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1" name="TextBox 310"/>
              <p:cNvSpPr txBox="1"/>
              <p:nvPr/>
            </p:nvSpPr>
            <p:spPr>
              <a:xfrm>
                <a:off x="3214958" y="350288"/>
                <a:ext cx="490840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년 도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311"/>
              <p:cNvSpPr txBox="1"/>
              <p:nvPr/>
            </p:nvSpPr>
            <p:spPr>
              <a:xfrm>
                <a:off x="2784049" y="635529"/>
                <a:ext cx="52450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b="1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2011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3" name="TextBox 312"/>
              <p:cNvSpPr txBox="1"/>
              <p:nvPr/>
            </p:nvSpPr>
            <p:spPr>
              <a:xfrm>
                <a:off x="3606262" y="630913"/>
                <a:ext cx="52450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b="1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2012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671676" y="496840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b="1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세 부 내 역</a:t>
                </a:r>
                <a:endParaRPr lang="ko-KR" altLang="en-US" sz="1050" b="1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91210" y="13446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유 동 자 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91210" y="2343555"/>
                <a:ext cx="84991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비유동자산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1590142" y="929689"/>
                <a:ext cx="84991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현금성자산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1590142" y="2061956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투 자 자 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1590142" y="1216051"/>
                <a:ext cx="944489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단기금융상품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1590142" y="2343555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유 형 자 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1" name="TextBox 320"/>
              <p:cNvSpPr txBox="1"/>
              <p:nvPr/>
            </p:nvSpPr>
            <p:spPr>
              <a:xfrm>
                <a:off x="1590142" y="1500139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재 고 자 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2" name="TextBox 321"/>
              <p:cNvSpPr txBox="1"/>
              <p:nvPr/>
            </p:nvSpPr>
            <p:spPr>
              <a:xfrm>
                <a:off x="1590142" y="26298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무 형 자 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1049564" y="2905554"/>
                <a:ext cx="83708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자 산 총 계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1590142" y="1781739"/>
                <a:ext cx="944489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기타유동자산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2724540" y="92237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20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2809499" y="205940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7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326"/>
              <p:cNvSpPr txBox="1"/>
              <p:nvPr/>
            </p:nvSpPr>
            <p:spPr>
              <a:xfrm>
                <a:off x="2809499" y="120873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8" name="TextBox 327"/>
              <p:cNvSpPr txBox="1"/>
              <p:nvPr/>
            </p:nvSpPr>
            <p:spPr>
              <a:xfrm>
                <a:off x="2809499" y="234576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9" name="TextBox 328"/>
              <p:cNvSpPr txBox="1"/>
              <p:nvPr/>
            </p:nvSpPr>
            <p:spPr>
              <a:xfrm>
                <a:off x="2809499" y="14928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5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329"/>
              <p:cNvSpPr txBox="1"/>
              <p:nvPr/>
            </p:nvSpPr>
            <p:spPr>
              <a:xfrm>
                <a:off x="2809499" y="262985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1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1" name="TextBox 330"/>
              <p:cNvSpPr txBox="1"/>
              <p:nvPr/>
            </p:nvSpPr>
            <p:spPr>
              <a:xfrm>
                <a:off x="2809499" y="17744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2724540" y="290555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39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4165" y="92237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4" name="TextBox 333"/>
              <p:cNvSpPr txBox="1"/>
              <p:nvPr/>
            </p:nvSpPr>
            <p:spPr>
              <a:xfrm>
                <a:off x="3619124" y="205940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7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5" name="TextBox 334"/>
              <p:cNvSpPr txBox="1"/>
              <p:nvPr/>
            </p:nvSpPr>
            <p:spPr>
              <a:xfrm>
                <a:off x="3619124" y="120873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6" name="TextBox 335"/>
              <p:cNvSpPr txBox="1"/>
              <p:nvPr/>
            </p:nvSpPr>
            <p:spPr>
              <a:xfrm>
                <a:off x="3619124" y="2345766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4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7" name="TextBox 336"/>
              <p:cNvSpPr txBox="1"/>
              <p:nvPr/>
            </p:nvSpPr>
            <p:spPr>
              <a:xfrm>
                <a:off x="3619124" y="14928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6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8" name="TextBox 337"/>
              <p:cNvSpPr txBox="1"/>
              <p:nvPr/>
            </p:nvSpPr>
            <p:spPr>
              <a:xfrm>
                <a:off x="3619124" y="262985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2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338"/>
              <p:cNvSpPr txBox="1"/>
              <p:nvPr/>
            </p:nvSpPr>
            <p:spPr>
              <a:xfrm>
                <a:off x="3619124" y="1774424"/>
                <a:ext cx="535724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3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0" name="TextBox 339"/>
              <p:cNvSpPr txBox="1"/>
              <p:nvPr/>
            </p:nvSpPr>
            <p:spPr>
              <a:xfrm>
                <a:off x="3534165" y="2905554"/>
                <a:ext cx="62068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1050" dirty="0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46</a:t>
                </a:r>
                <a:r>
                  <a:rPr lang="ko-KR" altLang="en-US" sz="1050" dirty="0" err="1" smtClean="0">
                    <a:solidFill>
                      <a:prstClr val="black"/>
                    </a:solidFill>
                    <a:latin typeface="나눔고딕" pitchFamily="50" charset="-127"/>
                    <a:ea typeface="나눔고딕" pitchFamily="50" charset="-127"/>
                  </a:rPr>
                  <a:t>억원</a:t>
                </a:r>
                <a:endParaRPr lang="ko-KR" altLang="en-US" sz="1050" dirty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1" name="직사각형 340"/>
              <p:cNvSpPr/>
              <p:nvPr/>
            </p:nvSpPr>
            <p:spPr>
              <a:xfrm>
                <a:off x="3497133" y="607909"/>
                <a:ext cx="701605" cy="2628000"/>
              </a:xfrm>
              <a:prstGeom prst="rect">
                <a:avLst/>
              </a:prstGeom>
              <a:noFill/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42" name="직사각형 341"/>
            <p:cNvSpPr/>
            <p:nvPr/>
          </p:nvSpPr>
          <p:spPr>
            <a:xfrm>
              <a:off x="8053904" y="3988589"/>
              <a:ext cx="524503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8053904" y="6614747"/>
              <a:ext cx="524503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850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784" y="2009545"/>
            <a:ext cx="3888987" cy="2822739"/>
            <a:chOff x="4851188" y="350288"/>
            <a:chExt cx="3888987" cy="2822739"/>
          </a:xfrm>
        </p:grpSpPr>
        <p:sp>
          <p:nvSpPr>
            <p:cNvPr id="236" name="직사각형 235"/>
            <p:cNvSpPr/>
            <p:nvPr/>
          </p:nvSpPr>
          <p:spPr>
            <a:xfrm>
              <a:off x="7084792" y="622539"/>
              <a:ext cx="1646817" cy="254462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237" name="직선 연결선 236"/>
            <p:cNvCxnSpPr/>
            <p:nvPr/>
          </p:nvCxnSpPr>
          <p:spPr>
            <a:xfrm>
              <a:off x="485118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직선 연결선 237"/>
            <p:cNvCxnSpPr/>
            <p:nvPr/>
          </p:nvCxnSpPr>
          <p:spPr>
            <a:xfrm>
              <a:off x="485118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TextBox 238"/>
            <p:cNvSpPr txBox="1"/>
            <p:nvPr/>
          </p:nvSpPr>
          <p:spPr>
            <a:xfrm>
              <a:off x="494616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766991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723900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806121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612663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494616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94616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>
              <a:off x="604509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604509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604509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604509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604509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604509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>
              <a:off x="550452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604509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717949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726445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26445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26445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726445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726445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0" name="TextBox 259"/>
            <p:cNvSpPr txBox="1"/>
            <p:nvPr/>
          </p:nvSpPr>
          <p:spPr>
            <a:xfrm>
              <a:off x="726445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717949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798912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807408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807408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807408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807408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807408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807408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798912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0976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직사각형 1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모서리가 둥근 직사각형 6"/>
          <p:cNvSpPr/>
          <p:nvPr/>
        </p:nvSpPr>
        <p:spPr>
          <a:xfrm rot="21412780">
            <a:off x="131279" y="-236770"/>
            <a:ext cx="9167032" cy="6384579"/>
          </a:xfrm>
          <a:custGeom>
            <a:avLst/>
            <a:gdLst/>
            <a:ahLst/>
            <a:cxnLst/>
            <a:rect l="l" t="t" r="r" b="b"/>
            <a:pathLst>
              <a:path w="9167032" h="6384579">
                <a:moveTo>
                  <a:pt x="9167032" y="482249"/>
                </a:moveTo>
                <a:lnTo>
                  <a:pt x="8845272" y="6384579"/>
                </a:lnTo>
                <a:lnTo>
                  <a:pt x="433533" y="6384579"/>
                </a:lnTo>
                <a:cubicBezTo>
                  <a:pt x="194099" y="6384579"/>
                  <a:pt x="0" y="6190480"/>
                  <a:pt x="0" y="5951046"/>
                </a:cubicBezTo>
                <a:lnTo>
                  <a:pt x="0" y="5882759"/>
                </a:lnTo>
                <a:lnTo>
                  <a:pt x="320693" y="0"/>
                </a:lnTo>
                <a:close/>
              </a:path>
            </a:pathLst>
          </a:custGeom>
          <a:solidFill>
            <a:srgbClr val="C0000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 rot="21323496">
            <a:off x="103203" y="-377631"/>
            <a:ext cx="9286816" cy="6372965"/>
          </a:xfrm>
          <a:custGeom>
            <a:avLst/>
            <a:gdLst/>
            <a:ahLst/>
            <a:cxnLst/>
            <a:rect l="l" t="t" r="r" b="b"/>
            <a:pathLst>
              <a:path w="9286816" h="6372965">
                <a:moveTo>
                  <a:pt x="470840" y="0"/>
                </a:moveTo>
                <a:lnTo>
                  <a:pt x="9286816" y="710618"/>
                </a:lnTo>
                <a:lnTo>
                  <a:pt x="8830399" y="6372964"/>
                </a:lnTo>
                <a:lnTo>
                  <a:pt x="433533" y="6372965"/>
                </a:lnTo>
                <a:cubicBezTo>
                  <a:pt x="194099" y="6372964"/>
                  <a:pt x="0" y="6178865"/>
                  <a:pt x="0" y="5939429"/>
                </a:cubicBezTo>
                <a:lnTo>
                  <a:pt x="0" y="584128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6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9851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8356" y="2017410"/>
            <a:ext cx="3888987" cy="2822739"/>
            <a:chOff x="4851188" y="350288"/>
            <a:chExt cx="3888987" cy="2822739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091590" y="655973"/>
              <a:ext cx="1646817" cy="2484000"/>
            </a:xfrm>
            <a:prstGeom prst="roundRect">
              <a:avLst>
                <a:gd name="adj" fmla="val 7378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99" name="직선 연결선 198"/>
            <p:cNvCxnSpPr/>
            <p:nvPr/>
          </p:nvCxnSpPr>
          <p:spPr>
            <a:xfrm>
              <a:off x="4851188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직선 연결선 199"/>
            <p:cNvCxnSpPr/>
            <p:nvPr/>
          </p:nvCxnSpPr>
          <p:spPr>
            <a:xfrm>
              <a:off x="4851188" y="3173027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1" name="TextBox 200"/>
            <p:cNvSpPr txBox="1"/>
            <p:nvPr/>
          </p:nvSpPr>
          <p:spPr>
            <a:xfrm>
              <a:off x="4946167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7669915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7239006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8061219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6126633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b="1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b="1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946167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4946167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6045099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045099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6045099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6045099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6045099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6045099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5504521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6045099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7179497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7264456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7264456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7264456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7264456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7264456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7264456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7179497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989122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8074081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8074081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8074081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74081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074081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8074081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7989122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solidFill>
                    <a:prstClr val="black"/>
                  </a:solidFill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solidFill>
                  <a:prstClr val="black"/>
                </a:solidFill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436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627506" y="2003011"/>
            <a:ext cx="3888987" cy="2845013"/>
            <a:chOff x="4858952" y="296490"/>
            <a:chExt cx="3888987" cy="2845013"/>
          </a:xfrm>
        </p:grpSpPr>
        <p:sp>
          <p:nvSpPr>
            <p:cNvPr id="54" name="직사각형 53"/>
            <p:cNvSpPr/>
            <p:nvPr/>
          </p:nvSpPr>
          <p:spPr>
            <a:xfrm>
              <a:off x="5945257" y="1722668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" name="직사각형 54"/>
            <p:cNvSpPr/>
            <p:nvPr/>
          </p:nvSpPr>
          <p:spPr>
            <a:xfrm>
              <a:off x="5945257" y="2298164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6" name="직사각형 55"/>
            <p:cNvSpPr/>
            <p:nvPr/>
          </p:nvSpPr>
          <p:spPr>
            <a:xfrm>
              <a:off x="4858952" y="2857675"/>
              <a:ext cx="3888987" cy="283828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직사각형 56"/>
            <p:cNvSpPr/>
            <p:nvPr/>
          </p:nvSpPr>
          <p:spPr>
            <a:xfrm>
              <a:off x="5945257" y="1159960"/>
              <a:ext cx="2802682" cy="28382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직사각형 57"/>
            <p:cNvSpPr/>
            <p:nvPr/>
          </p:nvSpPr>
          <p:spPr>
            <a:xfrm>
              <a:off x="4858952" y="296490"/>
              <a:ext cx="3883669" cy="57508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4961602" y="453338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685350" y="314101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254441" y="599342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076654" y="594726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142068" y="460653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961602" y="13084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961602" y="2307368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060534" y="893502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060534" y="202576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060534" y="1179864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6060534" y="2307368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6060534" y="1463952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6060534" y="25936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519956" y="2869367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060534" y="1745552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194932" y="886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7279891" y="2023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7279891" y="11725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279891" y="23095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279891" y="14566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7279891" y="259366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279891" y="17382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7194932" y="286936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004557" y="88618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8089516" y="202321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8089516" y="117254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8089516" y="2309579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8089516" y="14566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8089516" y="259366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8089516" y="1738237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8004557" y="2869367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7014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627784" y="2003708"/>
            <a:ext cx="3888987" cy="2840350"/>
            <a:chOff x="394981" y="332677"/>
            <a:chExt cx="3888987" cy="2840350"/>
          </a:xfrm>
          <a:scene3d>
            <a:camera prst="perspectiveLeft"/>
            <a:lightRig rig="threePt" dir="t"/>
          </a:scene3d>
        </p:grpSpPr>
        <p:sp>
          <p:nvSpPr>
            <p:cNvPr id="5" name="직사각형 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직선 연결선 1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직선 연결선 1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2572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그룹 48"/>
          <p:cNvGrpSpPr/>
          <p:nvPr/>
        </p:nvGrpSpPr>
        <p:grpSpPr>
          <a:xfrm>
            <a:off x="2627229" y="2000240"/>
            <a:ext cx="3888987" cy="2840350"/>
            <a:chOff x="394981" y="332677"/>
            <a:chExt cx="3888987" cy="2840350"/>
          </a:xfrm>
          <a:scene3d>
            <a:camera prst="isometricOffAxis1Right"/>
            <a:lightRig rig="threePt" dir="t"/>
          </a:scene3d>
        </p:grpSpPr>
        <p:sp>
          <p:nvSpPr>
            <p:cNvPr id="50" name="직사각형 49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51" name="직선 연결선 50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직선 연결선 55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직선 연결선 56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직선 연결선 57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직선 연결선 58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직선 연결선 60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직선 연결선 61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extBox 62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134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그룹 93"/>
          <p:cNvGrpSpPr/>
          <p:nvPr/>
        </p:nvGrpSpPr>
        <p:grpSpPr>
          <a:xfrm>
            <a:off x="2627506" y="2000240"/>
            <a:ext cx="3888987" cy="2840350"/>
            <a:chOff x="394981" y="332677"/>
            <a:chExt cx="3888987" cy="2840350"/>
          </a:xfrm>
          <a:scene3d>
            <a:camera prst="perspectiveAbove"/>
            <a:lightRig rig="threePt" dir="t"/>
          </a:scene3d>
        </p:grpSpPr>
        <p:sp>
          <p:nvSpPr>
            <p:cNvPr id="95" name="직사각형 94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96" name="직선 연결선 95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직선 연결선 96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직선 연결선 100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extBox 107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868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그룹 138"/>
          <p:cNvGrpSpPr/>
          <p:nvPr/>
        </p:nvGrpSpPr>
        <p:grpSpPr>
          <a:xfrm>
            <a:off x="2620072" y="2000240"/>
            <a:ext cx="3888987" cy="2840350"/>
            <a:chOff x="394981" y="332677"/>
            <a:chExt cx="3888987" cy="2840350"/>
          </a:xfrm>
          <a:scene3d>
            <a:camera prst="perspectiveContrastingRightFacing"/>
            <a:lightRig rig="threePt" dir="t"/>
          </a:scene3d>
        </p:grpSpPr>
        <p:sp>
          <p:nvSpPr>
            <p:cNvPr id="140" name="직사각형 139"/>
            <p:cNvSpPr/>
            <p:nvPr/>
          </p:nvSpPr>
          <p:spPr>
            <a:xfrm>
              <a:off x="394981" y="332677"/>
              <a:ext cx="3888432" cy="2840350"/>
            </a:xfrm>
            <a:prstGeom prst="rect">
              <a:avLst/>
            </a:prstGeom>
            <a:noFill/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나눔고딕" pitchFamily="50" charset="-127"/>
                <a:ea typeface="나눔고딕" pitchFamily="50" charset="-127"/>
              </a:endParaRPr>
            </a:p>
          </p:txBody>
        </p:sp>
        <p:cxnSp>
          <p:nvCxnSpPr>
            <p:cNvPr id="141" name="직선 연결선 140"/>
            <p:cNvCxnSpPr/>
            <p:nvPr/>
          </p:nvCxnSpPr>
          <p:spPr>
            <a:xfrm>
              <a:off x="394981" y="907765"/>
              <a:ext cx="388843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>
              <a:off x="1475968" y="119614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>
              <a:off x="1475968" y="1479975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직선 연결선 143"/>
            <p:cNvCxnSpPr/>
            <p:nvPr/>
          </p:nvCxnSpPr>
          <p:spPr>
            <a:xfrm>
              <a:off x="1475968" y="1763803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>
              <a:off x="1475968" y="2331459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1475968" y="2615287"/>
              <a:ext cx="2808000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직선 연결선 146"/>
            <p:cNvCxnSpPr/>
            <p:nvPr/>
          </p:nvCxnSpPr>
          <p:spPr>
            <a:xfrm>
              <a:off x="2637151" y="332677"/>
              <a:ext cx="0" cy="284035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직선 연결선 147"/>
            <p:cNvCxnSpPr/>
            <p:nvPr/>
          </p:nvCxnSpPr>
          <p:spPr>
            <a:xfrm>
              <a:off x="2632388" y="622539"/>
              <a:ext cx="1646262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직선 연결선 148"/>
            <p:cNvCxnSpPr/>
            <p:nvPr/>
          </p:nvCxnSpPr>
          <p:spPr>
            <a:xfrm>
              <a:off x="3460282" y="622539"/>
              <a:ext cx="0" cy="255048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직선 연결선 149"/>
            <p:cNvCxnSpPr/>
            <p:nvPr/>
          </p:nvCxnSpPr>
          <p:spPr>
            <a:xfrm>
              <a:off x="394981" y="2047631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394981" y="2899112"/>
              <a:ext cx="3888987" cy="0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직선 연결선 151"/>
            <p:cNvCxnSpPr/>
            <p:nvPr/>
          </p:nvCxnSpPr>
          <p:spPr>
            <a:xfrm>
              <a:off x="1475101" y="332677"/>
              <a:ext cx="0" cy="256811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TextBox 152"/>
            <p:cNvSpPr txBox="1"/>
            <p:nvPr/>
          </p:nvSpPr>
          <p:spPr>
            <a:xfrm>
              <a:off x="497631" y="489525"/>
              <a:ext cx="81144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내        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3221379" y="350288"/>
              <a:ext cx="490840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년 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790470" y="635529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2011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3612683" y="630913"/>
              <a:ext cx="5245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2012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1678097" y="496840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세 부 내 역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631" y="13446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동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497631" y="2343555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비유동자산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1596563" y="929689"/>
              <a:ext cx="84991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현금성자산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596563" y="2061956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투 자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596563" y="1216051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단기금융상품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596563" y="2343555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유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596563" y="1500139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재 고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1596563" y="26298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무 형 자 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1055985" y="2905554"/>
              <a:ext cx="8370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자 산 총 계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1596563" y="1781739"/>
              <a:ext cx="94448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50" dirty="0" smtClean="0">
                  <a:latin typeface="나눔고딕" pitchFamily="50" charset="-127"/>
                  <a:ea typeface="나눔고딕" pitchFamily="50" charset="-127"/>
                </a:rPr>
                <a:t>기타유동자산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2730961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20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815920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815920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2815920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2815920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5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2815920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1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2815920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2730961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39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6" name="TextBox 175"/>
            <p:cNvSpPr txBox="1"/>
            <p:nvPr/>
          </p:nvSpPr>
          <p:spPr>
            <a:xfrm>
              <a:off x="3540586" y="92237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625545" y="205940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7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3625545" y="120873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3625545" y="2345766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625545" y="14928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3625545" y="262985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2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3625545" y="1774424"/>
              <a:ext cx="53572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3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3540586" y="2905554"/>
              <a:ext cx="62068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 smtClean="0">
                  <a:latin typeface="나눔고딕" pitchFamily="50" charset="-127"/>
                  <a:ea typeface="나눔고딕" pitchFamily="50" charset="-127"/>
                </a:rPr>
                <a:t>46</a:t>
              </a:r>
              <a:r>
                <a:rPr lang="ko-KR" altLang="en-US" sz="1050" dirty="0" err="1" smtClean="0">
                  <a:latin typeface="나눔고딕" pitchFamily="50" charset="-127"/>
                  <a:ea typeface="나눔고딕" pitchFamily="50" charset="-127"/>
                </a:rPr>
                <a:t>억원</a:t>
              </a:r>
              <a:endParaRPr lang="ko-KR" altLang="en-US" sz="1050" dirty="0">
                <a:latin typeface="나눔고딕" pitchFamily="50" charset="-127"/>
                <a:ea typeface="나눔고딕" pitchFamily="50" charset="-127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118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508" y="0"/>
            <a:ext cx="9144000" cy="6858000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145359" y="2576503"/>
            <a:ext cx="2839239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800" dirty="0" smtClean="0">
                <a:solidFill>
                  <a:prstClr val="white"/>
                </a:solidFill>
              </a:rPr>
              <a:t>차 </a:t>
            </a:r>
            <a:r>
              <a:rPr lang="ko-KR" altLang="en-US" sz="8800" dirty="0" err="1" smtClean="0">
                <a:solidFill>
                  <a:prstClr val="white"/>
                </a:solidFill>
              </a:rPr>
              <a:t>트</a:t>
            </a:r>
            <a:endParaRPr lang="ko-KR" altLang="en-US" sz="88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364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542207" y="1953647"/>
            <a:ext cx="4046017" cy="3175036"/>
            <a:chOff x="179512" y="224644"/>
            <a:chExt cx="4046017" cy="3175036"/>
          </a:xfrm>
        </p:grpSpPr>
        <p:sp>
          <p:nvSpPr>
            <p:cNvPr id="5" name="직사각형 4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11" name="자유형 10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65581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9266"/>
            <a:ext cx="504056" cy="1254291"/>
          </a:xfrm>
          <a:custGeom>
            <a:avLst/>
            <a:gdLst/>
            <a:ahLst/>
            <a:cxnLst/>
            <a:rect l="l" t="t" r="r" b="b"/>
            <a:pathLst>
              <a:path w="504056" h="1254291">
                <a:moveTo>
                  <a:pt x="504056" y="0"/>
                </a:moveTo>
                <a:lnTo>
                  <a:pt x="504056" y="1014763"/>
                </a:lnTo>
                <a:lnTo>
                  <a:pt x="0" y="1254291"/>
                </a:lnTo>
                <a:lnTo>
                  <a:pt x="0" y="23952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81583"/>
            <a:ext cx="504056" cy="2315924"/>
          </a:xfrm>
          <a:custGeom>
            <a:avLst/>
            <a:gdLst/>
            <a:ahLst/>
            <a:cxnLst/>
            <a:rect l="l" t="t" r="r" b="b"/>
            <a:pathLst>
              <a:path w="504056" h="2315924">
                <a:moveTo>
                  <a:pt x="504056" y="0"/>
                </a:moveTo>
                <a:lnTo>
                  <a:pt x="504056" y="2076395"/>
                </a:lnTo>
                <a:lnTo>
                  <a:pt x="0" y="2315924"/>
                </a:lnTo>
                <a:lnTo>
                  <a:pt x="0" y="239529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475"/>
            <a:ext cx="504056" cy="1621630"/>
          </a:xfrm>
          <a:custGeom>
            <a:avLst/>
            <a:gdLst/>
            <a:ahLst/>
            <a:cxnLst/>
            <a:rect l="l" t="t" r="r" b="b"/>
            <a:pathLst>
              <a:path w="504056" h="1621630">
                <a:moveTo>
                  <a:pt x="504056" y="0"/>
                </a:moveTo>
                <a:lnTo>
                  <a:pt x="504056" y="1382101"/>
                </a:lnTo>
                <a:lnTo>
                  <a:pt x="0" y="1621630"/>
                </a:lnTo>
                <a:lnTo>
                  <a:pt x="0" y="23952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2000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2005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2010</a:t>
            </a:r>
            <a:endParaRPr lang="ko-KR" altLang="en-US" dirty="0"/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50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100</a:t>
            </a:r>
            <a:endParaRPr lang="ko-KR" alt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백</a:t>
            </a:r>
            <a:endParaRPr lang="en-US" altLang="ko-KR" sz="1200" dirty="0" smtClean="0"/>
          </a:p>
          <a:p>
            <a:r>
              <a:rPr lang="ko-KR" altLang="en-US" sz="1200" dirty="0" smtClean="0"/>
              <a:t>만</a:t>
            </a:r>
            <a:endParaRPr lang="en-US" altLang="ko-KR" sz="1200" dirty="0" smtClean="0"/>
          </a:p>
          <a:p>
            <a:r>
              <a:rPr lang="ko-KR" altLang="en-US" sz="1200" dirty="0" smtClean="0"/>
              <a:t>원</a:t>
            </a:r>
            <a:endParaRPr lang="ko-KR" altLang="en-US" sz="1200" dirty="0"/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1896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9266"/>
            <a:ext cx="504056" cy="1254019"/>
          </a:xfrm>
          <a:custGeom>
            <a:avLst/>
            <a:gdLst/>
            <a:ahLst/>
            <a:cxnLst/>
            <a:rect l="l" t="t" r="r" b="b"/>
            <a:pathLst>
              <a:path w="504056" h="1254019">
                <a:moveTo>
                  <a:pt x="504056" y="0"/>
                </a:moveTo>
                <a:lnTo>
                  <a:pt x="504056" y="1254019"/>
                </a:lnTo>
                <a:lnTo>
                  <a:pt x="0" y="1014490"/>
                </a:lnTo>
                <a:lnTo>
                  <a:pt x="0" y="23952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81583"/>
            <a:ext cx="504056" cy="2307750"/>
          </a:xfrm>
          <a:custGeom>
            <a:avLst/>
            <a:gdLst/>
            <a:ahLst/>
            <a:cxnLst/>
            <a:rect l="l" t="t" r="r" b="b"/>
            <a:pathLst>
              <a:path w="504056" h="2307750">
                <a:moveTo>
                  <a:pt x="504056" y="0"/>
                </a:moveTo>
                <a:lnTo>
                  <a:pt x="504056" y="2307750"/>
                </a:lnTo>
                <a:lnTo>
                  <a:pt x="0" y="2068222"/>
                </a:lnTo>
                <a:lnTo>
                  <a:pt x="0" y="239529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475"/>
            <a:ext cx="504056" cy="1626260"/>
          </a:xfrm>
          <a:custGeom>
            <a:avLst/>
            <a:gdLst/>
            <a:ahLst/>
            <a:cxnLst/>
            <a:rect l="l" t="t" r="r" b="b"/>
            <a:pathLst>
              <a:path w="504056" h="1626260">
                <a:moveTo>
                  <a:pt x="504056" y="0"/>
                </a:moveTo>
                <a:lnTo>
                  <a:pt x="504056" y="1626260"/>
                </a:lnTo>
                <a:lnTo>
                  <a:pt x="0" y="1386732"/>
                </a:lnTo>
                <a:lnTo>
                  <a:pt x="0" y="239529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2000</a:t>
            </a:r>
            <a:endParaRPr lang="ko-KR" alt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2005</a:t>
            </a:r>
            <a:endParaRPr lang="ko-KR" alt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2010</a:t>
            </a:r>
            <a:endParaRPr lang="ko-KR" altLang="en-US" dirty="0"/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50</a:t>
            </a:r>
            <a:endParaRPr lang="ko-KR" alt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100</a:t>
            </a:r>
            <a:endParaRPr lang="ko-KR" alt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백</a:t>
            </a:r>
            <a:endParaRPr lang="en-US" altLang="ko-KR" sz="1200" dirty="0" smtClean="0"/>
          </a:p>
          <a:p>
            <a:r>
              <a:rPr lang="ko-KR" altLang="en-US" sz="1200" dirty="0" smtClean="0"/>
              <a:t>만</a:t>
            </a:r>
            <a:endParaRPr lang="en-US" altLang="ko-KR" sz="1200" dirty="0" smtClean="0"/>
          </a:p>
          <a:p>
            <a:r>
              <a:rPr lang="ko-KR" altLang="en-US" sz="1200" dirty="0" smtClean="0"/>
              <a:t>원</a:t>
            </a:r>
            <a:endParaRPr lang="ko-KR" altLang="en-US" sz="1200" dirty="0"/>
          </a:p>
        </p:txBody>
      </p:sp>
      <p:grpSp>
        <p:nvGrpSpPr>
          <p:cNvPr id="22" name="그룹 21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23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2336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3"/>
          <p:cNvSpPr/>
          <p:nvPr/>
        </p:nvSpPr>
        <p:spPr>
          <a:xfrm>
            <a:off x="1043608" y="1340768"/>
            <a:ext cx="7056784" cy="25202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 4"/>
          <p:cNvSpPr/>
          <p:nvPr/>
        </p:nvSpPr>
        <p:spPr>
          <a:xfrm>
            <a:off x="762000" y="1104900"/>
            <a:ext cx="695325" cy="609600"/>
          </a:xfrm>
          <a:custGeom>
            <a:avLst/>
            <a:gdLst>
              <a:gd name="connsiteX0" fmla="*/ 695325 w 695325"/>
              <a:gd name="connsiteY0" fmla="*/ 0 h 609600"/>
              <a:gd name="connsiteX1" fmla="*/ 0 w 695325"/>
              <a:gd name="connsiteY1" fmla="*/ 0 h 609600"/>
              <a:gd name="connsiteX2" fmla="*/ 0 w 695325"/>
              <a:gd name="connsiteY2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325" h="609600">
                <a:moveTo>
                  <a:pt x="695325" y="0"/>
                </a:moveTo>
                <a:lnTo>
                  <a:pt x="0" y="0"/>
                </a:lnTo>
                <a:lnTo>
                  <a:pt x="0" y="609600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 rot="10800000">
            <a:off x="7668344" y="3032956"/>
            <a:ext cx="695325" cy="609600"/>
          </a:xfrm>
          <a:custGeom>
            <a:avLst/>
            <a:gdLst>
              <a:gd name="connsiteX0" fmla="*/ 695325 w 695325"/>
              <a:gd name="connsiteY0" fmla="*/ 0 h 609600"/>
              <a:gd name="connsiteX1" fmla="*/ 0 w 695325"/>
              <a:gd name="connsiteY1" fmla="*/ 0 h 609600"/>
              <a:gd name="connsiteX2" fmla="*/ 0 w 695325"/>
              <a:gd name="connsiteY2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95325" h="609600">
                <a:moveTo>
                  <a:pt x="695325" y="0"/>
                </a:moveTo>
                <a:lnTo>
                  <a:pt x="0" y="0"/>
                </a:lnTo>
                <a:lnTo>
                  <a:pt x="0" y="609600"/>
                </a:lnTo>
              </a:path>
            </a:pathLst>
          </a:cu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4580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/>
          <p:cNvSpPr/>
          <p:nvPr/>
        </p:nvSpPr>
        <p:spPr>
          <a:xfrm>
            <a:off x="3379659" y="3537823"/>
            <a:ext cx="504056" cy="1259818"/>
          </a:xfrm>
          <a:custGeom>
            <a:avLst/>
            <a:gdLst/>
            <a:ahLst/>
            <a:cxnLst/>
            <a:rect l="l" t="t" r="r" b="b"/>
            <a:pathLst>
              <a:path w="504056" h="1259818">
                <a:moveTo>
                  <a:pt x="487718" y="0"/>
                </a:moveTo>
                <a:lnTo>
                  <a:pt x="504056" y="0"/>
                </a:lnTo>
                <a:lnTo>
                  <a:pt x="504056" y="1259818"/>
                </a:lnTo>
                <a:lnTo>
                  <a:pt x="0" y="1259818"/>
                </a:lnTo>
                <a:lnTo>
                  <a:pt x="0" y="487718"/>
                </a:ln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900392" y="2476929"/>
            <a:ext cx="504056" cy="2321732"/>
          </a:xfrm>
          <a:custGeom>
            <a:avLst/>
            <a:gdLst/>
            <a:ahLst/>
            <a:cxnLst/>
            <a:rect l="l" t="t" r="r" b="b"/>
            <a:pathLst>
              <a:path w="504056" h="2321732">
                <a:moveTo>
                  <a:pt x="488810" y="0"/>
                </a:moveTo>
                <a:lnTo>
                  <a:pt x="504056" y="0"/>
                </a:lnTo>
                <a:lnTo>
                  <a:pt x="504056" y="2321732"/>
                </a:lnTo>
                <a:lnTo>
                  <a:pt x="0" y="2321732"/>
                </a:lnTo>
                <a:lnTo>
                  <a:pt x="0" y="488810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4601751" y="3169127"/>
            <a:ext cx="504056" cy="1635305"/>
          </a:xfrm>
          <a:custGeom>
            <a:avLst/>
            <a:gdLst/>
            <a:ahLst/>
            <a:cxnLst/>
            <a:rect l="l" t="t" r="r" b="b"/>
            <a:pathLst>
              <a:path w="504056" h="1635305">
                <a:moveTo>
                  <a:pt x="492665" y="0"/>
                </a:moveTo>
                <a:lnTo>
                  <a:pt x="504056" y="0"/>
                </a:lnTo>
                <a:lnTo>
                  <a:pt x="504056" y="1635305"/>
                </a:lnTo>
                <a:lnTo>
                  <a:pt x="0" y="1635305"/>
                </a:lnTo>
                <a:lnTo>
                  <a:pt x="0" y="49266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6079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2000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27650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2005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827944" y="4759351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2010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/>
          <p:nvPr/>
        </p:nvSpPr>
        <p:spPr>
          <a:xfrm>
            <a:off x="3039681" y="2106508"/>
            <a:ext cx="3548543" cy="2692866"/>
          </a:xfrm>
          <a:custGeom>
            <a:avLst/>
            <a:gdLst>
              <a:gd name="connsiteX0" fmla="*/ 3548543 w 3548543"/>
              <a:gd name="connsiteY0" fmla="*/ 2692866 h 2692866"/>
              <a:gd name="connsiteX1" fmla="*/ 0 w 3548543"/>
              <a:gd name="connsiteY1" fmla="*/ 2692866 h 2692866"/>
              <a:gd name="connsiteX2" fmla="*/ 0 w 3548543"/>
              <a:gd name="connsiteY2" fmla="*/ 0 h 2692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8543" h="2692866">
                <a:moveTo>
                  <a:pt x="3548543" y="2692866"/>
                </a:moveTo>
                <a:lnTo>
                  <a:pt x="0" y="2692866"/>
                </a:lnTo>
                <a:lnTo>
                  <a:pt x="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cxnSp>
        <p:nvCxnSpPr>
          <p:cNvPr id="12" name="직선 연결선 11"/>
          <p:cNvCxnSpPr/>
          <p:nvPr/>
        </p:nvCxnSpPr>
        <p:spPr>
          <a:xfrm flipH="1">
            <a:off x="2937479" y="2110195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H="1">
            <a:off x="2937479" y="3485482"/>
            <a:ext cx="108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2628858" y="3334533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50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42207" y="1953647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>
                <a:solidFill>
                  <a:prstClr val="black"/>
                </a:solidFill>
              </a:rPr>
              <a:t>100</a:t>
            </a:r>
            <a:endParaRPr lang="ko-KR" altLang="en-US" sz="1400" dirty="0">
              <a:solidFill>
                <a:prstClr val="black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609808" y="2457703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>
                <a:solidFill>
                  <a:prstClr val="black"/>
                </a:solidFill>
              </a:rPr>
              <a:t>백</a:t>
            </a:r>
            <a:endParaRPr lang="en-US" altLang="ko-KR" sz="1200" dirty="0" smtClean="0">
              <a:solidFill>
                <a:prstClr val="black"/>
              </a:solidFill>
            </a:endParaRPr>
          </a:p>
          <a:p>
            <a:r>
              <a:rPr lang="ko-KR" altLang="en-US" sz="1200" dirty="0" smtClean="0">
                <a:solidFill>
                  <a:prstClr val="black"/>
                </a:solidFill>
              </a:rPr>
              <a:t>만</a:t>
            </a:r>
            <a:endParaRPr lang="en-US" altLang="ko-KR" sz="1200" dirty="0" smtClean="0">
              <a:solidFill>
                <a:prstClr val="black"/>
              </a:solidFill>
            </a:endParaRPr>
          </a:p>
          <a:p>
            <a:r>
              <a:rPr lang="ko-KR" altLang="en-US" sz="1200" dirty="0" smtClean="0">
                <a:solidFill>
                  <a:prstClr val="black"/>
                </a:solidFill>
              </a:rPr>
              <a:t>원</a:t>
            </a:r>
            <a:endParaRPr lang="ko-KR" altLang="en-US" sz="12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578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825806" y="2204864"/>
            <a:ext cx="3492388" cy="2911975"/>
            <a:chOff x="5148064" y="487705"/>
            <a:chExt cx="3492388" cy="2911975"/>
          </a:xfrm>
        </p:grpSpPr>
        <p:sp>
          <p:nvSpPr>
            <p:cNvPr id="18" name="직사각형 17"/>
            <p:cNvSpPr/>
            <p:nvPr/>
          </p:nvSpPr>
          <p:spPr>
            <a:xfrm>
              <a:off x="5400092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7920825" y="742759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6622184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06512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54808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848377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24" name="직선 연결선 23"/>
            <p:cNvCxnSpPr/>
            <p:nvPr/>
          </p:nvCxnSpPr>
          <p:spPr>
            <a:xfrm>
              <a:off x="5148064" y="30686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TextBox 24"/>
            <p:cNvSpPr txBox="1"/>
            <p:nvPr/>
          </p:nvSpPr>
          <p:spPr>
            <a:xfrm>
              <a:off x="5235980" y="152143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458072" y="116312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756713" y="48770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82313046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그룹 16"/>
          <p:cNvGrpSpPr/>
          <p:nvPr/>
        </p:nvGrpSpPr>
        <p:grpSpPr>
          <a:xfrm>
            <a:off x="2542207" y="1945193"/>
            <a:ext cx="4046017" cy="2878271"/>
            <a:chOff x="179512" y="3596494"/>
            <a:chExt cx="4046017" cy="2878271"/>
          </a:xfrm>
        </p:grpSpPr>
        <p:sp>
          <p:nvSpPr>
            <p:cNvPr id="18" name="직사각형 17"/>
            <p:cNvSpPr/>
            <p:nvPr/>
          </p:nvSpPr>
          <p:spPr>
            <a:xfrm>
              <a:off x="1016964" y="5128328"/>
              <a:ext cx="504056" cy="1008897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직사각형 18"/>
            <p:cNvSpPr/>
            <p:nvPr/>
          </p:nvSpPr>
          <p:spPr>
            <a:xfrm>
              <a:off x="3537697" y="4005064"/>
              <a:ext cx="504056" cy="213318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2239056" y="4869160"/>
              <a:ext cx="504056" cy="127485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923384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64955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465249" y="6105433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24" name="자유형 23"/>
            <p:cNvSpPr/>
            <p:nvPr/>
          </p:nvSpPr>
          <p:spPr>
            <a:xfrm>
              <a:off x="676986" y="374935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5" name="직선 연결선 24"/>
            <p:cNvCxnSpPr/>
            <p:nvPr/>
          </p:nvCxnSpPr>
          <p:spPr>
            <a:xfrm flipH="1">
              <a:off x="574784" y="375304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직선 연결선 25"/>
            <p:cNvCxnSpPr/>
            <p:nvPr/>
          </p:nvCxnSpPr>
          <p:spPr>
            <a:xfrm flipH="1">
              <a:off x="574784" y="512832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Box 26"/>
            <p:cNvSpPr txBox="1"/>
            <p:nvPr/>
          </p:nvSpPr>
          <p:spPr>
            <a:xfrm>
              <a:off x="266163" y="497738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79512" y="359649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47113" y="410055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66857691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/>
          <p:cNvGrpSpPr/>
          <p:nvPr/>
        </p:nvGrpSpPr>
        <p:grpSpPr>
          <a:xfrm>
            <a:off x="2825806" y="2101813"/>
            <a:ext cx="3492388" cy="2737067"/>
            <a:chOff x="5148064" y="3725794"/>
            <a:chExt cx="3492388" cy="2737067"/>
          </a:xfrm>
        </p:grpSpPr>
        <p:sp>
          <p:nvSpPr>
            <p:cNvPr id="5" name="직사각형 4"/>
            <p:cNvSpPr/>
            <p:nvPr/>
          </p:nvSpPr>
          <p:spPr>
            <a:xfrm>
              <a:off x="5400092" y="5128327"/>
              <a:ext cx="504056" cy="100349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7920825" y="4005063"/>
              <a:ext cx="504056" cy="214455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6622184" y="4869160"/>
              <a:ext cx="504056" cy="126945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306512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548083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7848377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5148064" y="64214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5235980" y="483888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7756713" y="3725794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458072" y="459216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827121950"/>
      </p:ext>
    </p:extLst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직사각형 17"/>
          <p:cNvSpPr/>
          <p:nvPr/>
        </p:nvSpPr>
        <p:spPr>
          <a:xfrm>
            <a:off x="3077834" y="3525979"/>
            <a:ext cx="504056" cy="125981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5598567" y="2462299"/>
            <a:ext cx="504056" cy="232173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0" name="직사각형 19"/>
          <p:cNvSpPr/>
          <p:nvPr/>
        </p:nvSpPr>
        <p:spPr>
          <a:xfrm>
            <a:off x="4299926" y="3157283"/>
            <a:ext cx="504056" cy="163530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84254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2000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225825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2005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526119" y="4747507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prstClr val="black"/>
                </a:solidFill>
              </a:rPr>
              <a:t>2010</a:t>
            </a:r>
            <a:endParaRPr lang="ko-KR" altLang="en-US" dirty="0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13722" y="323859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</a:rPr>
              <a:t>5000</a:t>
            </a:r>
            <a:r>
              <a:rPr lang="ko-KR" altLang="en-US" sz="1200" dirty="0" smtClean="0">
                <a:solidFill>
                  <a:prstClr val="black"/>
                </a:solidFill>
              </a:rPr>
              <a:t>만원</a:t>
            </a:r>
            <a:endParaRPr lang="ko-KR" altLang="en-US" sz="1200" dirty="0">
              <a:solidFill>
                <a:prstClr val="black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135814" y="288028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</a:rPr>
              <a:t>6200</a:t>
            </a:r>
            <a:r>
              <a:rPr lang="ko-KR" altLang="en-US" sz="1200" dirty="0" smtClean="0">
                <a:solidFill>
                  <a:prstClr val="black"/>
                </a:solidFill>
              </a:rPr>
              <a:t>만원</a:t>
            </a:r>
            <a:endParaRPr lang="ko-KR" altLang="en-US" sz="1200" dirty="0">
              <a:solidFill>
                <a:prstClr val="black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434455" y="2204864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>
                <a:solidFill>
                  <a:prstClr val="black"/>
                </a:solidFill>
              </a:rPr>
              <a:t>8000</a:t>
            </a:r>
            <a:r>
              <a:rPr lang="ko-KR" altLang="en-US" sz="1200" dirty="0" smtClean="0">
                <a:solidFill>
                  <a:prstClr val="black"/>
                </a:solidFill>
              </a:rPr>
              <a:t>만원</a:t>
            </a:r>
            <a:endParaRPr lang="ko-KR" altLang="en-US" sz="1200" dirty="0">
              <a:solidFill>
                <a:prstClr val="black"/>
              </a:solidFill>
            </a:endParaRPr>
          </a:p>
        </p:txBody>
      </p:sp>
      <p:sp>
        <p:nvSpPr>
          <p:cNvPr id="3" name="자유형 2"/>
          <p:cNvSpPr/>
          <p:nvPr/>
        </p:nvSpPr>
        <p:spPr>
          <a:xfrm>
            <a:off x="2714630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8" name="자유형 27"/>
          <p:cNvSpPr/>
          <p:nvPr/>
        </p:nvSpPr>
        <p:spPr>
          <a:xfrm>
            <a:off x="3933830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9" name="자유형 28"/>
          <p:cNvSpPr/>
          <p:nvPr/>
        </p:nvSpPr>
        <p:spPr>
          <a:xfrm>
            <a:off x="5248284" y="4788694"/>
            <a:ext cx="952500" cy="273844"/>
          </a:xfrm>
          <a:custGeom>
            <a:avLst/>
            <a:gdLst>
              <a:gd name="connsiteX0" fmla="*/ 0 w 952500"/>
              <a:gd name="connsiteY0" fmla="*/ 273844 h 273844"/>
              <a:gd name="connsiteX1" fmla="*/ 273844 w 952500"/>
              <a:gd name="connsiteY1" fmla="*/ 0 h 273844"/>
              <a:gd name="connsiteX2" fmla="*/ 952500 w 952500"/>
              <a:gd name="connsiteY2" fmla="*/ 0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0" h="273844">
                <a:moveTo>
                  <a:pt x="0" y="273844"/>
                </a:moveTo>
                <a:lnTo>
                  <a:pt x="273844" y="0"/>
                </a:lnTo>
                <a:lnTo>
                  <a:pt x="952500" y="0"/>
                </a:lnTo>
              </a:path>
            </a:pathLst>
          </a:cu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440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52836"/>
            <a:ext cx="4046017" cy="3175036"/>
            <a:chOff x="179512" y="224644"/>
            <a:chExt cx="4046017" cy="3175036"/>
          </a:xfrm>
        </p:grpSpPr>
        <p:sp>
          <p:nvSpPr>
            <p:cNvPr id="6" name="직사각형 5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6" name="직선 연결선 45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직선 연결선 46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1016964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5" name="직사각형 74"/>
            <p:cNvSpPr/>
            <p:nvPr/>
          </p:nvSpPr>
          <p:spPr>
            <a:xfrm>
              <a:off x="2239056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8" name="직사각형 77"/>
            <p:cNvSpPr/>
            <p:nvPr/>
          </p:nvSpPr>
          <p:spPr>
            <a:xfrm>
              <a:off x="3537697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3026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455"/>
            <a:ext cx="4046017" cy="3175036"/>
            <a:chOff x="4752020" y="22464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89472" y="1808820"/>
              <a:ext cx="504056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110205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811564" y="1440124"/>
              <a:ext cx="504056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95892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3746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37757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49494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47292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47292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38671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52020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19621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5589472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6811564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8110205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0947147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341"/>
            <a:ext cx="4046017" cy="3175036"/>
            <a:chOff x="174894" y="3581672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918766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60337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460631" y="6387376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672368" y="3734533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70166" y="373822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70166" y="5113507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261545" y="4962558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74894" y="3581672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42495" y="4085728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grpSp>
          <p:nvGrpSpPr>
            <p:cNvPr id="12" name="그룹 11"/>
            <p:cNvGrpSpPr/>
            <p:nvPr/>
          </p:nvGrpSpPr>
          <p:grpSpPr>
            <a:xfrm>
              <a:off x="1017579" y="5212068"/>
              <a:ext cx="504056" cy="1210273"/>
              <a:chOff x="1531455" y="5212068"/>
              <a:chExt cx="504056" cy="1210273"/>
            </a:xfrm>
          </p:grpSpPr>
          <p:sp>
            <p:nvSpPr>
              <p:cNvPr id="51" name="직사각형 50"/>
              <p:cNvSpPr/>
              <p:nvPr/>
            </p:nvSpPr>
            <p:spPr>
              <a:xfrm>
                <a:off x="1531455" y="633785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직사각형 51"/>
              <p:cNvSpPr/>
              <p:nvPr/>
            </p:nvSpPr>
            <p:spPr>
              <a:xfrm>
                <a:off x="1531455" y="622527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직사각형 52"/>
              <p:cNvSpPr/>
              <p:nvPr/>
            </p:nvSpPr>
            <p:spPr>
              <a:xfrm>
                <a:off x="1531455" y="6112692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직사각형 53"/>
              <p:cNvSpPr/>
              <p:nvPr/>
            </p:nvSpPr>
            <p:spPr>
              <a:xfrm>
                <a:off x="1531455" y="6000114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직사각형 54"/>
              <p:cNvSpPr/>
              <p:nvPr/>
            </p:nvSpPr>
            <p:spPr>
              <a:xfrm>
                <a:off x="1531455" y="5887536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직사각형 55"/>
              <p:cNvSpPr/>
              <p:nvPr/>
            </p:nvSpPr>
            <p:spPr>
              <a:xfrm>
                <a:off x="1531455" y="5774958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직사각형 56"/>
              <p:cNvSpPr/>
              <p:nvPr/>
            </p:nvSpPr>
            <p:spPr>
              <a:xfrm>
                <a:off x="1531455" y="5662380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직사각형 57"/>
              <p:cNvSpPr/>
              <p:nvPr/>
            </p:nvSpPr>
            <p:spPr>
              <a:xfrm>
                <a:off x="1531455" y="5549802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직사각형 58"/>
              <p:cNvSpPr/>
              <p:nvPr/>
            </p:nvSpPr>
            <p:spPr>
              <a:xfrm>
                <a:off x="1531455" y="5437224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직사각형 59"/>
              <p:cNvSpPr/>
              <p:nvPr/>
            </p:nvSpPr>
            <p:spPr>
              <a:xfrm>
                <a:off x="1531455" y="5324646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직사각형 60"/>
              <p:cNvSpPr/>
              <p:nvPr/>
            </p:nvSpPr>
            <p:spPr>
              <a:xfrm>
                <a:off x="1531455" y="5212068"/>
                <a:ext cx="504056" cy="8449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3" name="그룹 12"/>
            <p:cNvGrpSpPr/>
            <p:nvPr/>
          </p:nvGrpSpPr>
          <p:grpSpPr>
            <a:xfrm>
              <a:off x="2254444" y="4761756"/>
              <a:ext cx="504056" cy="1660585"/>
              <a:chOff x="2864817" y="4761756"/>
              <a:chExt cx="504056" cy="1660585"/>
            </a:xfrm>
            <a:solidFill>
              <a:schemeClr val="accent1">
                <a:lumMod val="60000"/>
                <a:lumOff val="40000"/>
              </a:schemeClr>
            </a:solidFill>
          </p:grpSpPr>
          <p:sp>
            <p:nvSpPr>
              <p:cNvPr id="36" name="직사각형 35"/>
              <p:cNvSpPr/>
              <p:nvPr/>
            </p:nvSpPr>
            <p:spPr>
              <a:xfrm>
                <a:off x="2864817" y="633785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직사각형 36"/>
              <p:cNvSpPr/>
              <p:nvPr/>
            </p:nvSpPr>
            <p:spPr>
              <a:xfrm>
                <a:off x="2864817" y="622527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직사각형 37"/>
              <p:cNvSpPr/>
              <p:nvPr/>
            </p:nvSpPr>
            <p:spPr>
              <a:xfrm>
                <a:off x="2864817" y="611269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직사각형 38"/>
              <p:cNvSpPr/>
              <p:nvPr/>
            </p:nvSpPr>
            <p:spPr>
              <a:xfrm>
                <a:off x="2864817" y="600011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직사각형 39"/>
              <p:cNvSpPr/>
              <p:nvPr/>
            </p:nvSpPr>
            <p:spPr>
              <a:xfrm>
                <a:off x="2864817" y="588753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직사각형 40"/>
              <p:cNvSpPr/>
              <p:nvPr/>
            </p:nvSpPr>
            <p:spPr>
              <a:xfrm>
                <a:off x="2864817" y="577495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2" name="직사각형 41"/>
              <p:cNvSpPr/>
              <p:nvPr/>
            </p:nvSpPr>
            <p:spPr>
              <a:xfrm>
                <a:off x="2864817" y="566238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직사각형 42"/>
              <p:cNvSpPr/>
              <p:nvPr/>
            </p:nvSpPr>
            <p:spPr>
              <a:xfrm>
                <a:off x="2864817" y="554980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직사각형 43"/>
              <p:cNvSpPr/>
              <p:nvPr/>
            </p:nvSpPr>
            <p:spPr>
              <a:xfrm>
                <a:off x="2864817" y="543722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직사각형 44"/>
              <p:cNvSpPr/>
              <p:nvPr/>
            </p:nvSpPr>
            <p:spPr>
              <a:xfrm>
                <a:off x="2864817" y="532464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직사각형 45"/>
              <p:cNvSpPr/>
              <p:nvPr/>
            </p:nvSpPr>
            <p:spPr>
              <a:xfrm>
                <a:off x="2864817" y="521206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직사각형 46"/>
              <p:cNvSpPr/>
              <p:nvPr/>
            </p:nvSpPr>
            <p:spPr>
              <a:xfrm>
                <a:off x="2864817" y="509949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직사각형 47"/>
              <p:cNvSpPr/>
              <p:nvPr/>
            </p:nvSpPr>
            <p:spPr>
              <a:xfrm>
                <a:off x="2864817" y="498691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직사각형 48"/>
              <p:cNvSpPr/>
              <p:nvPr/>
            </p:nvSpPr>
            <p:spPr>
              <a:xfrm>
                <a:off x="2864817" y="487433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직사각형 49"/>
              <p:cNvSpPr/>
              <p:nvPr/>
            </p:nvSpPr>
            <p:spPr>
              <a:xfrm>
                <a:off x="2864817" y="476175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" name="그룹 13"/>
            <p:cNvGrpSpPr/>
            <p:nvPr/>
          </p:nvGrpSpPr>
          <p:grpSpPr>
            <a:xfrm>
              <a:off x="3527884" y="4086288"/>
              <a:ext cx="504056" cy="2336053"/>
              <a:chOff x="3533079" y="4086288"/>
              <a:chExt cx="504056" cy="2336053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15" name="직사각형 14"/>
              <p:cNvSpPr/>
              <p:nvPr/>
            </p:nvSpPr>
            <p:spPr>
              <a:xfrm>
                <a:off x="3533079" y="633785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6" name="직사각형 15"/>
              <p:cNvSpPr/>
              <p:nvPr/>
            </p:nvSpPr>
            <p:spPr>
              <a:xfrm>
                <a:off x="3533079" y="622527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7" name="직사각형 16"/>
              <p:cNvSpPr/>
              <p:nvPr/>
            </p:nvSpPr>
            <p:spPr>
              <a:xfrm>
                <a:off x="3533079" y="611269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8" name="직사각형 17"/>
              <p:cNvSpPr/>
              <p:nvPr/>
            </p:nvSpPr>
            <p:spPr>
              <a:xfrm>
                <a:off x="3533079" y="600011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직사각형 18"/>
              <p:cNvSpPr/>
              <p:nvPr/>
            </p:nvSpPr>
            <p:spPr>
              <a:xfrm>
                <a:off x="3533079" y="588753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직사각형 19"/>
              <p:cNvSpPr/>
              <p:nvPr/>
            </p:nvSpPr>
            <p:spPr>
              <a:xfrm>
                <a:off x="3533079" y="577495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직사각형 20"/>
              <p:cNvSpPr/>
              <p:nvPr/>
            </p:nvSpPr>
            <p:spPr>
              <a:xfrm>
                <a:off x="3533079" y="566238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2" name="직사각형 21"/>
              <p:cNvSpPr/>
              <p:nvPr/>
            </p:nvSpPr>
            <p:spPr>
              <a:xfrm>
                <a:off x="3533079" y="554980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3" name="직사각형 22"/>
              <p:cNvSpPr/>
              <p:nvPr/>
            </p:nvSpPr>
            <p:spPr>
              <a:xfrm>
                <a:off x="3533079" y="543722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4" name="직사각형 23"/>
              <p:cNvSpPr/>
              <p:nvPr/>
            </p:nvSpPr>
            <p:spPr>
              <a:xfrm>
                <a:off x="3533079" y="532464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직사각형 24"/>
              <p:cNvSpPr/>
              <p:nvPr/>
            </p:nvSpPr>
            <p:spPr>
              <a:xfrm>
                <a:off x="3533079" y="521206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직사각형 25"/>
              <p:cNvSpPr/>
              <p:nvPr/>
            </p:nvSpPr>
            <p:spPr>
              <a:xfrm>
                <a:off x="3533079" y="509949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직사각형 26"/>
              <p:cNvSpPr/>
              <p:nvPr/>
            </p:nvSpPr>
            <p:spPr>
              <a:xfrm>
                <a:off x="3533079" y="498691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직사각형 27"/>
              <p:cNvSpPr/>
              <p:nvPr/>
            </p:nvSpPr>
            <p:spPr>
              <a:xfrm>
                <a:off x="3533079" y="487433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직사각형 28"/>
              <p:cNvSpPr/>
              <p:nvPr/>
            </p:nvSpPr>
            <p:spPr>
              <a:xfrm>
                <a:off x="3533079" y="476175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직사각형 29"/>
              <p:cNvSpPr/>
              <p:nvPr/>
            </p:nvSpPr>
            <p:spPr>
              <a:xfrm>
                <a:off x="3533079" y="464917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직사각형 30"/>
              <p:cNvSpPr/>
              <p:nvPr/>
            </p:nvSpPr>
            <p:spPr>
              <a:xfrm>
                <a:off x="3533079" y="4536600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직사각형 31"/>
              <p:cNvSpPr/>
              <p:nvPr/>
            </p:nvSpPr>
            <p:spPr>
              <a:xfrm>
                <a:off x="3533079" y="4424022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직사각형 32"/>
              <p:cNvSpPr/>
              <p:nvPr/>
            </p:nvSpPr>
            <p:spPr>
              <a:xfrm>
                <a:off x="3533079" y="4311444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직사각형 33"/>
              <p:cNvSpPr/>
              <p:nvPr/>
            </p:nvSpPr>
            <p:spPr>
              <a:xfrm>
                <a:off x="3533079" y="4198866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5" name="직사각형 34"/>
              <p:cNvSpPr/>
              <p:nvPr/>
            </p:nvSpPr>
            <p:spPr>
              <a:xfrm>
                <a:off x="3533079" y="4086288"/>
                <a:ext cx="504056" cy="844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0273883"/>
      </p:ext>
    </p:extLst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/>
          <p:cNvGrpSpPr/>
          <p:nvPr/>
        </p:nvGrpSpPr>
        <p:grpSpPr>
          <a:xfrm>
            <a:off x="2542207" y="1946152"/>
            <a:ext cx="4046017" cy="3175036"/>
            <a:chOff x="179512" y="224644"/>
            <a:chExt cx="4046017" cy="3175036"/>
          </a:xfrm>
        </p:grpSpPr>
        <p:sp>
          <p:nvSpPr>
            <p:cNvPr id="19" name="TextBox 18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44" name="자유형 43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cxnSp>
          <p:nvCxnSpPr>
            <p:cNvPr id="60" name="직선 연결선 59"/>
            <p:cNvCxnSpPr/>
            <p:nvPr/>
          </p:nvCxnSpPr>
          <p:spPr>
            <a:xfrm>
              <a:off x="574784" y="1753198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직선 연결선 74"/>
            <p:cNvCxnSpPr/>
            <p:nvPr/>
          </p:nvCxnSpPr>
          <p:spPr>
            <a:xfrm>
              <a:off x="574784" y="381222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직사각형 5"/>
            <p:cNvSpPr/>
            <p:nvPr/>
          </p:nvSpPr>
          <p:spPr>
            <a:xfrm>
              <a:off x="1016964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직사각형 7"/>
            <p:cNvSpPr/>
            <p:nvPr/>
          </p:nvSpPr>
          <p:spPr>
            <a:xfrm>
              <a:off x="3537697" y="74792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2239056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7234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직선 연결선 2"/>
          <p:cNvCxnSpPr/>
          <p:nvPr/>
        </p:nvCxnSpPr>
        <p:spPr>
          <a:xfrm>
            <a:off x="2905113" y="3446266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225775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2000</a:t>
            </a:r>
            <a:endParaRPr lang="ko-KR" alt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467346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2005</a:t>
            </a:r>
            <a:endParaRPr lang="ko-KR" alt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767640" y="4758838"/>
            <a:ext cx="6912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2010</a:t>
            </a:r>
            <a:endParaRPr lang="ko-KR" alt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3155243" y="3298028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4700</a:t>
            </a:r>
            <a:r>
              <a:rPr lang="ko-KR" altLang="en-US" sz="1200" dirty="0" smtClean="0"/>
              <a:t>만원</a:t>
            </a:r>
            <a:endParaRPr lang="ko-KR" alt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4377335" y="2891615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6200</a:t>
            </a:r>
            <a:r>
              <a:rPr lang="ko-KR" altLang="en-US" sz="1200" dirty="0" smtClean="0"/>
              <a:t>만원</a:t>
            </a:r>
            <a:endParaRPr lang="ko-KR" alt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5675976" y="2216195"/>
            <a:ext cx="8322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 smtClean="0"/>
              <a:t>8000</a:t>
            </a:r>
            <a:r>
              <a:rPr lang="ko-KR" altLang="en-US" sz="1200" dirty="0" smtClean="0"/>
              <a:t>만원</a:t>
            </a:r>
            <a:endParaRPr lang="ko-KR" alt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2596492" y="3290130"/>
            <a:ext cx="383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50</a:t>
            </a:r>
            <a:endParaRPr lang="ko-KR" altLang="en-US" sz="1400" dirty="0"/>
          </a:p>
        </p:txBody>
      </p:sp>
      <p:sp>
        <p:nvSpPr>
          <p:cNvPr id="11" name="TextBox 10"/>
          <p:cNvSpPr txBox="1"/>
          <p:nvPr/>
        </p:nvSpPr>
        <p:spPr>
          <a:xfrm>
            <a:off x="2577442" y="2457190"/>
            <a:ext cx="3385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200" dirty="0" smtClean="0"/>
              <a:t>백</a:t>
            </a:r>
            <a:endParaRPr lang="en-US" altLang="ko-KR" sz="1200" dirty="0" smtClean="0"/>
          </a:p>
          <a:p>
            <a:r>
              <a:rPr lang="ko-KR" altLang="en-US" sz="1200" dirty="0" smtClean="0"/>
              <a:t>만</a:t>
            </a:r>
            <a:endParaRPr lang="en-US" altLang="ko-KR" sz="1200" dirty="0" smtClean="0"/>
          </a:p>
          <a:p>
            <a:r>
              <a:rPr lang="ko-KR" altLang="en-US" sz="1200" dirty="0" smtClean="0"/>
              <a:t>원</a:t>
            </a:r>
            <a:endParaRPr lang="ko-KR" altLang="en-US" sz="12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2905113" y="2109712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905113" y="4114543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2905113" y="2777989"/>
            <a:ext cx="3650745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/>
          <p:cNvSpPr/>
          <p:nvPr/>
        </p:nvSpPr>
        <p:spPr>
          <a:xfrm>
            <a:off x="4068124" y="1989138"/>
            <a:ext cx="180020" cy="270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5335579" y="1989138"/>
            <a:ext cx="180020" cy="2700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" name="직사각형 16"/>
          <p:cNvSpPr/>
          <p:nvPr/>
        </p:nvSpPr>
        <p:spPr>
          <a:xfrm>
            <a:off x="3319355" y="3597906"/>
            <a:ext cx="504056" cy="119922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840088" y="2478564"/>
            <a:ext cx="504056" cy="2321732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9" name="직사각형 18"/>
          <p:cNvSpPr/>
          <p:nvPr/>
        </p:nvSpPr>
        <p:spPr>
          <a:xfrm>
            <a:off x="4541447" y="3168614"/>
            <a:ext cx="504056" cy="1635305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cxnSp>
        <p:nvCxnSpPr>
          <p:cNvPr id="20" name="직선 연결선 19"/>
          <p:cNvCxnSpPr/>
          <p:nvPr/>
        </p:nvCxnSpPr>
        <p:spPr>
          <a:xfrm>
            <a:off x="3067327" y="4797128"/>
            <a:ext cx="349238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12096" y="1951663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400" dirty="0" smtClean="0"/>
              <a:t>100</a:t>
            </a:r>
            <a:endParaRPr lang="ko-KR" altLang="en-US" sz="1400" dirty="0"/>
          </a:p>
        </p:txBody>
      </p:sp>
    </p:spTree>
    <p:extLst>
      <p:ext uri="{BB962C8B-B14F-4D97-AF65-F5344CB8AC3E}">
        <p14:creationId xmlns:p14="http://schemas.microsoft.com/office/powerpoint/2010/main" val="410094714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각 삼각형 2"/>
          <p:cNvSpPr/>
          <p:nvPr/>
        </p:nvSpPr>
        <p:spPr>
          <a:xfrm flipV="1">
            <a:off x="0" y="0"/>
            <a:ext cx="3743908" cy="6273316"/>
          </a:xfrm>
          <a:prstGeom prst="rtTriangle">
            <a:avLst/>
          </a:prstGeom>
          <a:solidFill>
            <a:schemeClr val="accent5">
              <a:lumMod val="50000"/>
              <a:alpha val="5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직사각형 8"/>
          <p:cNvSpPr/>
          <p:nvPr/>
        </p:nvSpPr>
        <p:spPr>
          <a:xfrm rot="404130">
            <a:off x="-161175" y="-517487"/>
            <a:ext cx="9592136" cy="4328883"/>
          </a:xfrm>
          <a:custGeom>
            <a:avLst/>
            <a:gdLst/>
            <a:ahLst/>
            <a:cxnLst/>
            <a:rect l="l" t="t" r="r" b="b"/>
            <a:pathLst>
              <a:path w="9592136" h="4328883">
                <a:moveTo>
                  <a:pt x="9080890" y="0"/>
                </a:moveTo>
                <a:lnTo>
                  <a:pt x="9592136" y="4328882"/>
                </a:lnTo>
                <a:lnTo>
                  <a:pt x="384587" y="4328883"/>
                </a:lnTo>
                <a:lnTo>
                  <a:pt x="0" y="1072464"/>
                </a:lnTo>
                <a:close/>
              </a:path>
            </a:pathLst>
          </a:custGeom>
          <a:solidFill>
            <a:schemeClr val="tx2">
              <a:lumMod val="50000"/>
              <a:alpha val="38824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그룹 3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5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6062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77442" y="1981643"/>
            <a:ext cx="3982273" cy="3139033"/>
            <a:chOff x="273552" y="3566331"/>
            <a:chExt cx="3982273" cy="3139033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601223" y="5023460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extBox 3"/>
            <p:cNvSpPr txBox="1"/>
            <p:nvPr/>
          </p:nvSpPr>
          <p:spPr>
            <a:xfrm>
              <a:off x="921885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2163456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463750" y="633603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851353" y="4875222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4700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073445" y="4468809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372086" y="3793389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92602" y="486732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73552" y="4034384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cxnSp>
          <p:nvCxnSpPr>
            <p:cNvPr id="12" name="직선 연결선 11"/>
            <p:cNvCxnSpPr/>
            <p:nvPr/>
          </p:nvCxnSpPr>
          <p:spPr>
            <a:xfrm>
              <a:off x="601223" y="3686906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>
              <a:off x="601223" y="5691737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직선 연결선 13"/>
            <p:cNvCxnSpPr/>
            <p:nvPr/>
          </p:nvCxnSpPr>
          <p:spPr>
            <a:xfrm>
              <a:off x="601223" y="4355183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직사각형 14"/>
            <p:cNvSpPr/>
            <p:nvPr/>
          </p:nvSpPr>
          <p:spPr>
            <a:xfrm>
              <a:off x="1015465" y="5175100"/>
              <a:ext cx="504056" cy="119922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3536198" y="4055758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2237557" y="4745808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18" name="직선 연결선 17"/>
            <p:cNvCxnSpPr/>
            <p:nvPr/>
          </p:nvCxnSpPr>
          <p:spPr>
            <a:xfrm>
              <a:off x="574784" y="6374322"/>
              <a:ext cx="368104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직사각형 18"/>
            <p:cNvSpPr/>
            <p:nvPr/>
          </p:nvSpPr>
          <p:spPr>
            <a:xfrm>
              <a:off x="1764234" y="3566331"/>
              <a:ext cx="180020" cy="2896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직사각형 19"/>
            <p:cNvSpPr/>
            <p:nvPr/>
          </p:nvSpPr>
          <p:spPr>
            <a:xfrm>
              <a:off x="3031689" y="3566331"/>
              <a:ext cx="180020" cy="28965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0273883"/>
      </p:ext>
    </p:extLst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38738" y="2080657"/>
            <a:ext cx="3654602" cy="2753223"/>
            <a:chOff x="4985850" y="3709638"/>
            <a:chExt cx="3654602" cy="2753223"/>
          </a:xfrm>
        </p:grpSpPr>
        <p:sp>
          <p:nvSpPr>
            <p:cNvPr id="3" name="직사각형 2"/>
            <p:cNvSpPr/>
            <p:nvPr/>
          </p:nvSpPr>
          <p:spPr>
            <a:xfrm>
              <a:off x="5400092" y="5128327"/>
              <a:ext cx="504056" cy="1003491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306512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6548083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848377" y="609352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5148064" y="64214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5235980" y="483888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756713" y="3725794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458072" y="4592161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cxnSp>
          <p:nvCxnSpPr>
            <p:cNvPr id="11" name="직선 연결선 10"/>
            <p:cNvCxnSpPr/>
            <p:nvPr/>
          </p:nvCxnSpPr>
          <p:spPr>
            <a:xfrm>
              <a:off x="4985850" y="5081614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직선 연결선 11"/>
            <p:cNvCxnSpPr/>
            <p:nvPr/>
          </p:nvCxnSpPr>
          <p:spPr>
            <a:xfrm>
              <a:off x="4985850" y="3709638"/>
              <a:ext cx="3650745" cy="0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직사각형 12"/>
            <p:cNvSpPr/>
            <p:nvPr/>
          </p:nvSpPr>
          <p:spPr>
            <a:xfrm>
              <a:off x="7920825" y="4005063"/>
              <a:ext cx="504056" cy="2144553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4" name="직사각형 13"/>
            <p:cNvSpPr/>
            <p:nvPr/>
          </p:nvSpPr>
          <p:spPr>
            <a:xfrm>
              <a:off x="6622184" y="4869160"/>
              <a:ext cx="504056" cy="126945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061735"/>
      </p:ext>
    </p:extLst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825806" y="2467162"/>
            <a:ext cx="3492388" cy="2654026"/>
            <a:chOff x="539552" y="745654"/>
            <a:chExt cx="3492388" cy="2654026"/>
          </a:xfrm>
        </p:grpSpPr>
        <p:sp>
          <p:nvSpPr>
            <p:cNvPr id="37" name="직사각형 36"/>
            <p:cNvSpPr/>
            <p:nvPr/>
          </p:nvSpPr>
          <p:spPr>
            <a:xfrm>
              <a:off x="791580" y="180882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3312313" y="74565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39" name="직사각형 38"/>
            <p:cNvSpPr/>
            <p:nvPr/>
          </p:nvSpPr>
          <p:spPr>
            <a:xfrm>
              <a:off x="2013672" y="144012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98000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939571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23986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43" name="직선 연결선 42"/>
            <p:cNvCxnSpPr/>
            <p:nvPr/>
          </p:nvCxnSpPr>
          <p:spPr>
            <a:xfrm>
              <a:off x="539552" y="306863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/>
            <p:cNvSpPr txBox="1"/>
            <p:nvPr/>
          </p:nvSpPr>
          <p:spPr>
            <a:xfrm>
              <a:off x="874331" y="1815780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096423" y="1520788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395064" y="839959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8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5460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1172"/>
            <a:ext cx="4046017" cy="3175036"/>
            <a:chOff x="4716181" y="208435"/>
            <a:chExt cx="4046017" cy="3175036"/>
          </a:xfrm>
        </p:grpSpPr>
        <p:cxnSp>
          <p:nvCxnSpPr>
            <p:cNvPr id="3" name="직선 연결선 2"/>
            <p:cNvCxnSpPr/>
            <p:nvPr/>
          </p:nvCxnSpPr>
          <p:spPr>
            <a:xfrm>
              <a:off x="5256076" y="364983"/>
              <a:ext cx="3492388" cy="0"/>
            </a:xfrm>
            <a:prstGeom prst="line">
              <a:avLst/>
            </a:prstGeom>
            <a:ln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>
              <a:off x="5256076" y="1746108"/>
              <a:ext cx="3492388" cy="0"/>
            </a:xfrm>
            <a:prstGeom prst="line">
              <a:avLst/>
            </a:prstGeom>
            <a:ln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직사각형 4"/>
            <p:cNvSpPr/>
            <p:nvPr/>
          </p:nvSpPr>
          <p:spPr>
            <a:xfrm>
              <a:off x="5553633" y="1792611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8074366" y="731717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직사각형 6"/>
            <p:cNvSpPr/>
            <p:nvPr/>
          </p:nvSpPr>
          <p:spPr>
            <a:xfrm>
              <a:off x="6775725" y="1423915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5460053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701624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8001918" y="301413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11" name="자유형 10"/>
            <p:cNvSpPr/>
            <p:nvPr/>
          </p:nvSpPr>
          <p:spPr>
            <a:xfrm>
              <a:off x="5213655" y="361296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연결선 11"/>
            <p:cNvCxnSpPr/>
            <p:nvPr/>
          </p:nvCxnSpPr>
          <p:spPr>
            <a:xfrm flipH="1">
              <a:off x="5111453" y="36498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직선 연결선 12"/>
            <p:cNvCxnSpPr/>
            <p:nvPr/>
          </p:nvCxnSpPr>
          <p:spPr>
            <a:xfrm flipH="1">
              <a:off x="5111453" y="174027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TextBox 13"/>
            <p:cNvSpPr txBox="1"/>
            <p:nvPr/>
          </p:nvSpPr>
          <p:spPr>
            <a:xfrm>
              <a:off x="4802832" y="1589321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716181" y="208435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783782" y="712491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337290509"/>
      </p:ext>
    </p:extLst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88691" y="2208985"/>
            <a:ext cx="3353012" cy="2911975"/>
            <a:chOff x="627467" y="3728065"/>
            <a:chExt cx="3353012" cy="2911975"/>
          </a:xfrm>
        </p:grpSpPr>
        <p:sp>
          <p:nvSpPr>
            <p:cNvPr id="3" name="직사각형 2"/>
            <p:cNvSpPr/>
            <p:nvPr/>
          </p:nvSpPr>
          <p:spPr>
            <a:xfrm>
              <a:off x="791579" y="504918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312312" y="4005064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13671" y="468048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97999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939570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39864" y="627070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7467" y="476179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849559" y="440348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48200" y="372806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4130573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25806" y="2026613"/>
            <a:ext cx="3492388" cy="3092985"/>
            <a:chOff x="5255999" y="3663805"/>
            <a:chExt cx="3492388" cy="3092985"/>
          </a:xfrm>
        </p:grpSpPr>
        <p:sp>
          <p:nvSpPr>
            <p:cNvPr id="3" name="직사각형 2"/>
            <p:cNvSpPr/>
            <p:nvPr/>
          </p:nvSpPr>
          <p:spPr>
            <a:xfrm>
              <a:off x="5508027" y="516593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028760" y="4099869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730119" y="479723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14447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656018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956312" y="638745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255999" y="6425748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 rot="18900000">
              <a:off x="5380663" y="472369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5000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1" name="TextBox 10"/>
            <p:cNvSpPr txBox="1"/>
            <p:nvPr/>
          </p:nvSpPr>
          <p:spPr>
            <a:xfrm rot="18900000">
              <a:off x="6613632" y="4358310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6200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  <p:sp>
          <p:nvSpPr>
            <p:cNvPr id="12" name="TextBox 11"/>
            <p:cNvSpPr txBox="1"/>
            <p:nvPr/>
          </p:nvSpPr>
          <p:spPr>
            <a:xfrm rot="18900000">
              <a:off x="7902749" y="3663805"/>
              <a:ext cx="8322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200" dirty="0" smtClean="0"/>
                <a:t>8000</a:t>
              </a:r>
              <a:r>
                <a:rPr lang="ko-KR" altLang="en-US" sz="1200" dirty="0" smtClean="0"/>
                <a:t>만원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806943434"/>
      </p:ext>
    </p:extLst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그룹 17"/>
          <p:cNvGrpSpPr/>
          <p:nvPr/>
        </p:nvGrpSpPr>
        <p:grpSpPr>
          <a:xfrm>
            <a:off x="2825806" y="2744924"/>
            <a:ext cx="3492388" cy="2420078"/>
            <a:chOff x="539552" y="872716"/>
            <a:chExt cx="3492388" cy="2420078"/>
          </a:xfrm>
        </p:grpSpPr>
        <p:sp>
          <p:nvSpPr>
            <p:cNvPr id="4" name="직사각형 3"/>
            <p:cNvSpPr/>
            <p:nvPr/>
          </p:nvSpPr>
          <p:spPr>
            <a:xfrm>
              <a:off x="791580" y="1845178"/>
              <a:ext cx="504056" cy="1079443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3312313" y="1124744"/>
              <a:ext cx="504056" cy="1798626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013672" y="1568695"/>
              <a:ext cx="504056" cy="136271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 rot="18900000">
              <a:off x="752502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2000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 rot="18900000">
              <a:off x="1994073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2005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 rot="18900000">
              <a:off x="3294367" y="2985017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cxnSp>
          <p:nvCxnSpPr>
            <p:cNvPr id="10" name="직선 연결선 9"/>
            <p:cNvCxnSpPr/>
            <p:nvPr/>
          </p:nvCxnSpPr>
          <p:spPr>
            <a:xfrm>
              <a:off x="539552" y="2922934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한쪽 모서리가 잘린 사각형 36"/>
            <p:cNvSpPr/>
            <p:nvPr/>
          </p:nvSpPr>
          <p:spPr>
            <a:xfrm flipH="1">
              <a:off x="791580" y="1592441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874331" y="169535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38" name="한쪽 모서리가 잘린 사각형 37"/>
            <p:cNvSpPr/>
            <p:nvPr/>
          </p:nvSpPr>
          <p:spPr>
            <a:xfrm flipH="1">
              <a:off x="2013672" y="1295727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" name="한쪽 모서리가 잘린 사각형 38"/>
            <p:cNvSpPr/>
            <p:nvPr/>
          </p:nvSpPr>
          <p:spPr>
            <a:xfrm flipH="1">
              <a:off x="3312313" y="872716"/>
              <a:ext cx="504056" cy="396399"/>
            </a:xfrm>
            <a:prstGeom prst="snip1Rect">
              <a:avLst>
                <a:gd name="adj" fmla="val 50000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096423" y="1424973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395064" y="1016732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9886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79660" y="2441902"/>
            <a:ext cx="3581017" cy="2659155"/>
            <a:chOff x="4898565" y="569767"/>
            <a:chExt cx="3581017" cy="2659155"/>
          </a:xfrm>
        </p:grpSpPr>
        <p:sp>
          <p:nvSpPr>
            <p:cNvPr id="3" name="직사각형 2"/>
            <p:cNvSpPr/>
            <p:nvPr/>
          </p:nvSpPr>
          <p:spPr>
            <a:xfrm>
              <a:off x="5239222" y="1664804"/>
              <a:ext cx="504056" cy="1259818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759955" y="872716"/>
              <a:ext cx="504056" cy="205065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61314" y="1296108"/>
              <a:ext cx="504056" cy="1635305"/>
            </a:xfrm>
            <a:prstGeom prst="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321973" y="1671764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544065" y="1376772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42706" y="968531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9" name="모서리가 둥근 직사각형 23"/>
            <p:cNvSpPr/>
            <p:nvPr/>
          </p:nvSpPr>
          <p:spPr>
            <a:xfrm>
              <a:off x="4898565" y="2408077"/>
              <a:ext cx="3581017" cy="518667"/>
            </a:xfrm>
            <a:custGeom>
              <a:avLst/>
              <a:gdLst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1461 w 3652082"/>
                <a:gd name="connsiteY3" fmla="*/ 307239 h 546691"/>
                <a:gd name="connsiteX4" fmla="*/ 3652082 w 3652082"/>
                <a:gd name="connsiteY4" fmla="*/ 534576 h 546691"/>
                <a:gd name="connsiteX5" fmla="*/ 3581017 w 3652082"/>
                <a:gd name="connsiteY5" fmla="*/ 546691 h 546691"/>
                <a:gd name="connsiteX6" fmla="*/ 235407 w 3652082"/>
                <a:gd name="connsiteY6" fmla="*/ 546691 h 546691"/>
                <a:gd name="connsiteX7" fmla="*/ 0 w 3652082"/>
                <a:gd name="connsiteY7" fmla="*/ 311284 h 546691"/>
                <a:gd name="connsiteX8" fmla="*/ 0 w 3652082"/>
                <a:gd name="connsiteY8" fmla="*/ 28024 h 546691"/>
                <a:gd name="connsiteX9" fmla="*/ 1954 w 3652082"/>
                <a:gd name="connsiteY9" fmla="*/ 8641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9" fmla="*/ 1840949 w 3652082"/>
                <a:gd name="connsiteY9" fmla="*/ 91440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3652082 w 3652082"/>
                <a:gd name="connsiteY0" fmla="*/ 0 h 538050"/>
                <a:gd name="connsiteX1" fmla="*/ 3651461 w 3652082"/>
                <a:gd name="connsiteY1" fmla="*/ 298598 h 538050"/>
                <a:gd name="connsiteX2" fmla="*/ 3652082 w 3652082"/>
                <a:gd name="connsiteY2" fmla="*/ 525935 h 538050"/>
                <a:gd name="connsiteX3" fmla="*/ 3581017 w 3652082"/>
                <a:gd name="connsiteY3" fmla="*/ 538050 h 538050"/>
                <a:gd name="connsiteX4" fmla="*/ 235407 w 3652082"/>
                <a:gd name="connsiteY4" fmla="*/ 538050 h 538050"/>
                <a:gd name="connsiteX5" fmla="*/ 0 w 3652082"/>
                <a:gd name="connsiteY5" fmla="*/ 302643 h 538050"/>
                <a:gd name="connsiteX6" fmla="*/ 0 w 3652082"/>
                <a:gd name="connsiteY6" fmla="*/ 19383 h 538050"/>
                <a:gd name="connsiteX7" fmla="*/ 1954 w 3652082"/>
                <a:gd name="connsiteY7" fmla="*/ 0 h 538050"/>
                <a:gd name="connsiteX0" fmla="*/ 3652082 w 3652082"/>
                <a:gd name="connsiteY0" fmla="*/ 0 h 538050"/>
                <a:gd name="connsiteX1" fmla="*/ 3652082 w 3652082"/>
                <a:gd name="connsiteY1" fmla="*/ 525935 h 538050"/>
                <a:gd name="connsiteX2" fmla="*/ 3581017 w 3652082"/>
                <a:gd name="connsiteY2" fmla="*/ 538050 h 538050"/>
                <a:gd name="connsiteX3" fmla="*/ 235407 w 3652082"/>
                <a:gd name="connsiteY3" fmla="*/ 538050 h 538050"/>
                <a:gd name="connsiteX4" fmla="*/ 0 w 3652082"/>
                <a:gd name="connsiteY4" fmla="*/ 302643 h 538050"/>
                <a:gd name="connsiteX5" fmla="*/ 0 w 3652082"/>
                <a:gd name="connsiteY5" fmla="*/ 19383 h 538050"/>
                <a:gd name="connsiteX6" fmla="*/ 1954 w 3652082"/>
                <a:gd name="connsiteY6" fmla="*/ 0 h 538050"/>
                <a:gd name="connsiteX0" fmla="*/ 3652082 w 3652082"/>
                <a:gd name="connsiteY0" fmla="*/ 525935 h 538050"/>
                <a:gd name="connsiteX1" fmla="*/ 3581017 w 3652082"/>
                <a:gd name="connsiteY1" fmla="*/ 538050 h 538050"/>
                <a:gd name="connsiteX2" fmla="*/ 235407 w 3652082"/>
                <a:gd name="connsiteY2" fmla="*/ 538050 h 538050"/>
                <a:gd name="connsiteX3" fmla="*/ 0 w 3652082"/>
                <a:gd name="connsiteY3" fmla="*/ 302643 h 538050"/>
                <a:gd name="connsiteX4" fmla="*/ 0 w 3652082"/>
                <a:gd name="connsiteY4" fmla="*/ 19383 h 538050"/>
                <a:gd name="connsiteX5" fmla="*/ 1954 w 3652082"/>
                <a:gd name="connsiteY5" fmla="*/ 0 h 538050"/>
                <a:gd name="connsiteX0" fmla="*/ 3581017 w 3581017"/>
                <a:gd name="connsiteY0" fmla="*/ 538050 h 538050"/>
                <a:gd name="connsiteX1" fmla="*/ 235407 w 3581017"/>
                <a:gd name="connsiteY1" fmla="*/ 538050 h 538050"/>
                <a:gd name="connsiteX2" fmla="*/ 0 w 3581017"/>
                <a:gd name="connsiteY2" fmla="*/ 302643 h 538050"/>
                <a:gd name="connsiteX3" fmla="*/ 0 w 3581017"/>
                <a:gd name="connsiteY3" fmla="*/ 19383 h 538050"/>
                <a:gd name="connsiteX4" fmla="*/ 1954 w 3581017"/>
                <a:gd name="connsiteY4" fmla="*/ 0 h 538050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0 w 3581017"/>
                <a:gd name="connsiteY3" fmla="*/ 0 h 5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017" h="518667">
                  <a:moveTo>
                    <a:pt x="3581017" y="518667"/>
                  </a:moveTo>
                  <a:lnTo>
                    <a:pt x="235407" y="518667"/>
                  </a:lnTo>
                  <a:cubicBezTo>
                    <a:pt x="105395" y="518667"/>
                    <a:pt x="0" y="413272"/>
                    <a:pt x="0" y="283260"/>
                  </a:cubicBez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평행 사변형 9"/>
            <p:cNvSpPr/>
            <p:nvPr/>
          </p:nvSpPr>
          <p:spPr>
            <a:xfrm>
              <a:off x="5239551" y="1366832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평행 사변형 10"/>
            <p:cNvSpPr/>
            <p:nvPr/>
          </p:nvSpPr>
          <p:spPr>
            <a:xfrm>
              <a:off x="6461314" y="993705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평행 사변형 11"/>
            <p:cNvSpPr/>
            <p:nvPr/>
          </p:nvSpPr>
          <p:spPr>
            <a:xfrm>
              <a:off x="7759955" y="569767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평행 사변형 12"/>
            <p:cNvSpPr/>
            <p:nvPr/>
          </p:nvSpPr>
          <p:spPr>
            <a:xfrm>
              <a:off x="5098001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평행 사변형 13"/>
            <p:cNvSpPr/>
            <p:nvPr/>
          </p:nvSpPr>
          <p:spPr>
            <a:xfrm>
              <a:off x="6312324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평행 사변형 14"/>
            <p:cNvSpPr/>
            <p:nvPr/>
          </p:nvSpPr>
          <p:spPr>
            <a:xfrm>
              <a:off x="7613820" y="2932589"/>
              <a:ext cx="648000" cy="296333"/>
            </a:xfrm>
            <a:prstGeom prst="parallelogram">
              <a:avLst>
                <a:gd name="adj" fmla="val 496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136147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2000</a:t>
              </a:r>
              <a:endParaRPr lang="ko-KR" altLang="en-US" sz="1400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351048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2005</a:t>
              </a:r>
              <a:endParaRPr lang="ko-KR" altLang="en-US" sz="1400" dirty="0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7651342" y="2916629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</p:grpSp>
    </p:spTree>
    <p:extLst>
      <p:ext uri="{BB962C8B-B14F-4D97-AF65-F5344CB8AC3E}">
        <p14:creationId xmlns:p14="http://schemas.microsoft.com/office/powerpoint/2010/main" val="1528126442"/>
      </p:ext>
    </p:extLst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818381" y="2471482"/>
            <a:ext cx="3492388" cy="2650743"/>
            <a:chOff x="546478" y="3946609"/>
            <a:chExt cx="3492388" cy="2650743"/>
          </a:xfrm>
        </p:grpSpPr>
        <p:sp>
          <p:nvSpPr>
            <p:cNvPr id="3" name="직사각형 2"/>
            <p:cNvSpPr/>
            <p:nvPr/>
          </p:nvSpPr>
          <p:spPr>
            <a:xfrm>
              <a:off x="798506" y="5009775"/>
              <a:ext cx="504056" cy="1259818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319239" y="3946609"/>
              <a:ext cx="504056" cy="232173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013283" y="4641079"/>
              <a:ext cx="504056" cy="1635305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70833" y="6258798"/>
              <a:ext cx="6399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dirty="0" smtClean="0"/>
                <a:t>2000</a:t>
              </a:r>
              <a:endParaRPr lang="ko-KR" altLang="en-US" sz="16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012404" y="6258798"/>
              <a:ext cx="639919" cy="338554"/>
            </a:xfrm>
            <a:prstGeom prst="rect">
              <a:avLst/>
            </a:prstGeom>
            <a:noFill/>
            <a:ln w="12700"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1600" dirty="0" smtClean="0"/>
                <a:t>2005</a:t>
              </a:r>
              <a:endParaRPr lang="ko-KR" altLang="en-US" sz="16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312698" y="6258798"/>
              <a:ext cx="6399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600" dirty="0" smtClean="0"/>
                <a:t>2010</a:t>
              </a:r>
              <a:endParaRPr lang="ko-KR" altLang="en-US" sz="1600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>
              <a:off x="546478" y="6269593"/>
              <a:ext cx="349238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881257" y="501673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03349" y="4721743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401990" y="4040914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8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3" name="자유형 12"/>
            <p:cNvSpPr/>
            <p:nvPr/>
          </p:nvSpPr>
          <p:spPr>
            <a:xfrm>
              <a:off x="797357" y="5010912"/>
              <a:ext cx="504749" cy="1580083"/>
            </a:xfrm>
            <a:custGeom>
              <a:avLst/>
              <a:gdLst>
                <a:gd name="connsiteX0" fmla="*/ 0 w 504749"/>
                <a:gd name="connsiteY0" fmla="*/ 0 h 1580083"/>
                <a:gd name="connsiteX1" fmla="*/ 0 w 504749"/>
                <a:gd name="connsiteY1" fmla="*/ 1580083 h 1580083"/>
                <a:gd name="connsiteX2" fmla="*/ 504749 w 504749"/>
                <a:gd name="connsiteY2" fmla="*/ 1580083 h 158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4749" h="1580083">
                  <a:moveTo>
                    <a:pt x="0" y="0"/>
                  </a:moveTo>
                  <a:lnTo>
                    <a:pt x="0" y="1580083"/>
                  </a:lnTo>
                  <a:lnTo>
                    <a:pt x="504749" y="1580083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자유형 13"/>
            <p:cNvSpPr/>
            <p:nvPr/>
          </p:nvSpPr>
          <p:spPr>
            <a:xfrm>
              <a:off x="2011680" y="4637837"/>
              <a:ext cx="526694" cy="1953158"/>
            </a:xfrm>
            <a:custGeom>
              <a:avLst/>
              <a:gdLst>
                <a:gd name="connsiteX0" fmla="*/ 0 w 526694"/>
                <a:gd name="connsiteY0" fmla="*/ 0 h 1953158"/>
                <a:gd name="connsiteX1" fmla="*/ 0 w 526694"/>
                <a:gd name="connsiteY1" fmla="*/ 1953158 h 1953158"/>
                <a:gd name="connsiteX2" fmla="*/ 526694 w 526694"/>
                <a:gd name="connsiteY2" fmla="*/ 1953158 h 195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6694" h="1953158">
                  <a:moveTo>
                    <a:pt x="0" y="0"/>
                  </a:moveTo>
                  <a:lnTo>
                    <a:pt x="0" y="1953158"/>
                  </a:lnTo>
                  <a:lnTo>
                    <a:pt x="526694" y="1953158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자유형 14"/>
            <p:cNvSpPr/>
            <p:nvPr/>
          </p:nvSpPr>
          <p:spPr>
            <a:xfrm>
              <a:off x="3313786" y="3950208"/>
              <a:ext cx="526694" cy="2640787"/>
            </a:xfrm>
            <a:custGeom>
              <a:avLst/>
              <a:gdLst>
                <a:gd name="connsiteX0" fmla="*/ 0 w 526694"/>
                <a:gd name="connsiteY0" fmla="*/ 0 h 2640787"/>
                <a:gd name="connsiteX1" fmla="*/ 0 w 526694"/>
                <a:gd name="connsiteY1" fmla="*/ 2640787 h 2640787"/>
                <a:gd name="connsiteX2" fmla="*/ 526694 w 526694"/>
                <a:gd name="connsiteY2" fmla="*/ 2640787 h 2640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6694" h="2640787">
                  <a:moveTo>
                    <a:pt x="0" y="0"/>
                  </a:moveTo>
                  <a:lnTo>
                    <a:pt x="0" y="2640787"/>
                  </a:lnTo>
                  <a:lnTo>
                    <a:pt x="526694" y="2640787"/>
                  </a:lnTo>
                </a:path>
              </a:pathLst>
            </a:cu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9007763"/>
      </p:ext>
    </p:extLst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781491" y="2731405"/>
            <a:ext cx="3581017" cy="2441070"/>
            <a:chOff x="4898565" y="3952415"/>
            <a:chExt cx="3581017" cy="2441070"/>
          </a:xfrm>
        </p:grpSpPr>
        <p:sp>
          <p:nvSpPr>
            <p:cNvPr id="3" name="직사각형 2"/>
            <p:cNvSpPr/>
            <p:nvPr/>
          </p:nvSpPr>
          <p:spPr>
            <a:xfrm>
              <a:off x="5239222" y="4744503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7759955" y="3952415"/>
              <a:ext cx="504056" cy="2050654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461314" y="4368492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 rot="18900000">
              <a:off x="5200144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 rot="18900000">
              <a:off x="6441715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2005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 rot="18900000">
              <a:off x="7742009" y="6057401"/>
              <a:ext cx="58221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2010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321973" y="4744148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5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544065" y="4449156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6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2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842706" y="4040915"/>
              <a:ext cx="3385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7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en-US" altLang="ko-KR" sz="1200" dirty="0" smtClean="0">
                  <a:solidFill>
                    <a:schemeClr val="bg1"/>
                  </a:solidFill>
                </a:rPr>
                <a:t>0</a:t>
              </a: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만</a:t>
              </a:r>
              <a:endParaRPr lang="en-US" altLang="ko-KR" sz="1200" dirty="0" smtClean="0">
                <a:solidFill>
                  <a:schemeClr val="bg1"/>
                </a:solidFill>
              </a:endParaRPr>
            </a:p>
            <a:p>
              <a:pPr algn="ctr"/>
              <a:r>
                <a:rPr lang="ko-KR" altLang="en-US" sz="1200" dirty="0" smtClean="0">
                  <a:solidFill>
                    <a:schemeClr val="bg1"/>
                  </a:solidFill>
                </a:rPr>
                <a:t>원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2" name="모서리가 둥근 직사각형 23"/>
            <p:cNvSpPr/>
            <p:nvPr/>
          </p:nvSpPr>
          <p:spPr>
            <a:xfrm flipV="1">
              <a:off x="4898565" y="6006677"/>
              <a:ext cx="3581017" cy="386808"/>
            </a:xfrm>
            <a:custGeom>
              <a:avLst/>
              <a:gdLst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1954 w 3652082"/>
                <a:gd name="connsiteY0" fmla="*/ 8641 h 546691"/>
                <a:gd name="connsiteX1" fmla="*/ 1749509 w 3652082"/>
                <a:gd name="connsiteY1" fmla="*/ 0 h 546691"/>
                <a:gd name="connsiteX2" fmla="*/ 3652082 w 3652082"/>
                <a:gd name="connsiteY2" fmla="*/ 8641 h 546691"/>
                <a:gd name="connsiteX3" fmla="*/ 3651461 w 3652082"/>
                <a:gd name="connsiteY3" fmla="*/ 307239 h 546691"/>
                <a:gd name="connsiteX4" fmla="*/ 3652082 w 3652082"/>
                <a:gd name="connsiteY4" fmla="*/ 534576 h 546691"/>
                <a:gd name="connsiteX5" fmla="*/ 3581017 w 3652082"/>
                <a:gd name="connsiteY5" fmla="*/ 546691 h 546691"/>
                <a:gd name="connsiteX6" fmla="*/ 235407 w 3652082"/>
                <a:gd name="connsiteY6" fmla="*/ 546691 h 546691"/>
                <a:gd name="connsiteX7" fmla="*/ 0 w 3652082"/>
                <a:gd name="connsiteY7" fmla="*/ 311284 h 546691"/>
                <a:gd name="connsiteX8" fmla="*/ 0 w 3652082"/>
                <a:gd name="connsiteY8" fmla="*/ 28024 h 546691"/>
                <a:gd name="connsiteX9" fmla="*/ 1954 w 3652082"/>
                <a:gd name="connsiteY9" fmla="*/ 8641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9" fmla="*/ 1840949 w 3652082"/>
                <a:gd name="connsiteY9" fmla="*/ 91440 h 546691"/>
                <a:gd name="connsiteX0" fmla="*/ 1749509 w 3652082"/>
                <a:gd name="connsiteY0" fmla="*/ 0 h 546691"/>
                <a:gd name="connsiteX1" fmla="*/ 3652082 w 3652082"/>
                <a:gd name="connsiteY1" fmla="*/ 8641 h 546691"/>
                <a:gd name="connsiteX2" fmla="*/ 3651461 w 3652082"/>
                <a:gd name="connsiteY2" fmla="*/ 307239 h 546691"/>
                <a:gd name="connsiteX3" fmla="*/ 3652082 w 3652082"/>
                <a:gd name="connsiteY3" fmla="*/ 534576 h 546691"/>
                <a:gd name="connsiteX4" fmla="*/ 3581017 w 3652082"/>
                <a:gd name="connsiteY4" fmla="*/ 546691 h 546691"/>
                <a:gd name="connsiteX5" fmla="*/ 235407 w 3652082"/>
                <a:gd name="connsiteY5" fmla="*/ 546691 h 546691"/>
                <a:gd name="connsiteX6" fmla="*/ 0 w 3652082"/>
                <a:gd name="connsiteY6" fmla="*/ 311284 h 546691"/>
                <a:gd name="connsiteX7" fmla="*/ 0 w 3652082"/>
                <a:gd name="connsiteY7" fmla="*/ 28024 h 546691"/>
                <a:gd name="connsiteX8" fmla="*/ 1954 w 3652082"/>
                <a:gd name="connsiteY8" fmla="*/ 8641 h 546691"/>
                <a:gd name="connsiteX0" fmla="*/ 3652082 w 3652082"/>
                <a:gd name="connsiteY0" fmla="*/ 0 h 538050"/>
                <a:gd name="connsiteX1" fmla="*/ 3651461 w 3652082"/>
                <a:gd name="connsiteY1" fmla="*/ 298598 h 538050"/>
                <a:gd name="connsiteX2" fmla="*/ 3652082 w 3652082"/>
                <a:gd name="connsiteY2" fmla="*/ 525935 h 538050"/>
                <a:gd name="connsiteX3" fmla="*/ 3581017 w 3652082"/>
                <a:gd name="connsiteY3" fmla="*/ 538050 h 538050"/>
                <a:gd name="connsiteX4" fmla="*/ 235407 w 3652082"/>
                <a:gd name="connsiteY4" fmla="*/ 538050 h 538050"/>
                <a:gd name="connsiteX5" fmla="*/ 0 w 3652082"/>
                <a:gd name="connsiteY5" fmla="*/ 302643 h 538050"/>
                <a:gd name="connsiteX6" fmla="*/ 0 w 3652082"/>
                <a:gd name="connsiteY6" fmla="*/ 19383 h 538050"/>
                <a:gd name="connsiteX7" fmla="*/ 1954 w 3652082"/>
                <a:gd name="connsiteY7" fmla="*/ 0 h 538050"/>
                <a:gd name="connsiteX0" fmla="*/ 3652082 w 3652082"/>
                <a:gd name="connsiteY0" fmla="*/ 0 h 538050"/>
                <a:gd name="connsiteX1" fmla="*/ 3652082 w 3652082"/>
                <a:gd name="connsiteY1" fmla="*/ 525935 h 538050"/>
                <a:gd name="connsiteX2" fmla="*/ 3581017 w 3652082"/>
                <a:gd name="connsiteY2" fmla="*/ 538050 h 538050"/>
                <a:gd name="connsiteX3" fmla="*/ 235407 w 3652082"/>
                <a:gd name="connsiteY3" fmla="*/ 538050 h 538050"/>
                <a:gd name="connsiteX4" fmla="*/ 0 w 3652082"/>
                <a:gd name="connsiteY4" fmla="*/ 302643 h 538050"/>
                <a:gd name="connsiteX5" fmla="*/ 0 w 3652082"/>
                <a:gd name="connsiteY5" fmla="*/ 19383 h 538050"/>
                <a:gd name="connsiteX6" fmla="*/ 1954 w 3652082"/>
                <a:gd name="connsiteY6" fmla="*/ 0 h 538050"/>
                <a:gd name="connsiteX0" fmla="*/ 3652082 w 3652082"/>
                <a:gd name="connsiteY0" fmla="*/ 525935 h 538050"/>
                <a:gd name="connsiteX1" fmla="*/ 3581017 w 3652082"/>
                <a:gd name="connsiteY1" fmla="*/ 538050 h 538050"/>
                <a:gd name="connsiteX2" fmla="*/ 235407 w 3652082"/>
                <a:gd name="connsiteY2" fmla="*/ 538050 h 538050"/>
                <a:gd name="connsiteX3" fmla="*/ 0 w 3652082"/>
                <a:gd name="connsiteY3" fmla="*/ 302643 h 538050"/>
                <a:gd name="connsiteX4" fmla="*/ 0 w 3652082"/>
                <a:gd name="connsiteY4" fmla="*/ 19383 h 538050"/>
                <a:gd name="connsiteX5" fmla="*/ 1954 w 3652082"/>
                <a:gd name="connsiteY5" fmla="*/ 0 h 538050"/>
                <a:gd name="connsiteX0" fmla="*/ 3581017 w 3581017"/>
                <a:gd name="connsiteY0" fmla="*/ 538050 h 538050"/>
                <a:gd name="connsiteX1" fmla="*/ 235407 w 3581017"/>
                <a:gd name="connsiteY1" fmla="*/ 538050 h 538050"/>
                <a:gd name="connsiteX2" fmla="*/ 0 w 3581017"/>
                <a:gd name="connsiteY2" fmla="*/ 302643 h 538050"/>
                <a:gd name="connsiteX3" fmla="*/ 0 w 3581017"/>
                <a:gd name="connsiteY3" fmla="*/ 19383 h 538050"/>
                <a:gd name="connsiteX4" fmla="*/ 1954 w 3581017"/>
                <a:gd name="connsiteY4" fmla="*/ 0 h 538050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0 w 3581017"/>
                <a:gd name="connsiteY3" fmla="*/ 0 h 518667"/>
                <a:gd name="connsiteX0" fmla="*/ 3581017 w 3581017"/>
                <a:gd name="connsiteY0" fmla="*/ 518667 h 518667"/>
                <a:gd name="connsiteX1" fmla="*/ 235407 w 3581017"/>
                <a:gd name="connsiteY1" fmla="*/ 518667 h 518667"/>
                <a:gd name="connsiteX2" fmla="*/ 0 w 3581017"/>
                <a:gd name="connsiteY2" fmla="*/ 283260 h 518667"/>
                <a:gd name="connsiteX3" fmla="*/ 2619 w 3581017"/>
                <a:gd name="connsiteY3" fmla="*/ 131859 h 518667"/>
                <a:gd name="connsiteX4" fmla="*/ 0 w 3581017"/>
                <a:gd name="connsiteY4" fmla="*/ 0 h 518667"/>
                <a:gd name="connsiteX0" fmla="*/ 3581017 w 3581017"/>
                <a:gd name="connsiteY0" fmla="*/ 386808 h 386808"/>
                <a:gd name="connsiteX1" fmla="*/ 235407 w 3581017"/>
                <a:gd name="connsiteY1" fmla="*/ 386808 h 386808"/>
                <a:gd name="connsiteX2" fmla="*/ 0 w 3581017"/>
                <a:gd name="connsiteY2" fmla="*/ 151401 h 386808"/>
                <a:gd name="connsiteX3" fmla="*/ 2619 w 3581017"/>
                <a:gd name="connsiteY3" fmla="*/ 0 h 38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017" h="386808">
                  <a:moveTo>
                    <a:pt x="3581017" y="386808"/>
                  </a:moveTo>
                  <a:lnTo>
                    <a:pt x="235407" y="386808"/>
                  </a:lnTo>
                  <a:cubicBezTo>
                    <a:pt x="105395" y="386808"/>
                    <a:pt x="0" y="281413"/>
                    <a:pt x="0" y="151401"/>
                  </a:cubicBezTo>
                  <a:lnTo>
                    <a:pt x="2619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343069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모서리가 둥근 직사각형 1"/>
          <p:cNvSpPr/>
          <p:nvPr/>
        </p:nvSpPr>
        <p:spPr>
          <a:xfrm>
            <a:off x="251520" y="245572"/>
            <a:ext cx="8640960" cy="4803608"/>
          </a:xfrm>
          <a:prstGeom prst="roundRect">
            <a:avLst>
              <a:gd name="adj" fmla="val 4460"/>
            </a:avLst>
          </a:prstGeom>
          <a:noFill/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이등변 삼각형 3"/>
          <p:cNvSpPr/>
          <p:nvPr/>
        </p:nvSpPr>
        <p:spPr>
          <a:xfrm rot="10800000">
            <a:off x="4321412" y="4869161"/>
            <a:ext cx="501176" cy="432048"/>
          </a:xfrm>
          <a:prstGeom prst="triangle">
            <a:avLst/>
          </a:prstGeom>
          <a:solidFill>
            <a:schemeClr val="accent5">
              <a:lumMod val="50000"/>
            </a:schemeClr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1223628" y="1927296"/>
            <a:ext cx="6516724" cy="0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>
            <a:off x="1223628" y="2996952"/>
            <a:ext cx="6516724" cy="0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그룹 6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9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61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50782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266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0786" y="1947854"/>
            <a:ext cx="4046017" cy="3175036"/>
            <a:chOff x="4694362" y="2246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4649648"/>
      </p:ext>
    </p:extLst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49188"/>
            <a:ext cx="4046017" cy="3175036"/>
            <a:chOff x="169987" y="3501244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1034083" y="5163790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2243758" y="4802450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3539158" y="4235042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1385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55430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5572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67461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65259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65259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56638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69987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7588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45352939"/>
      </p:ext>
    </p:extLst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422"/>
            <a:ext cx="4046017" cy="3175036"/>
            <a:chOff x="4694362" y="35012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2" name="모서리가 둥근 직사각형 111"/>
            <p:cNvSpPr/>
            <p:nvPr/>
          </p:nvSpPr>
          <p:spPr>
            <a:xfrm>
              <a:off x="5549553" y="5154265"/>
              <a:ext cx="504056" cy="1119771"/>
            </a:xfrm>
            <a:custGeom>
              <a:avLst/>
              <a:gdLst/>
              <a:ahLst/>
              <a:cxnLst/>
              <a:rect l="l" t="t" r="r" b="b"/>
              <a:pathLst>
                <a:path w="504056" h="1119771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  <a:lnTo>
                    <a:pt x="0" y="1119771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12"/>
            <p:cNvSpPr/>
            <p:nvPr/>
          </p:nvSpPr>
          <p:spPr>
            <a:xfrm>
              <a:off x="6759228" y="4792925"/>
              <a:ext cx="504056" cy="1481111"/>
            </a:xfrm>
            <a:custGeom>
              <a:avLst/>
              <a:gdLst/>
              <a:ahLst/>
              <a:cxnLst/>
              <a:rect l="l" t="t" r="r" b="b"/>
              <a:pathLst>
                <a:path w="504056" h="1481111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  <a:lnTo>
                    <a:pt x="0" y="1481111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13"/>
            <p:cNvSpPr/>
            <p:nvPr/>
          </p:nvSpPr>
          <p:spPr>
            <a:xfrm>
              <a:off x="8054628" y="4225517"/>
              <a:ext cx="504056" cy="2048519"/>
            </a:xfrm>
            <a:custGeom>
              <a:avLst/>
              <a:gdLst/>
              <a:ahLst/>
              <a:cxnLst/>
              <a:rect l="l" t="t" r="r" b="b"/>
              <a:pathLst>
                <a:path w="504056" h="2048519">
                  <a:moveTo>
                    <a:pt x="84011" y="0"/>
                  </a:move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  <a:lnTo>
                    <a:pt x="0" y="2048519"/>
                  </a:ln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6244167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/>
          <p:cNvGrpSpPr/>
          <p:nvPr/>
        </p:nvGrpSpPr>
        <p:grpSpPr>
          <a:xfrm>
            <a:off x="2542207" y="1949781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4729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8247"/>
            <a:ext cx="4046017" cy="3175036"/>
            <a:chOff x="4738451" y="224644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75903" y="1808820"/>
              <a:ext cx="45719" cy="1259818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096636" y="747926"/>
              <a:ext cx="45719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797996" y="1440124"/>
              <a:ext cx="45719" cy="1635305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82323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2389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24188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35925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33723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33723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25102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38451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806052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5" name="직사각형 14"/>
            <p:cNvSpPr/>
            <p:nvPr/>
          </p:nvSpPr>
          <p:spPr>
            <a:xfrm>
              <a:off x="5575903" y="1808820"/>
              <a:ext cx="504056" cy="24329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6797995" y="1440124"/>
              <a:ext cx="504056" cy="24329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>
              <a:off x="8096636" y="747926"/>
              <a:ext cx="504056" cy="243291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666750" y="2046154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5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3">
                      <a:lumMod val="50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accent3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3">
                      <a:lumMod val="50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897742" y="1685327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50000"/>
                    </a:schemeClr>
                  </a:solidFill>
                </a:rPr>
                <a:t>6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50000"/>
                    </a:schemeClr>
                  </a:solidFill>
                </a:rPr>
                <a:t>2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2">
                      <a:lumMod val="50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accent2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2">
                      <a:lumMod val="50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accent2">
                    <a:lumMod val="50000"/>
                  </a:schemeClr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202113" y="1002102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7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tx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936980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46743"/>
            <a:ext cx="4046017" cy="3175036"/>
            <a:chOff x="169987" y="3501244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1034083" y="5163790"/>
              <a:ext cx="504785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  <a:gd name="connsiteX0" fmla="*/ 0 w 504785"/>
                <a:gd name="connsiteY0" fmla="*/ 1119771 h 1119771"/>
                <a:gd name="connsiteX1" fmla="*/ 0 w 504785"/>
                <a:gd name="connsiteY1" fmla="*/ 84011 h 1119771"/>
                <a:gd name="connsiteX2" fmla="*/ 84011 w 504785"/>
                <a:gd name="connsiteY2" fmla="*/ 0 h 1119771"/>
                <a:gd name="connsiteX3" fmla="*/ 420045 w 504785"/>
                <a:gd name="connsiteY3" fmla="*/ 0 h 1119771"/>
                <a:gd name="connsiteX4" fmla="*/ 504056 w 504785"/>
                <a:gd name="connsiteY4" fmla="*/ 84011 h 1119771"/>
                <a:gd name="connsiteX5" fmla="*/ 504785 w 504785"/>
                <a:gd name="connsiteY5" fmla="*/ 270571 h 1119771"/>
                <a:gd name="connsiteX6" fmla="*/ 504056 w 504785"/>
                <a:gd name="connsiteY6" fmla="*/ 1119771 h 1119771"/>
                <a:gd name="connsiteX0" fmla="*/ 0 w 504785"/>
                <a:gd name="connsiteY0" fmla="*/ 1119771 h 1119771"/>
                <a:gd name="connsiteX1" fmla="*/ 0 w 504785"/>
                <a:gd name="connsiteY1" fmla="*/ 84011 h 1119771"/>
                <a:gd name="connsiteX2" fmla="*/ 84011 w 504785"/>
                <a:gd name="connsiteY2" fmla="*/ 0 h 1119771"/>
                <a:gd name="connsiteX3" fmla="*/ 420045 w 504785"/>
                <a:gd name="connsiteY3" fmla="*/ 0 h 1119771"/>
                <a:gd name="connsiteX4" fmla="*/ 504056 w 504785"/>
                <a:gd name="connsiteY4" fmla="*/ 84011 h 1119771"/>
                <a:gd name="connsiteX5" fmla="*/ 504785 w 504785"/>
                <a:gd name="connsiteY5" fmla="*/ 2705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785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785" y="270571"/>
                  </a:lnTo>
                </a:path>
              </a:pathLst>
            </a:custGeom>
            <a:noFill/>
            <a:ln w="2857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2243758" y="4802450"/>
              <a:ext cx="50687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  <a:gd name="connsiteX0" fmla="*/ 0 w 506876"/>
                <a:gd name="connsiteY0" fmla="*/ 1481111 h 1481111"/>
                <a:gd name="connsiteX1" fmla="*/ 0 w 506876"/>
                <a:gd name="connsiteY1" fmla="*/ 84011 h 1481111"/>
                <a:gd name="connsiteX2" fmla="*/ 84011 w 506876"/>
                <a:gd name="connsiteY2" fmla="*/ 0 h 1481111"/>
                <a:gd name="connsiteX3" fmla="*/ 420045 w 506876"/>
                <a:gd name="connsiteY3" fmla="*/ 0 h 1481111"/>
                <a:gd name="connsiteX4" fmla="*/ 504056 w 506876"/>
                <a:gd name="connsiteY4" fmla="*/ 84011 h 1481111"/>
                <a:gd name="connsiteX5" fmla="*/ 506876 w 506876"/>
                <a:gd name="connsiteY5" fmla="*/ 275072 h 1481111"/>
                <a:gd name="connsiteX6" fmla="*/ 504056 w 506876"/>
                <a:gd name="connsiteY6" fmla="*/ 1481111 h 1481111"/>
                <a:gd name="connsiteX0" fmla="*/ 0 w 506876"/>
                <a:gd name="connsiteY0" fmla="*/ 1481111 h 1481111"/>
                <a:gd name="connsiteX1" fmla="*/ 0 w 506876"/>
                <a:gd name="connsiteY1" fmla="*/ 84011 h 1481111"/>
                <a:gd name="connsiteX2" fmla="*/ 84011 w 506876"/>
                <a:gd name="connsiteY2" fmla="*/ 0 h 1481111"/>
                <a:gd name="connsiteX3" fmla="*/ 420045 w 506876"/>
                <a:gd name="connsiteY3" fmla="*/ 0 h 1481111"/>
                <a:gd name="connsiteX4" fmla="*/ 504056 w 506876"/>
                <a:gd name="connsiteY4" fmla="*/ 84011 h 1481111"/>
                <a:gd name="connsiteX5" fmla="*/ 506876 w 506876"/>
                <a:gd name="connsiteY5" fmla="*/ 275072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687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6876" y="275072"/>
                  </a:lnTo>
                </a:path>
              </a:pathLst>
            </a:custGeom>
            <a:noFill/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3539158" y="4235042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3629 w 504056"/>
                <a:gd name="connsiteY5" fmla="*/ 269969 h 2048519"/>
                <a:gd name="connsiteX6" fmla="*/ 504056 w 504056"/>
                <a:gd name="connsiteY6" fmla="*/ 2048519 h 2048519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3629 w 504056"/>
                <a:gd name="connsiteY5" fmla="*/ 26996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cubicBezTo>
                    <a:pt x="503914" y="145997"/>
                    <a:pt x="503771" y="207983"/>
                    <a:pt x="503629" y="269969"/>
                  </a:cubicBez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13859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55430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55724" y="63069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667461" y="36541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65259" y="36577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65259" y="50330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56638" y="48821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69987" y="35012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7588" y="40053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117454" y="5190979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75000"/>
                    </a:schemeClr>
                  </a:solidFill>
                </a:rPr>
                <a:t>5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2">
                      <a:lumMod val="75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accent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2">
                      <a:lumMod val="75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332231" y="4844782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6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2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accent3">
                      <a:lumMod val="50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3">
                      <a:lumMod val="50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accent3">
                    <a:lumMod val="50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accent3">
                      <a:lumMod val="50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accent3">
                    <a:lumMod val="50000"/>
                  </a:schemeClr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630872" y="4267831"/>
              <a:ext cx="338554" cy="9787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7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ko-KR" sz="1200" dirty="0" smtClean="0">
                  <a:solidFill>
                    <a:schemeClr val="tx2">
                      <a:lumMod val="75000"/>
                    </a:schemeClr>
                  </a:solidFill>
                </a:rPr>
                <a:t>0</a:t>
              </a: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만</a:t>
              </a:r>
              <a:endParaRPr lang="en-US" altLang="ko-KR" sz="1200" dirty="0" smtClean="0">
                <a:solidFill>
                  <a:schemeClr val="tx2">
                    <a:lumMod val="75000"/>
                  </a:schemeClr>
                </a:solidFill>
              </a:endParaRPr>
            </a:p>
            <a:p>
              <a:pPr algn="ctr">
                <a:lnSpc>
                  <a:spcPct val="80000"/>
                </a:lnSpc>
              </a:pPr>
              <a:r>
                <a:rPr lang="ko-KR" altLang="en-US" sz="1200" dirty="0" smtClean="0">
                  <a:solidFill>
                    <a:schemeClr val="tx2">
                      <a:lumMod val="75000"/>
                    </a:schemeClr>
                  </a:solidFill>
                </a:rPr>
                <a:t>원</a:t>
              </a:r>
              <a:endParaRPr lang="ko-KR" altLang="en-US" sz="1200" dirty="0">
                <a:solidFill>
                  <a:schemeClr val="tx2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498330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8991" y="1953647"/>
            <a:ext cx="4046017" cy="3175036"/>
            <a:chOff x="4727465" y="3576088"/>
            <a:chExt cx="4046017" cy="3175036"/>
          </a:xfrm>
        </p:grpSpPr>
        <p:sp>
          <p:nvSpPr>
            <p:cNvPr id="3" name="모서리가 둥근 직사각형 116"/>
            <p:cNvSpPr/>
            <p:nvPr/>
          </p:nvSpPr>
          <p:spPr>
            <a:xfrm>
              <a:off x="5591561" y="5238634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noFill/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모서리가 둥근 직사각형 117"/>
            <p:cNvSpPr/>
            <p:nvPr/>
          </p:nvSpPr>
          <p:spPr>
            <a:xfrm>
              <a:off x="6801236" y="4877294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모서리가 둥근 직사각형 118"/>
            <p:cNvSpPr/>
            <p:nvPr/>
          </p:nvSpPr>
          <p:spPr>
            <a:xfrm>
              <a:off x="8096636" y="4309886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71337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12908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13202" y="6381792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24939" y="3728949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22737" y="510792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4814116" y="4956974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727465" y="3576088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95066" y="4080144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4" name="모서리가 둥근 직사각형 5"/>
            <p:cNvSpPr/>
            <p:nvPr/>
          </p:nvSpPr>
          <p:spPr>
            <a:xfrm>
              <a:off x="5666750" y="5312199"/>
              <a:ext cx="338554" cy="1050079"/>
            </a:xfrm>
            <a:custGeom>
              <a:avLst/>
              <a:gdLst/>
              <a:ahLst/>
              <a:cxnLst/>
              <a:rect l="l" t="t" r="r" b="b"/>
              <a:pathLst>
                <a:path w="338554" h="1050079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050079"/>
                  </a:lnTo>
                  <a:lnTo>
                    <a:pt x="0" y="1050079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모서리가 둥근 직사각형 134"/>
            <p:cNvSpPr/>
            <p:nvPr/>
          </p:nvSpPr>
          <p:spPr>
            <a:xfrm>
              <a:off x="6884579" y="4956974"/>
              <a:ext cx="338554" cy="1405304"/>
            </a:xfrm>
            <a:custGeom>
              <a:avLst/>
              <a:gdLst/>
              <a:ahLst/>
              <a:cxnLst/>
              <a:rect l="l" t="t" r="r" b="b"/>
              <a:pathLst>
                <a:path w="338554" h="1405304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405304"/>
                  </a:lnTo>
                  <a:lnTo>
                    <a:pt x="0" y="1405304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모서리가 둥근 직사각형 147"/>
            <p:cNvSpPr/>
            <p:nvPr/>
          </p:nvSpPr>
          <p:spPr>
            <a:xfrm>
              <a:off x="8179410" y="4395993"/>
              <a:ext cx="338554" cy="1966285"/>
            </a:xfrm>
            <a:custGeom>
              <a:avLst/>
              <a:gdLst/>
              <a:ahLst/>
              <a:cxnLst/>
              <a:rect l="l" t="t" r="r" b="b"/>
              <a:pathLst>
                <a:path w="338554" h="1966285">
                  <a:moveTo>
                    <a:pt x="56427" y="0"/>
                  </a:moveTo>
                  <a:lnTo>
                    <a:pt x="282127" y="0"/>
                  </a:lnTo>
                  <a:cubicBezTo>
                    <a:pt x="313291" y="0"/>
                    <a:pt x="338554" y="25263"/>
                    <a:pt x="338554" y="56427"/>
                  </a:cubicBezTo>
                  <a:lnTo>
                    <a:pt x="338554" y="1966285"/>
                  </a:lnTo>
                  <a:lnTo>
                    <a:pt x="0" y="1966285"/>
                  </a:lnTo>
                  <a:lnTo>
                    <a:pt x="0" y="56427"/>
                  </a:lnTo>
                  <a:cubicBezTo>
                    <a:pt x="0" y="25263"/>
                    <a:pt x="25263" y="0"/>
                    <a:pt x="56427" y="0"/>
                  </a:cubicBez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7417232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그룹 5"/>
          <p:cNvGrpSpPr/>
          <p:nvPr/>
        </p:nvGrpSpPr>
        <p:grpSpPr>
          <a:xfrm>
            <a:off x="2542207" y="1945341"/>
            <a:ext cx="4046017" cy="3175036"/>
            <a:chOff x="179512" y="224644"/>
            <a:chExt cx="4046017" cy="3175036"/>
          </a:xfrm>
        </p:grpSpPr>
        <p:sp>
          <p:nvSpPr>
            <p:cNvPr id="54" name="TextBox 53"/>
            <p:cNvSpPr txBox="1"/>
            <p:nvPr/>
          </p:nvSpPr>
          <p:spPr>
            <a:xfrm>
              <a:off x="92338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16495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46524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9720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5199" y="1947854"/>
            <a:ext cx="4046017" cy="3175036"/>
            <a:chOff x="4694362" y="224644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5438234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679805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80099" y="303034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519183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5650229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직선 연결선 5"/>
          <p:cNvCxnSpPr/>
          <p:nvPr/>
        </p:nvCxnSpPr>
        <p:spPr>
          <a:xfrm>
            <a:off x="2483768" y="1988840"/>
            <a:ext cx="0" cy="219394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>
            <a:off x="6660232" y="1988840"/>
            <a:ext cx="0" cy="2193946"/>
          </a:xfrm>
          <a:prstGeom prst="line">
            <a:avLst/>
          </a:prstGeom>
          <a:ln w="12700">
            <a:solidFill>
              <a:schemeClr val="accent5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직사각형 6"/>
          <p:cNvSpPr/>
          <p:nvPr/>
        </p:nvSpPr>
        <p:spPr>
          <a:xfrm>
            <a:off x="2609782" y="3625568"/>
            <a:ext cx="3924436" cy="537762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/>
          <p:cNvGrpSpPr/>
          <p:nvPr/>
        </p:nvGrpSpPr>
        <p:grpSpPr>
          <a:xfrm>
            <a:off x="7740352" y="0"/>
            <a:ext cx="589713" cy="576064"/>
            <a:chOff x="3758685" y="260648"/>
            <a:chExt cx="589713" cy="576064"/>
          </a:xfrm>
        </p:grpSpPr>
        <p:sp>
          <p:nvSpPr>
            <p:cNvPr id="8" name="갈매기형 수장 6"/>
            <p:cNvSpPr/>
            <p:nvPr/>
          </p:nvSpPr>
          <p:spPr>
            <a:xfrm rot="16200000">
              <a:off x="3765510" y="318254"/>
              <a:ext cx="576064" cy="460851"/>
            </a:xfrm>
            <a:custGeom>
              <a:avLst/>
              <a:gdLst>
                <a:gd name="connsiteX0" fmla="*/ 0 w 1008112"/>
                <a:gd name="connsiteY0" fmla="*/ 0 h 576064"/>
                <a:gd name="connsiteX1" fmla="*/ 720080 w 1008112"/>
                <a:gd name="connsiteY1" fmla="*/ 0 h 576064"/>
                <a:gd name="connsiteX2" fmla="*/ 1008112 w 1008112"/>
                <a:gd name="connsiteY2" fmla="*/ 288032 h 576064"/>
                <a:gd name="connsiteX3" fmla="*/ 720080 w 1008112"/>
                <a:gd name="connsiteY3" fmla="*/ 576064 h 576064"/>
                <a:gd name="connsiteX4" fmla="*/ 0 w 1008112"/>
                <a:gd name="connsiteY4" fmla="*/ 576064 h 576064"/>
                <a:gd name="connsiteX5" fmla="*/ 288032 w 1008112"/>
                <a:gd name="connsiteY5" fmla="*/ 288032 h 576064"/>
                <a:gd name="connsiteX6" fmla="*/ 0 w 1008112"/>
                <a:gd name="connsiteY6" fmla="*/ 0 h 576064"/>
                <a:gd name="connsiteX0" fmla="*/ 0 w 720080"/>
                <a:gd name="connsiteY0" fmla="*/ 0 h 576064"/>
                <a:gd name="connsiteX1" fmla="*/ 720080 w 720080"/>
                <a:gd name="connsiteY1" fmla="*/ 0 h 576064"/>
                <a:gd name="connsiteX2" fmla="*/ 720080 w 720080"/>
                <a:gd name="connsiteY2" fmla="*/ 576064 h 576064"/>
                <a:gd name="connsiteX3" fmla="*/ 0 w 720080"/>
                <a:gd name="connsiteY3" fmla="*/ 576064 h 576064"/>
                <a:gd name="connsiteX4" fmla="*/ 288032 w 720080"/>
                <a:gd name="connsiteY4" fmla="*/ 288032 h 576064"/>
                <a:gd name="connsiteX5" fmla="*/ 0 w 720080"/>
                <a:gd name="connsiteY5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080" h="576064">
                  <a:moveTo>
                    <a:pt x="0" y="0"/>
                  </a:moveTo>
                  <a:lnTo>
                    <a:pt x="720080" y="0"/>
                  </a:lnTo>
                  <a:lnTo>
                    <a:pt x="720080" y="576064"/>
                  </a:lnTo>
                  <a:lnTo>
                    <a:pt x="0" y="576064"/>
                  </a:lnTo>
                  <a:lnTo>
                    <a:pt x="288032" y="288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58685" y="312911"/>
              <a:ext cx="589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>
                  <a:solidFill>
                    <a:prstClr val="white"/>
                  </a:solidFill>
                </a:rPr>
                <a:t>NEW</a:t>
              </a:r>
              <a:endParaRPr lang="ko-KR" altLang="en-US" sz="1400" dirty="0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470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2233"/>
            <a:ext cx="4046017" cy="3175036"/>
            <a:chOff x="179512" y="3570010"/>
            <a:chExt cx="4046017" cy="3175036"/>
          </a:xfrm>
        </p:grpSpPr>
        <p:sp>
          <p:nvSpPr>
            <p:cNvPr id="3" name="TextBox 2"/>
            <p:cNvSpPr txBox="1"/>
            <p:nvPr/>
          </p:nvSpPr>
          <p:spPr>
            <a:xfrm>
              <a:off x="923384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64955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465249" y="637571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6" name="자유형 5"/>
            <p:cNvSpPr/>
            <p:nvPr/>
          </p:nvSpPr>
          <p:spPr>
            <a:xfrm>
              <a:off x="676986" y="372287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" name="직선 연결선 6"/>
            <p:cNvCxnSpPr/>
            <p:nvPr/>
          </p:nvCxnSpPr>
          <p:spPr>
            <a:xfrm flipH="1">
              <a:off x="57478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 flipH="1">
              <a:off x="57478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26616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7951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4711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1034703" y="5146830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2244378" y="4785490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모서리가 둥근 직사각형 13"/>
            <p:cNvSpPr/>
            <p:nvPr/>
          </p:nvSpPr>
          <p:spPr>
            <a:xfrm>
              <a:off x="3539778" y="4218082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4510758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2542504" y="1944751"/>
            <a:ext cx="4046017" cy="3175036"/>
            <a:chOff x="2445069" y="1944751"/>
            <a:chExt cx="4046017" cy="3175036"/>
          </a:xfrm>
        </p:grpSpPr>
        <p:sp>
          <p:nvSpPr>
            <p:cNvPr id="2" name="TextBox 1"/>
            <p:cNvSpPr txBox="1"/>
            <p:nvPr/>
          </p:nvSpPr>
          <p:spPr>
            <a:xfrm>
              <a:off x="3188941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430512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730806" y="4750455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5" name="자유형 4"/>
            <p:cNvSpPr/>
            <p:nvPr/>
          </p:nvSpPr>
          <p:spPr>
            <a:xfrm>
              <a:off x="2942543" y="2097612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" name="직선 연결선 5"/>
            <p:cNvCxnSpPr/>
            <p:nvPr/>
          </p:nvCxnSpPr>
          <p:spPr>
            <a:xfrm flipH="1">
              <a:off x="2840341" y="210129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 flipH="1">
              <a:off x="2840341" y="3476586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2531720" y="3325637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445069" y="1944751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512670" y="2448807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3300260" y="3521571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모서리가 둥근 직사각형 11"/>
            <p:cNvSpPr/>
            <p:nvPr/>
          </p:nvSpPr>
          <p:spPr>
            <a:xfrm>
              <a:off x="4509935" y="3160231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모서리가 둥근 직사각형 12"/>
            <p:cNvSpPr/>
            <p:nvPr/>
          </p:nvSpPr>
          <p:spPr>
            <a:xfrm>
              <a:off x="5805335" y="2592823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5666444"/>
      </p:ext>
    </p:extLst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2542207" y="1946083"/>
            <a:ext cx="4046017" cy="2845727"/>
            <a:chOff x="179512" y="224644"/>
            <a:chExt cx="4046017" cy="2845727"/>
          </a:xfrm>
        </p:grpSpPr>
        <p:sp>
          <p:nvSpPr>
            <p:cNvPr id="58" name="자유형 57"/>
            <p:cNvSpPr/>
            <p:nvPr/>
          </p:nvSpPr>
          <p:spPr>
            <a:xfrm>
              <a:off x="676986" y="377505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59" name="직선 연결선 58"/>
            <p:cNvCxnSpPr/>
            <p:nvPr/>
          </p:nvCxnSpPr>
          <p:spPr>
            <a:xfrm flipH="1">
              <a:off x="57478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직선 연결선 59"/>
            <p:cNvCxnSpPr/>
            <p:nvPr/>
          </p:nvCxnSpPr>
          <p:spPr>
            <a:xfrm flipH="1">
              <a:off x="57478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TextBox 60"/>
            <p:cNvSpPr txBox="1"/>
            <p:nvPr/>
          </p:nvSpPr>
          <p:spPr>
            <a:xfrm>
              <a:off x="26616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7951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4711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2" name="모서리가 둥근 직사각형 1"/>
            <p:cNvSpPr/>
            <p:nvPr/>
          </p:nvSpPr>
          <p:spPr>
            <a:xfrm>
              <a:off x="1034703" y="1801464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" name="모서리가 둥근 직사각형 63"/>
            <p:cNvSpPr/>
            <p:nvPr/>
          </p:nvSpPr>
          <p:spPr>
            <a:xfrm>
              <a:off x="2244378" y="1440124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5" name="모서리가 둥근 직사각형 64"/>
            <p:cNvSpPr/>
            <p:nvPr/>
          </p:nvSpPr>
          <p:spPr>
            <a:xfrm>
              <a:off x="3539778" y="872716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" name="TextBox 53"/>
            <p:cNvSpPr txBox="1"/>
            <p:nvPr/>
          </p:nvSpPr>
          <p:spPr>
            <a:xfrm rot="16200000">
              <a:off x="930818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 rot="16200000">
              <a:off x="2150087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 rot="16200000">
              <a:off x="3450381" y="2401810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1546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2420"/>
            <a:ext cx="4046017" cy="2845727"/>
            <a:chOff x="4694362" y="224644"/>
            <a:chExt cx="4046017" cy="2845727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5089634" y="38119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 flipH="1">
              <a:off x="5089634" y="175647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4781013" y="160553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94362" y="22464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761963" y="72870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5549553" y="1801464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6759228" y="1440124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8054628" y="872716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" name="직선 연결선 10"/>
            <p:cNvCxnSpPr/>
            <p:nvPr/>
          </p:nvCxnSpPr>
          <p:spPr>
            <a:xfrm flipH="1">
              <a:off x="5191836" y="3070371"/>
              <a:ext cx="354854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 rot="16200000">
              <a:off x="5450780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6670049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7970343" y="2401811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9581"/>
            <a:ext cx="4046017" cy="2845727"/>
            <a:chOff x="179512" y="3570010"/>
            <a:chExt cx="4046017" cy="2845727"/>
          </a:xfrm>
        </p:grpSpPr>
        <p:sp>
          <p:nvSpPr>
            <p:cNvPr id="3" name="자유형 2"/>
            <p:cNvSpPr/>
            <p:nvPr/>
          </p:nvSpPr>
          <p:spPr>
            <a:xfrm>
              <a:off x="676986" y="372287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4" name="직선 연결선 3"/>
            <p:cNvCxnSpPr/>
            <p:nvPr/>
          </p:nvCxnSpPr>
          <p:spPr>
            <a:xfrm flipH="1">
              <a:off x="57478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직선 연결선 4"/>
            <p:cNvCxnSpPr/>
            <p:nvPr/>
          </p:nvCxnSpPr>
          <p:spPr>
            <a:xfrm flipH="1">
              <a:off x="57478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26616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7951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24711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1034703" y="5146830"/>
              <a:ext cx="504056" cy="1221528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2244378" y="4785490"/>
              <a:ext cx="504056" cy="1582868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모서리가 둥근 직사각형 10"/>
            <p:cNvSpPr/>
            <p:nvPr/>
          </p:nvSpPr>
          <p:spPr>
            <a:xfrm>
              <a:off x="3539778" y="4218082"/>
              <a:ext cx="504056" cy="2150276"/>
            </a:xfrm>
            <a:prstGeom prst="roundRect">
              <a:avLst>
                <a:gd name="adj" fmla="val 47639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TextBox 11"/>
            <p:cNvSpPr txBox="1"/>
            <p:nvPr/>
          </p:nvSpPr>
          <p:spPr>
            <a:xfrm rot="16200000">
              <a:off x="930819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2150088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3450382" y="5695137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39763"/>
            <a:ext cx="4046017" cy="2845727"/>
            <a:chOff x="4694362" y="3570010"/>
            <a:chExt cx="4046017" cy="2845727"/>
          </a:xfrm>
        </p:grpSpPr>
        <p:cxnSp>
          <p:nvCxnSpPr>
            <p:cNvPr id="3" name="직선 연결선 2"/>
            <p:cNvCxnSpPr/>
            <p:nvPr/>
          </p:nvCxnSpPr>
          <p:spPr>
            <a:xfrm flipH="1">
              <a:off x="5089634" y="372655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직선 연결선 3"/>
            <p:cNvCxnSpPr/>
            <p:nvPr/>
          </p:nvCxnSpPr>
          <p:spPr>
            <a:xfrm flipH="1">
              <a:off x="5089634" y="510184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4781013" y="495089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694362" y="357001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4761963" y="407406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sp>
          <p:nvSpPr>
            <p:cNvPr id="8" name="모서리가 둥근 직사각형 7"/>
            <p:cNvSpPr/>
            <p:nvPr/>
          </p:nvSpPr>
          <p:spPr>
            <a:xfrm>
              <a:off x="5549553" y="5146830"/>
              <a:ext cx="504056" cy="1221528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6759228" y="4785490"/>
              <a:ext cx="504056" cy="1582868"/>
            </a:xfrm>
            <a:prstGeom prst="roundRect">
              <a:avLst>
                <a:gd name="adj" fmla="val 49114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모서리가 둥근 직사각형 9"/>
            <p:cNvSpPr/>
            <p:nvPr/>
          </p:nvSpPr>
          <p:spPr>
            <a:xfrm>
              <a:off x="8054628" y="4218082"/>
              <a:ext cx="504056" cy="2150276"/>
            </a:xfrm>
            <a:prstGeom prst="roundRect">
              <a:avLst>
                <a:gd name="adj" fmla="val 49114"/>
              </a:avLst>
            </a:prstGeom>
            <a:solidFill>
              <a:schemeClr val="tx2">
                <a:lumMod val="60000"/>
                <a:lumOff val="4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TextBox 10"/>
            <p:cNvSpPr txBox="1"/>
            <p:nvPr/>
          </p:nvSpPr>
          <p:spPr>
            <a:xfrm rot="16200000">
              <a:off x="5450781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16200000">
              <a:off x="6670050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2005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7970344" y="569513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>
                  <a:solidFill>
                    <a:schemeClr val="bg1"/>
                  </a:solidFill>
                </a:rPr>
                <a:t>2010</a:t>
              </a:r>
              <a:endParaRPr lang="ko-KR" altLang="en-US" dirty="0">
                <a:solidFill>
                  <a:schemeClr val="bg1"/>
                </a:solidFill>
              </a:endParaRPr>
            </a:p>
          </p:txBody>
        </p:sp>
        <p:cxnSp>
          <p:nvCxnSpPr>
            <p:cNvPr id="14" name="직선 연결선 13"/>
            <p:cNvCxnSpPr/>
            <p:nvPr/>
          </p:nvCxnSpPr>
          <p:spPr>
            <a:xfrm flipH="1">
              <a:off x="5191836" y="6415737"/>
              <a:ext cx="3548543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그룹 65"/>
          <p:cNvGrpSpPr/>
          <p:nvPr/>
        </p:nvGrpSpPr>
        <p:grpSpPr>
          <a:xfrm>
            <a:off x="2542257" y="1942129"/>
            <a:ext cx="4046017" cy="3175036"/>
            <a:chOff x="169987" y="207690"/>
            <a:chExt cx="4046017" cy="3175036"/>
          </a:xfrm>
        </p:grpSpPr>
        <p:sp>
          <p:nvSpPr>
            <p:cNvPr id="67" name="모서리가 둥근 직사각형 116"/>
            <p:cNvSpPr/>
            <p:nvPr/>
          </p:nvSpPr>
          <p:spPr>
            <a:xfrm>
              <a:off x="1034083" y="1870236"/>
              <a:ext cx="504056" cy="1119771"/>
            </a:xfrm>
            <a:custGeom>
              <a:avLst/>
              <a:gdLst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0 w 504056"/>
                <a:gd name="connsiteY4" fmla="*/ 1119771 h 1119771"/>
                <a:gd name="connsiteX5" fmla="*/ 0 w 504056"/>
                <a:gd name="connsiteY5" fmla="*/ 84011 h 1119771"/>
                <a:gd name="connsiteX6" fmla="*/ 84011 w 504056"/>
                <a:gd name="connsiteY6" fmla="*/ 0 h 1119771"/>
                <a:gd name="connsiteX0" fmla="*/ 84011 w 504056"/>
                <a:gd name="connsiteY0" fmla="*/ 0 h 1119771"/>
                <a:gd name="connsiteX1" fmla="*/ 420045 w 504056"/>
                <a:gd name="connsiteY1" fmla="*/ 0 h 1119771"/>
                <a:gd name="connsiteX2" fmla="*/ 504056 w 504056"/>
                <a:gd name="connsiteY2" fmla="*/ 84011 h 1119771"/>
                <a:gd name="connsiteX3" fmla="*/ 504056 w 504056"/>
                <a:gd name="connsiteY3" fmla="*/ 1119771 h 1119771"/>
                <a:gd name="connsiteX4" fmla="*/ 241647 w 504056"/>
                <a:gd name="connsiteY4" fmla="*/ 1113185 h 1119771"/>
                <a:gd name="connsiteX5" fmla="*/ 0 w 504056"/>
                <a:gd name="connsiteY5" fmla="*/ 1119771 h 1119771"/>
                <a:gd name="connsiteX6" fmla="*/ 0 w 504056"/>
                <a:gd name="connsiteY6" fmla="*/ 84011 h 1119771"/>
                <a:gd name="connsiteX7" fmla="*/ 84011 w 504056"/>
                <a:gd name="connsiteY7" fmla="*/ 0 h 1119771"/>
                <a:gd name="connsiteX0" fmla="*/ 241647 w 504056"/>
                <a:gd name="connsiteY0" fmla="*/ 1113185 h 1204625"/>
                <a:gd name="connsiteX1" fmla="*/ 0 w 504056"/>
                <a:gd name="connsiteY1" fmla="*/ 1119771 h 1204625"/>
                <a:gd name="connsiteX2" fmla="*/ 0 w 504056"/>
                <a:gd name="connsiteY2" fmla="*/ 84011 h 1204625"/>
                <a:gd name="connsiteX3" fmla="*/ 84011 w 504056"/>
                <a:gd name="connsiteY3" fmla="*/ 0 h 1204625"/>
                <a:gd name="connsiteX4" fmla="*/ 420045 w 504056"/>
                <a:gd name="connsiteY4" fmla="*/ 0 h 1204625"/>
                <a:gd name="connsiteX5" fmla="*/ 504056 w 504056"/>
                <a:gd name="connsiteY5" fmla="*/ 84011 h 1204625"/>
                <a:gd name="connsiteX6" fmla="*/ 504056 w 504056"/>
                <a:gd name="connsiteY6" fmla="*/ 1119771 h 1204625"/>
                <a:gd name="connsiteX7" fmla="*/ 333087 w 504056"/>
                <a:gd name="connsiteY7" fmla="*/ 1204625 h 1204625"/>
                <a:gd name="connsiteX0" fmla="*/ 0 w 504056"/>
                <a:gd name="connsiteY0" fmla="*/ 1119771 h 1204625"/>
                <a:gd name="connsiteX1" fmla="*/ 0 w 504056"/>
                <a:gd name="connsiteY1" fmla="*/ 84011 h 1204625"/>
                <a:gd name="connsiteX2" fmla="*/ 84011 w 504056"/>
                <a:gd name="connsiteY2" fmla="*/ 0 h 1204625"/>
                <a:gd name="connsiteX3" fmla="*/ 420045 w 504056"/>
                <a:gd name="connsiteY3" fmla="*/ 0 h 1204625"/>
                <a:gd name="connsiteX4" fmla="*/ 504056 w 504056"/>
                <a:gd name="connsiteY4" fmla="*/ 84011 h 1204625"/>
                <a:gd name="connsiteX5" fmla="*/ 504056 w 504056"/>
                <a:gd name="connsiteY5" fmla="*/ 1119771 h 1204625"/>
                <a:gd name="connsiteX6" fmla="*/ 333087 w 504056"/>
                <a:gd name="connsiteY6" fmla="*/ 1204625 h 1204625"/>
                <a:gd name="connsiteX0" fmla="*/ 0 w 504056"/>
                <a:gd name="connsiteY0" fmla="*/ 1119771 h 1119771"/>
                <a:gd name="connsiteX1" fmla="*/ 0 w 504056"/>
                <a:gd name="connsiteY1" fmla="*/ 84011 h 1119771"/>
                <a:gd name="connsiteX2" fmla="*/ 84011 w 504056"/>
                <a:gd name="connsiteY2" fmla="*/ 0 h 1119771"/>
                <a:gd name="connsiteX3" fmla="*/ 420045 w 504056"/>
                <a:gd name="connsiteY3" fmla="*/ 0 h 1119771"/>
                <a:gd name="connsiteX4" fmla="*/ 504056 w 504056"/>
                <a:gd name="connsiteY4" fmla="*/ 84011 h 1119771"/>
                <a:gd name="connsiteX5" fmla="*/ 504056 w 504056"/>
                <a:gd name="connsiteY5" fmla="*/ 1119771 h 11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119771">
                  <a:moveTo>
                    <a:pt x="0" y="111977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119771"/>
                  </a:lnTo>
                </a:path>
              </a:pathLst>
            </a:custGeom>
            <a:noFill/>
            <a:ln w="28575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모서리가 둥근 직사각형 117"/>
            <p:cNvSpPr/>
            <p:nvPr/>
          </p:nvSpPr>
          <p:spPr>
            <a:xfrm>
              <a:off x="2243758" y="1508896"/>
              <a:ext cx="504056" cy="1481111"/>
            </a:xfrm>
            <a:custGeom>
              <a:avLst/>
              <a:gdLst>
                <a:gd name="connsiteX0" fmla="*/ 84011 w 504056"/>
                <a:gd name="connsiteY0" fmla="*/ 0 h 1481111"/>
                <a:gd name="connsiteX1" fmla="*/ 420045 w 504056"/>
                <a:gd name="connsiteY1" fmla="*/ 0 h 1481111"/>
                <a:gd name="connsiteX2" fmla="*/ 504056 w 504056"/>
                <a:gd name="connsiteY2" fmla="*/ 84011 h 1481111"/>
                <a:gd name="connsiteX3" fmla="*/ 504056 w 504056"/>
                <a:gd name="connsiteY3" fmla="*/ 1481111 h 1481111"/>
                <a:gd name="connsiteX4" fmla="*/ 222597 w 504056"/>
                <a:gd name="connsiteY4" fmla="*/ 1474525 h 1481111"/>
                <a:gd name="connsiteX5" fmla="*/ 0 w 504056"/>
                <a:gd name="connsiteY5" fmla="*/ 1481111 h 1481111"/>
                <a:gd name="connsiteX6" fmla="*/ 0 w 504056"/>
                <a:gd name="connsiteY6" fmla="*/ 84011 h 1481111"/>
                <a:gd name="connsiteX7" fmla="*/ 84011 w 504056"/>
                <a:gd name="connsiteY7" fmla="*/ 0 h 1481111"/>
                <a:gd name="connsiteX0" fmla="*/ 222597 w 504056"/>
                <a:gd name="connsiteY0" fmla="*/ 1474525 h 1565965"/>
                <a:gd name="connsiteX1" fmla="*/ 0 w 504056"/>
                <a:gd name="connsiteY1" fmla="*/ 1481111 h 1565965"/>
                <a:gd name="connsiteX2" fmla="*/ 0 w 504056"/>
                <a:gd name="connsiteY2" fmla="*/ 84011 h 1565965"/>
                <a:gd name="connsiteX3" fmla="*/ 84011 w 504056"/>
                <a:gd name="connsiteY3" fmla="*/ 0 h 1565965"/>
                <a:gd name="connsiteX4" fmla="*/ 420045 w 504056"/>
                <a:gd name="connsiteY4" fmla="*/ 0 h 1565965"/>
                <a:gd name="connsiteX5" fmla="*/ 504056 w 504056"/>
                <a:gd name="connsiteY5" fmla="*/ 84011 h 1565965"/>
                <a:gd name="connsiteX6" fmla="*/ 504056 w 504056"/>
                <a:gd name="connsiteY6" fmla="*/ 1481111 h 1565965"/>
                <a:gd name="connsiteX7" fmla="*/ 314037 w 504056"/>
                <a:gd name="connsiteY7" fmla="*/ 1565965 h 1565965"/>
                <a:gd name="connsiteX0" fmla="*/ 0 w 504056"/>
                <a:gd name="connsiteY0" fmla="*/ 1481111 h 1565965"/>
                <a:gd name="connsiteX1" fmla="*/ 0 w 504056"/>
                <a:gd name="connsiteY1" fmla="*/ 84011 h 1565965"/>
                <a:gd name="connsiteX2" fmla="*/ 84011 w 504056"/>
                <a:gd name="connsiteY2" fmla="*/ 0 h 1565965"/>
                <a:gd name="connsiteX3" fmla="*/ 420045 w 504056"/>
                <a:gd name="connsiteY3" fmla="*/ 0 h 1565965"/>
                <a:gd name="connsiteX4" fmla="*/ 504056 w 504056"/>
                <a:gd name="connsiteY4" fmla="*/ 84011 h 1565965"/>
                <a:gd name="connsiteX5" fmla="*/ 504056 w 504056"/>
                <a:gd name="connsiteY5" fmla="*/ 1481111 h 1565965"/>
                <a:gd name="connsiteX6" fmla="*/ 314037 w 504056"/>
                <a:gd name="connsiteY6" fmla="*/ 1565965 h 1565965"/>
                <a:gd name="connsiteX0" fmla="*/ 0 w 504056"/>
                <a:gd name="connsiteY0" fmla="*/ 1481111 h 1481111"/>
                <a:gd name="connsiteX1" fmla="*/ 0 w 504056"/>
                <a:gd name="connsiteY1" fmla="*/ 84011 h 1481111"/>
                <a:gd name="connsiteX2" fmla="*/ 84011 w 504056"/>
                <a:gd name="connsiteY2" fmla="*/ 0 h 1481111"/>
                <a:gd name="connsiteX3" fmla="*/ 420045 w 504056"/>
                <a:gd name="connsiteY3" fmla="*/ 0 h 1481111"/>
                <a:gd name="connsiteX4" fmla="*/ 504056 w 504056"/>
                <a:gd name="connsiteY4" fmla="*/ 84011 h 1481111"/>
                <a:gd name="connsiteX5" fmla="*/ 504056 w 504056"/>
                <a:gd name="connsiteY5" fmla="*/ 1481111 h 148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1481111">
                  <a:moveTo>
                    <a:pt x="0" y="1481111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1481111"/>
                  </a:lnTo>
                </a:path>
              </a:pathLst>
            </a:custGeom>
            <a:noFill/>
            <a:ln w="28575"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" name="모서리가 둥근 직사각형 118"/>
            <p:cNvSpPr/>
            <p:nvPr/>
          </p:nvSpPr>
          <p:spPr>
            <a:xfrm>
              <a:off x="3539158" y="941488"/>
              <a:ext cx="504056" cy="2048519"/>
            </a:xfrm>
            <a:custGeom>
              <a:avLst/>
              <a:gdLst>
                <a:gd name="connsiteX0" fmla="*/ 84011 w 504056"/>
                <a:gd name="connsiteY0" fmla="*/ 0 h 2051458"/>
                <a:gd name="connsiteX1" fmla="*/ 420045 w 504056"/>
                <a:gd name="connsiteY1" fmla="*/ 0 h 2051458"/>
                <a:gd name="connsiteX2" fmla="*/ 504056 w 504056"/>
                <a:gd name="connsiteY2" fmla="*/ 84011 h 2051458"/>
                <a:gd name="connsiteX3" fmla="*/ 504056 w 504056"/>
                <a:gd name="connsiteY3" fmla="*/ 2048519 h 2051458"/>
                <a:gd name="connsiteX4" fmla="*/ 241647 w 504056"/>
                <a:gd name="connsiteY4" fmla="*/ 2051458 h 2051458"/>
                <a:gd name="connsiteX5" fmla="*/ 0 w 504056"/>
                <a:gd name="connsiteY5" fmla="*/ 2048519 h 2051458"/>
                <a:gd name="connsiteX6" fmla="*/ 0 w 504056"/>
                <a:gd name="connsiteY6" fmla="*/ 84011 h 2051458"/>
                <a:gd name="connsiteX7" fmla="*/ 84011 w 504056"/>
                <a:gd name="connsiteY7" fmla="*/ 0 h 2051458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0 w 504056"/>
                <a:gd name="connsiteY4" fmla="*/ 2048519 h 2048519"/>
                <a:gd name="connsiteX5" fmla="*/ 0 w 504056"/>
                <a:gd name="connsiteY5" fmla="*/ 84011 h 2048519"/>
                <a:gd name="connsiteX6" fmla="*/ 84011 w 504056"/>
                <a:gd name="connsiteY6" fmla="*/ 0 h 2048519"/>
                <a:gd name="connsiteX0" fmla="*/ 84011 w 504056"/>
                <a:gd name="connsiteY0" fmla="*/ 0 h 2048519"/>
                <a:gd name="connsiteX1" fmla="*/ 420045 w 504056"/>
                <a:gd name="connsiteY1" fmla="*/ 0 h 2048519"/>
                <a:gd name="connsiteX2" fmla="*/ 504056 w 504056"/>
                <a:gd name="connsiteY2" fmla="*/ 84011 h 2048519"/>
                <a:gd name="connsiteX3" fmla="*/ 504056 w 504056"/>
                <a:gd name="connsiteY3" fmla="*/ 2048519 h 2048519"/>
                <a:gd name="connsiteX4" fmla="*/ 251172 w 504056"/>
                <a:gd name="connsiteY4" fmla="*/ 2041933 h 2048519"/>
                <a:gd name="connsiteX5" fmla="*/ 0 w 504056"/>
                <a:gd name="connsiteY5" fmla="*/ 2048519 h 2048519"/>
                <a:gd name="connsiteX6" fmla="*/ 0 w 504056"/>
                <a:gd name="connsiteY6" fmla="*/ 84011 h 2048519"/>
                <a:gd name="connsiteX7" fmla="*/ 84011 w 504056"/>
                <a:gd name="connsiteY7" fmla="*/ 0 h 2048519"/>
                <a:gd name="connsiteX0" fmla="*/ 251172 w 504056"/>
                <a:gd name="connsiteY0" fmla="*/ 2041933 h 2133373"/>
                <a:gd name="connsiteX1" fmla="*/ 0 w 504056"/>
                <a:gd name="connsiteY1" fmla="*/ 2048519 h 2133373"/>
                <a:gd name="connsiteX2" fmla="*/ 0 w 504056"/>
                <a:gd name="connsiteY2" fmla="*/ 84011 h 2133373"/>
                <a:gd name="connsiteX3" fmla="*/ 84011 w 504056"/>
                <a:gd name="connsiteY3" fmla="*/ 0 h 2133373"/>
                <a:gd name="connsiteX4" fmla="*/ 420045 w 504056"/>
                <a:gd name="connsiteY4" fmla="*/ 0 h 2133373"/>
                <a:gd name="connsiteX5" fmla="*/ 504056 w 504056"/>
                <a:gd name="connsiteY5" fmla="*/ 84011 h 2133373"/>
                <a:gd name="connsiteX6" fmla="*/ 504056 w 504056"/>
                <a:gd name="connsiteY6" fmla="*/ 2048519 h 2133373"/>
                <a:gd name="connsiteX7" fmla="*/ 342612 w 504056"/>
                <a:gd name="connsiteY7" fmla="*/ 2133373 h 2133373"/>
                <a:gd name="connsiteX0" fmla="*/ 0 w 504056"/>
                <a:gd name="connsiteY0" fmla="*/ 2048519 h 2133373"/>
                <a:gd name="connsiteX1" fmla="*/ 0 w 504056"/>
                <a:gd name="connsiteY1" fmla="*/ 84011 h 2133373"/>
                <a:gd name="connsiteX2" fmla="*/ 84011 w 504056"/>
                <a:gd name="connsiteY2" fmla="*/ 0 h 2133373"/>
                <a:gd name="connsiteX3" fmla="*/ 420045 w 504056"/>
                <a:gd name="connsiteY3" fmla="*/ 0 h 2133373"/>
                <a:gd name="connsiteX4" fmla="*/ 504056 w 504056"/>
                <a:gd name="connsiteY4" fmla="*/ 84011 h 2133373"/>
                <a:gd name="connsiteX5" fmla="*/ 504056 w 504056"/>
                <a:gd name="connsiteY5" fmla="*/ 2048519 h 2133373"/>
                <a:gd name="connsiteX6" fmla="*/ 342612 w 504056"/>
                <a:gd name="connsiteY6" fmla="*/ 2133373 h 2133373"/>
                <a:gd name="connsiteX0" fmla="*/ 0 w 504056"/>
                <a:gd name="connsiteY0" fmla="*/ 2048519 h 2048519"/>
                <a:gd name="connsiteX1" fmla="*/ 0 w 504056"/>
                <a:gd name="connsiteY1" fmla="*/ 84011 h 2048519"/>
                <a:gd name="connsiteX2" fmla="*/ 84011 w 504056"/>
                <a:gd name="connsiteY2" fmla="*/ 0 h 2048519"/>
                <a:gd name="connsiteX3" fmla="*/ 420045 w 504056"/>
                <a:gd name="connsiteY3" fmla="*/ 0 h 2048519"/>
                <a:gd name="connsiteX4" fmla="*/ 504056 w 504056"/>
                <a:gd name="connsiteY4" fmla="*/ 84011 h 2048519"/>
                <a:gd name="connsiteX5" fmla="*/ 504056 w 504056"/>
                <a:gd name="connsiteY5" fmla="*/ 2048519 h 204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4056" h="2048519">
                  <a:moveTo>
                    <a:pt x="0" y="2048519"/>
                  </a:moveTo>
                  <a:lnTo>
                    <a:pt x="0" y="84011"/>
                  </a:lnTo>
                  <a:cubicBezTo>
                    <a:pt x="0" y="37613"/>
                    <a:pt x="37613" y="0"/>
                    <a:pt x="84011" y="0"/>
                  </a:cubicBezTo>
                  <a:lnTo>
                    <a:pt x="420045" y="0"/>
                  </a:lnTo>
                  <a:cubicBezTo>
                    <a:pt x="466443" y="0"/>
                    <a:pt x="504056" y="37613"/>
                    <a:pt x="504056" y="84011"/>
                  </a:cubicBezTo>
                  <a:lnTo>
                    <a:pt x="504056" y="2048519"/>
                  </a:lnTo>
                </a:path>
              </a:pathLst>
            </a:custGeom>
            <a:noFill/>
            <a:ln w="28575"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913859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2155430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3455724" y="301339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73" name="자유형 72"/>
            <p:cNvSpPr/>
            <p:nvPr/>
          </p:nvSpPr>
          <p:spPr>
            <a:xfrm>
              <a:off x="667461" y="36055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74" name="직선 연결선 73"/>
            <p:cNvCxnSpPr/>
            <p:nvPr/>
          </p:nvCxnSpPr>
          <p:spPr>
            <a:xfrm flipH="1">
              <a:off x="565259" y="1739525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TextBox 74"/>
            <p:cNvSpPr txBox="1"/>
            <p:nvPr/>
          </p:nvSpPr>
          <p:spPr>
            <a:xfrm>
              <a:off x="256638" y="1588576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69987" y="20769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237588" y="71174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180211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53647"/>
            <a:ext cx="4046017" cy="3175036"/>
            <a:chOff x="4723157" y="212205"/>
            <a:chExt cx="4046017" cy="3175036"/>
          </a:xfrm>
        </p:grpSpPr>
        <p:sp>
          <p:nvSpPr>
            <p:cNvPr id="3" name="직사각형 77"/>
            <p:cNvSpPr/>
            <p:nvPr/>
          </p:nvSpPr>
          <p:spPr>
            <a:xfrm>
              <a:off x="5560609" y="1767806"/>
              <a:ext cx="504056" cy="1259818"/>
            </a:xfrm>
            <a:custGeom>
              <a:avLst/>
              <a:gdLst/>
              <a:ahLst/>
              <a:cxnLst/>
              <a:rect l="l" t="t" r="r" b="b"/>
              <a:pathLst>
                <a:path w="504056" h="1259818">
                  <a:moveTo>
                    <a:pt x="0" y="0"/>
                  </a:moveTo>
                  <a:lnTo>
                    <a:pt x="504056" y="0"/>
                  </a:lnTo>
                  <a:lnTo>
                    <a:pt x="504056" y="1259818"/>
                  </a:lnTo>
                  <a:lnTo>
                    <a:pt x="361074" y="1259818"/>
                  </a:lnTo>
                  <a:lnTo>
                    <a:pt x="252028" y="1071808"/>
                  </a:lnTo>
                  <a:lnTo>
                    <a:pt x="142982" y="1259818"/>
                  </a:lnTo>
                  <a:lnTo>
                    <a:pt x="0" y="1259818"/>
                  </a:ln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78"/>
            <p:cNvSpPr/>
            <p:nvPr/>
          </p:nvSpPr>
          <p:spPr>
            <a:xfrm>
              <a:off x="8081342" y="706912"/>
              <a:ext cx="504056" cy="2321732"/>
            </a:xfrm>
            <a:custGeom>
              <a:avLst/>
              <a:gdLst/>
              <a:ahLst/>
              <a:cxnLst/>
              <a:rect l="l" t="t" r="r" b="b"/>
              <a:pathLst>
                <a:path w="504056" h="2321732">
                  <a:moveTo>
                    <a:pt x="252028" y="2132702"/>
                  </a:moveTo>
                  <a:lnTo>
                    <a:pt x="142982" y="2320712"/>
                  </a:lnTo>
                  <a:lnTo>
                    <a:pt x="361074" y="2320712"/>
                  </a:lnTo>
                  <a:close/>
                  <a:moveTo>
                    <a:pt x="0" y="0"/>
                  </a:moveTo>
                  <a:lnTo>
                    <a:pt x="504056" y="0"/>
                  </a:lnTo>
                  <a:lnTo>
                    <a:pt x="504056" y="2321732"/>
                  </a:lnTo>
                  <a:lnTo>
                    <a:pt x="0" y="2321732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79"/>
            <p:cNvSpPr/>
            <p:nvPr/>
          </p:nvSpPr>
          <p:spPr>
            <a:xfrm>
              <a:off x="6782701" y="1399110"/>
              <a:ext cx="504056" cy="1635305"/>
            </a:xfrm>
            <a:custGeom>
              <a:avLst/>
              <a:gdLst/>
              <a:ahLst/>
              <a:cxnLst/>
              <a:rect l="l" t="t" r="r" b="b"/>
              <a:pathLst>
                <a:path w="504056" h="1635305">
                  <a:moveTo>
                    <a:pt x="252028" y="1440504"/>
                  </a:moveTo>
                  <a:lnTo>
                    <a:pt x="142982" y="1628514"/>
                  </a:lnTo>
                  <a:lnTo>
                    <a:pt x="361074" y="1628514"/>
                  </a:lnTo>
                  <a:close/>
                  <a:moveTo>
                    <a:pt x="0" y="0"/>
                  </a:moveTo>
                  <a:lnTo>
                    <a:pt x="504056" y="0"/>
                  </a:lnTo>
                  <a:lnTo>
                    <a:pt x="504056" y="1635305"/>
                  </a:lnTo>
                  <a:lnTo>
                    <a:pt x="0" y="163530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5467029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708600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08894" y="3017909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9" name="자유형 8"/>
            <p:cNvSpPr/>
            <p:nvPr/>
          </p:nvSpPr>
          <p:spPr>
            <a:xfrm>
              <a:off x="5220631" y="365066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" name="직선 연결선 9"/>
            <p:cNvCxnSpPr/>
            <p:nvPr/>
          </p:nvCxnSpPr>
          <p:spPr>
            <a:xfrm flipH="1">
              <a:off x="5118429" y="368753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 flipH="1">
              <a:off x="5118429" y="1744040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4809808" y="1593091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723157" y="212205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790758" y="716261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702517793"/>
      </p:ext>
    </p:extLst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75268" y="1936673"/>
            <a:ext cx="3976952" cy="3175036"/>
            <a:chOff x="179512" y="3509664"/>
            <a:chExt cx="3976952" cy="3175036"/>
          </a:xfrm>
        </p:grpSpPr>
        <p:sp>
          <p:nvSpPr>
            <p:cNvPr id="3" name="직사각형 2"/>
            <p:cNvSpPr/>
            <p:nvPr/>
          </p:nvSpPr>
          <p:spPr>
            <a:xfrm>
              <a:off x="1016964" y="5093840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3537697" y="4032946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2239056" y="4725144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923384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164955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465249" y="6315368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cxnSp>
          <p:nvCxnSpPr>
            <p:cNvPr id="9" name="직선 연결선 8"/>
            <p:cNvCxnSpPr/>
            <p:nvPr/>
          </p:nvCxnSpPr>
          <p:spPr>
            <a:xfrm flipH="1">
              <a:off x="574784" y="3666212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 flipH="1">
              <a:off x="574784" y="5041499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/>
            <p:cNvSpPr txBox="1"/>
            <p:nvPr/>
          </p:nvSpPr>
          <p:spPr>
            <a:xfrm>
              <a:off x="266163" y="4890550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79512" y="3509664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47113" y="4013720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  <p:cxnSp>
          <p:nvCxnSpPr>
            <p:cNvPr id="14" name="직선 연결선 13"/>
            <p:cNvCxnSpPr/>
            <p:nvPr/>
          </p:nvCxnSpPr>
          <p:spPr>
            <a:xfrm>
              <a:off x="683568" y="3661878"/>
              <a:ext cx="0" cy="269423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6937254"/>
      </p:ext>
    </p:extLst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2542207" y="1945262"/>
            <a:ext cx="4046017" cy="3175036"/>
            <a:chOff x="4744288" y="3655020"/>
            <a:chExt cx="4046017" cy="3175036"/>
          </a:xfrm>
        </p:grpSpPr>
        <p:sp>
          <p:nvSpPr>
            <p:cNvPr id="3" name="직사각형 2"/>
            <p:cNvSpPr/>
            <p:nvPr/>
          </p:nvSpPr>
          <p:spPr>
            <a:xfrm>
              <a:off x="5581740" y="5239196"/>
              <a:ext cx="504056" cy="1259818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직사각형 3"/>
            <p:cNvSpPr/>
            <p:nvPr/>
          </p:nvSpPr>
          <p:spPr>
            <a:xfrm>
              <a:off x="8102473" y="4178302"/>
              <a:ext cx="504056" cy="232173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5" name="직사각형 4"/>
            <p:cNvSpPr/>
            <p:nvPr/>
          </p:nvSpPr>
          <p:spPr>
            <a:xfrm>
              <a:off x="6803832" y="4870500"/>
              <a:ext cx="504056" cy="163530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cxnSp>
          <p:nvCxnSpPr>
            <p:cNvPr id="6" name="직선 연결선 5"/>
            <p:cNvCxnSpPr>
              <a:stCxn id="15" idx="2"/>
            </p:cNvCxnSpPr>
            <p:nvPr/>
          </p:nvCxnSpPr>
          <p:spPr>
            <a:xfrm>
              <a:off x="5241762" y="3807881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직선 연결선 6"/>
            <p:cNvCxnSpPr/>
            <p:nvPr/>
          </p:nvCxnSpPr>
          <p:spPr>
            <a:xfrm>
              <a:off x="5241762" y="5120507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직선 연결선 7"/>
            <p:cNvCxnSpPr/>
            <p:nvPr/>
          </p:nvCxnSpPr>
          <p:spPr>
            <a:xfrm>
              <a:off x="5241762" y="4431496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직선 연결선 8"/>
            <p:cNvCxnSpPr/>
            <p:nvPr/>
          </p:nvCxnSpPr>
          <p:spPr>
            <a:xfrm>
              <a:off x="5241762" y="5809518"/>
              <a:ext cx="3527412" cy="0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직선 연결선 9"/>
            <p:cNvCxnSpPr/>
            <p:nvPr/>
          </p:nvCxnSpPr>
          <p:spPr>
            <a:xfrm>
              <a:off x="6440705" y="3811568"/>
              <a:ext cx="0" cy="2694237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직선 연결선 10"/>
            <p:cNvCxnSpPr/>
            <p:nvPr/>
          </p:nvCxnSpPr>
          <p:spPr>
            <a:xfrm>
              <a:off x="7696504" y="3811568"/>
              <a:ext cx="0" cy="2694237"/>
            </a:xfrm>
            <a:prstGeom prst="line">
              <a:avLst/>
            </a:prstGeom>
            <a:ln w="3175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5488160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2000</a:t>
              </a:r>
              <a:endParaRPr lang="ko-KR" altLang="en-US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729731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2005</a:t>
              </a:r>
              <a:endParaRPr lang="ko-KR" altLang="en-US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30025" y="6460724"/>
              <a:ext cx="6912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2010</a:t>
              </a:r>
              <a:endParaRPr lang="ko-KR" altLang="en-US" dirty="0"/>
            </a:p>
          </p:txBody>
        </p:sp>
        <p:sp>
          <p:nvSpPr>
            <p:cNvPr id="15" name="자유형 14"/>
            <p:cNvSpPr/>
            <p:nvPr/>
          </p:nvSpPr>
          <p:spPr>
            <a:xfrm>
              <a:off x="5241762" y="3807881"/>
              <a:ext cx="3548543" cy="2692866"/>
            </a:xfrm>
            <a:custGeom>
              <a:avLst/>
              <a:gdLst>
                <a:gd name="connsiteX0" fmla="*/ 3548543 w 3548543"/>
                <a:gd name="connsiteY0" fmla="*/ 2692866 h 2692866"/>
                <a:gd name="connsiteX1" fmla="*/ 0 w 3548543"/>
                <a:gd name="connsiteY1" fmla="*/ 2692866 h 2692866"/>
                <a:gd name="connsiteX2" fmla="*/ 0 w 3548543"/>
                <a:gd name="connsiteY2" fmla="*/ 0 h 269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8543" h="2692866">
                  <a:moveTo>
                    <a:pt x="3548543" y="2692866"/>
                  </a:moveTo>
                  <a:lnTo>
                    <a:pt x="0" y="269286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6" name="직선 연결선 15"/>
            <p:cNvCxnSpPr/>
            <p:nvPr/>
          </p:nvCxnSpPr>
          <p:spPr>
            <a:xfrm flipH="1">
              <a:off x="5139560" y="381156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직선 연결선 16"/>
            <p:cNvCxnSpPr/>
            <p:nvPr/>
          </p:nvCxnSpPr>
          <p:spPr>
            <a:xfrm flipH="1">
              <a:off x="5139560" y="5120298"/>
              <a:ext cx="10800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4830939" y="4969349"/>
              <a:ext cx="38343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50</a:t>
              </a:r>
              <a:endParaRPr lang="ko-KR" altLang="en-US" sz="1400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4744288" y="3655020"/>
              <a:ext cx="48282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400" dirty="0" smtClean="0"/>
                <a:t>100</a:t>
              </a:r>
              <a:endParaRPr lang="ko-KR" altLang="en-US" sz="1400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811889" y="4159076"/>
              <a:ext cx="33855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200" dirty="0" smtClean="0"/>
                <a:t>백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만</a:t>
              </a:r>
              <a:endParaRPr lang="en-US" altLang="ko-KR" sz="1200" dirty="0" smtClean="0"/>
            </a:p>
            <a:p>
              <a:r>
                <a:rPr lang="ko-KR" altLang="en-US" sz="1200" dirty="0" smtClean="0"/>
                <a:t>원</a:t>
              </a:r>
              <a:endParaRPr lang="ko-KR" altLang="en-US" sz="1200" dirty="0"/>
            </a:p>
          </p:txBody>
        </p:sp>
      </p:grpSp>
    </p:spTree>
    <p:extLst>
      <p:ext uri="{BB962C8B-B14F-4D97-AF65-F5344CB8AC3E}">
        <p14:creationId xmlns:p14="http://schemas.microsoft.com/office/powerpoint/2010/main" val="28635894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0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1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7.xml><?xml version="1.0" encoding="utf-8"?>
<a:theme xmlns:a="http://schemas.openxmlformats.org/drawingml/2006/main" name="16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7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8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11860</TotalTime>
  <Words>21885</Words>
  <Application>Microsoft Office PowerPoint</Application>
  <PresentationFormat>화면 슬라이드 쇼(4:3)</PresentationFormat>
  <Paragraphs>7008</Paragraphs>
  <Slides>1040</Slides>
  <Notes>2</Notes>
  <HiddenSlides>0</HiddenSlides>
  <MMClips>0</MMClips>
  <ScaleCrop>false</ScaleCrop>
  <HeadingPairs>
    <vt:vector size="4" baseType="variant">
      <vt:variant>
        <vt:lpstr>테마</vt:lpstr>
      </vt:variant>
      <vt:variant>
        <vt:i4>19</vt:i4>
      </vt:variant>
      <vt:variant>
        <vt:lpstr>슬라이드 제목</vt:lpstr>
      </vt:variant>
      <vt:variant>
        <vt:i4>1040</vt:i4>
      </vt:variant>
    </vt:vector>
  </HeadingPairs>
  <TitlesOfParts>
    <vt:vector size="1059" baseType="lpstr">
      <vt:lpstr>Office 테마</vt:lpstr>
      <vt:lpstr>2_Office 테마</vt:lpstr>
      <vt:lpstr>3_Office 테마</vt:lpstr>
      <vt:lpstr>4_Office 테마</vt:lpstr>
      <vt:lpstr>5_Office 테마</vt:lpstr>
      <vt:lpstr>6_Office 테마</vt:lpstr>
      <vt:lpstr>1_Office 테마</vt:lpstr>
      <vt:lpstr>7_Office 테마</vt:lpstr>
      <vt:lpstr>8_Office 테마</vt:lpstr>
      <vt:lpstr>9_Office 테마</vt:lpstr>
      <vt:lpstr>10_Office 테마</vt:lpstr>
      <vt:lpstr>11_Office 테마</vt:lpstr>
      <vt:lpstr>12_Office 테마</vt:lpstr>
      <vt:lpstr>13_Office 테마</vt:lpstr>
      <vt:lpstr>14_Office 테마</vt:lpstr>
      <vt:lpstr>15_Office 테마</vt:lpstr>
      <vt:lpstr>16_Office 테마</vt:lpstr>
      <vt:lpstr>17_Office 테마</vt:lpstr>
      <vt:lpstr>18_Office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kys-main</dc:creator>
  <cp:lastModifiedBy>jhjeon</cp:lastModifiedBy>
  <cp:revision>595</cp:revision>
  <cp:lastPrinted>2012-11-04T02:07:02Z</cp:lastPrinted>
  <dcterms:created xsi:type="dcterms:W3CDTF">2012-08-10T08:18:14Z</dcterms:created>
  <dcterms:modified xsi:type="dcterms:W3CDTF">2014-03-04T21:28:58Z</dcterms:modified>
</cp:coreProperties>
</file>